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ko-KR"/>
    </a:defPPr>
    <a:lvl1pPr marL="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74BA85-6963-4C55-B3F3-0BA3FE30D091}" v="6" dt="2023-05-01T09:07:34.608"/>
    <p1510:client id="{CD04024A-34C8-415D-A432-40283C4F3E80}" v="1219" dt="2023-05-01T09:00:41.2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>
      <p:cViewPr>
        <p:scale>
          <a:sx n="33" d="100"/>
          <a:sy n="33" d="100"/>
        </p:scale>
        <p:origin x="146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ds8024@konkuk.ac.kr" userId="3829c3d4-2be8-4857-a9e8-7b1729279fc1" providerId="ADAL" clId="{CD04024A-34C8-415D-A432-40283C4F3E80}"/>
    <pc:docChg chg="undo redo custSel modSld">
      <pc:chgData name="lds8024@konkuk.ac.kr" userId="3829c3d4-2be8-4857-a9e8-7b1729279fc1" providerId="ADAL" clId="{CD04024A-34C8-415D-A432-40283C4F3E80}" dt="2023-05-01T09:01:21.619" v="3706" actId="113"/>
      <pc:docMkLst>
        <pc:docMk/>
      </pc:docMkLst>
      <pc:sldChg chg="addSp delSp modSp mod">
        <pc:chgData name="lds8024@konkuk.ac.kr" userId="3829c3d4-2be8-4857-a9e8-7b1729279fc1" providerId="ADAL" clId="{CD04024A-34C8-415D-A432-40283C4F3E80}" dt="2023-05-01T09:01:21.619" v="3706" actId="113"/>
        <pc:sldMkLst>
          <pc:docMk/>
          <pc:sldMk cId="612776008" sldId="256"/>
        </pc:sldMkLst>
        <pc:spChg chg="add del mod">
          <ac:chgData name="lds8024@konkuk.ac.kr" userId="3829c3d4-2be8-4857-a9e8-7b1729279fc1" providerId="ADAL" clId="{CD04024A-34C8-415D-A432-40283C4F3E80}" dt="2023-05-01T08:47:08.584" v="3469" actId="478"/>
          <ac:spMkLst>
            <pc:docMk/>
            <pc:sldMk cId="612776008" sldId="256"/>
            <ac:spMk id="3" creationId="{597E9890-A77C-CBB0-775D-F9372A93EB6B}"/>
          </ac:spMkLst>
        </pc:spChg>
        <pc:spChg chg="add mod">
          <ac:chgData name="lds8024@konkuk.ac.kr" userId="3829c3d4-2be8-4857-a9e8-7b1729279fc1" providerId="ADAL" clId="{CD04024A-34C8-415D-A432-40283C4F3E80}" dt="2023-05-01T09:01:21.619" v="3706" actId="113"/>
          <ac:spMkLst>
            <pc:docMk/>
            <pc:sldMk cId="612776008" sldId="256"/>
            <ac:spMk id="3" creationId="{7A76F748-6238-E4E8-CA32-A1F51D03F875}"/>
          </ac:spMkLst>
        </pc:spChg>
        <pc:spChg chg="add del mod topLvl">
          <ac:chgData name="lds8024@konkuk.ac.kr" userId="3829c3d4-2be8-4857-a9e8-7b1729279fc1" providerId="ADAL" clId="{CD04024A-34C8-415D-A432-40283C4F3E80}" dt="2023-05-01T07:03:39.858" v="1031" actId="478"/>
          <ac:spMkLst>
            <pc:docMk/>
            <pc:sldMk cId="612776008" sldId="256"/>
            <ac:spMk id="4" creationId="{28231D62-80C2-24AC-4158-00C6F5E72C0C}"/>
          </ac:spMkLst>
        </pc:spChg>
        <pc:spChg chg="add del mod">
          <ac:chgData name="lds8024@konkuk.ac.kr" userId="3829c3d4-2be8-4857-a9e8-7b1729279fc1" providerId="ADAL" clId="{CD04024A-34C8-415D-A432-40283C4F3E80}" dt="2023-05-01T09:00:18.053" v="3686"/>
          <ac:spMkLst>
            <pc:docMk/>
            <pc:sldMk cId="612776008" sldId="256"/>
            <ac:spMk id="4" creationId="{79E36F45-9C9C-2C2E-5D74-55C4716F5914}"/>
          </ac:spMkLst>
        </pc:spChg>
        <pc:spChg chg="mod">
          <ac:chgData name="lds8024@konkuk.ac.kr" userId="3829c3d4-2be8-4857-a9e8-7b1729279fc1" providerId="ADAL" clId="{CD04024A-34C8-415D-A432-40283C4F3E80}" dt="2023-05-01T08:50:11.757" v="3540" actId="20577"/>
          <ac:spMkLst>
            <pc:docMk/>
            <pc:sldMk cId="612776008" sldId="256"/>
            <ac:spMk id="5" creationId="{00000000-0000-0000-0000-000000000000}"/>
          </ac:spMkLst>
        </pc:spChg>
        <pc:spChg chg="del mod">
          <ac:chgData name="lds8024@konkuk.ac.kr" userId="3829c3d4-2be8-4857-a9e8-7b1729279fc1" providerId="ADAL" clId="{CD04024A-34C8-415D-A432-40283C4F3E80}" dt="2023-05-01T08:47:08.584" v="3469" actId="478"/>
          <ac:spMkLst>
            <pc:docMk/>
            <pc:sldMk cId="612776008" sldId="256"/>
            <ac:spMk id="8" creationId="{00000000-0000-0000-0000-000000000000}"/>
          </ac:spMkLst>
        </pc:spChg>
        <pc:spChg chg="mod">
          <ac:chgData name="lds8024@konkuk.ac.kr" userId="3829c3d4-2be8-4857-a9e8-7b1729279fc1" providerId="ADAL" clId="{CD04024A-34C8-415D-A432-40283C4F3E80}" dt="2023-05-01T08:11:37.635" v="2359" actId="1036"/>
          <ac:spMkLst>
            <pc:docMk/>
            <pc:sldMk cId="612776008" sldId="256"/>
            <ac:spMk id="9" creationId="{00000000-0000-0000-0000-000000000000}"/>
          </ac:spMkLst>
        </pc:spChg>
        <pc:spChg chg="add del mod">
          <ac:chgData name="lds8024@konkuk.ac.kr" userId="3829c3d4-2be8-4857-a9e8-7b1729279fc1" providerId="ADAL" clId="{CD04024A-34C8-415D-A432-40283C4F3E80}" dt="2023-05-01T06:00:53.086" v="223"/>
          <ac:spMkLst>
            <pc:docMk/>
            <pc:sldMk cId="612776008" sldId="256"/>
            <ac:spMk id="10" creationId="{861848C2-92B1-73AA-9F47-E5B6B47E45FB}"/>
          </ac:spMkLst>
        </pc:spChg>
        <pc:spChg chg="del mod">
          <ac:chgData name="lds8024@konkuk.ac.kr" userId="3829c3d4-2be8-4857-a9e8-7b1729279fc1" providerId="ADAL" clId="{CD04024A-34C8-415D-A432-40283C4F3E80}" dt="2023-05-01T08:47:08.584" v="3469" actId="478"/>
          <ac:spMkLst>
            <pc:docMk/>
            <pc:sldMk cId="612776008" sldId="256"/>
            <ac:spMk id="11" creationId="{00000000-0000-0000-0000-000000000000}"/>
          </ac:spMkLst>
        </pc:spChg>
        <pc:spChg chg="add mod">
          <ac:chgData name="lds8024@konkuk.ac.kr" userId="3829c3d4-2be8-4857-a9e8-7b1729279fc1" providerId="ADAL" clId="{CD04024A-34C8-415D-A432-40283C4F3E80}" dt="2023-05-01T08:51:09.253" v="3555" actId="20577"/>
          <ac:spMkLst>
            <pc:docMk/>
            <pc:sldMk cId="612776008" sldId="256"/>
            <ac:spMk id="12" creationId="{9444C238-9D5A-9C09-0B1F-CFE24956449C}"/>
          </ac:spMkLst>
        </pc:spChg>
        <pc:spChg chg="add del mod">
          <ac:chgData name="lds8024@konkuk.ac.kr" userId="3829c3d4-2be8-4857-a9e8-7b1729279fc1" providerId="ADAL" clId="{CD04024A-34C8-415D-A432-40283C4F3E80}" dt="2023-05-01T06:53:39.680" v="696" actId="478"/>
          <ac:spMkLst>
            <pc:docMk/>
            <pc:sldMk cId="612776008" sldId="256"/>
            <ac:spMk id="13" creationId="{02A10F2B-6260-ECB2-5829-1771AD1DF8E0}"/>
          </ac:spMkLst>
        </pc:spChg>
        <pc:spChg chg="add mod">
          <ac:chgData name="lds8024@konkuk.ac.kr" userId="3829c3d4-2be8-4857-a9e8-7b1729279fc1" providerId="ADAL" clId="{CD04024A-34C8-415D-A432-40283C4F3E80}" dt="2023-05-01T08:52:47.288" v="3576" actId="20577"/>
          <ac:spMkLst>
            <pc:docMk/>
            <pc:sldMk cId="612776008" sldId="256"/>
            <ac:spMk id="14" creationId="{CBEC8A84-FF48-28D9-E4A5-B5EDAAB89314}"/>
          </ac:spMkLst>
        </pc:spChg>
        <pc:spChg chg="add del mod topLvl">
          <ac:chgData name="lds8024@konkuk.ac.kr" userId="3829c3d4-2be8-4857-a9e8-7b1729279fc1" providerId="ADAL" clId="{CD04024A-34C8-415D-A432-40283C4F3E80}" dt="2023-05-01T07:03:38.784" v="1030" actId="478"/>
          <ac:spMkLst>
            <pc:docMk/>
            <pc:sldMk cId="612776008" sldId="256"/>
            <ac:spMk id="17" creationId="{9FB60E02-FAA6-0008-F0EA-21C83AEB07C3}"/>
          </ac:spMkLst>
        </pc:spChg>
        <pc:spChg chg="add del mod">
          <ac:chgData name="lds8024@konkuk.ac.kr" userId="3829c3d4-2be8-4857-a9e8-7b1729279fc1" providerId="ADAL" clId="{CD04024A-34C8-415D-A432-40283C4F3E80}" dt="2023-05-01T06:57:12.339" v="792" actId="478"/>
          <ac:spMkLst>
            <pc:docMk/>
            <pc:sldMk cId="612776008" sldId="256"/>
            <ac:spMk id="18" creationId="{CEFC0FC1-9226-C4C8-A94A-C74C961F49BB}"/>
          </ac:spMkLst>
        </pc:spChg>
        <pc:spChg chg="add del mod">
          <ac:chgData name="lds8024@konkuk.ac.kr" userId="3829c3d4-2be8-4857-a9e8-7b1729279fc1" providerId="ADAL" clId="{CD04024A-34C8-415D-A432-40283C4F3E80}" dt="2023-05-01T06:53:34.398" v="693" actId="478"/>
          <ac:spMkLst>
            <pc:docMk/>
            <pc:sldMk cId="612776008" sldId="256"/>
            <ac:spMk id="19" creationId="{CD05C393-177A-7A94-AA60-51082D41DB98}"/>
          </ac:spMkLst>
        </pc:spChg>
        <pc:spChg chg="add del mod">
          <ac:chgData name="lds8024@konkuk.ac.kr" userId="3829c3d4-2be8-4857-a9e8-7b1729279fc1" providerId="ADAL" clId="{CD04024A-34C8-415D-A432-40283C4F3E80}" dt="2023-05-01T08:47:08.584" v="3469" actId="478"/>
          <ac:spMkLst>
            <pc:docMk/>
            <pc:sldMk cId="612776008" sldId="256"/>
            <ac:spMk id="20" creationId="{D590D171-0C71-0A7E-033A-DB2D78CB43F9}"/>
          </ac:spMkLst>
        </pc:spChg>
        <pc:spChg chg="mod">
          <ac:chgData name="lds8024@konkuk.ac.kr" userId="3829c3d4-2be8-4857-a9e8-7b1729279fc1" providerId="ADAL" clId="{CD04024A-34C8-415D-A432-40283C4F3E80}" dt="2023-05-01T08:47:16.098" v="3473" actId="20577"/>
          <ac:spMkLst>
            <pc:docMk/>
            <pc:sldMk cId="612776008" sldId="256"/>
            <ac:spMk id="21" creationId="{31B8CFD0-79C0-1801-5414-9164DA124988}"/>
          </ac:spMkLst>
        </pc:spChg>
        <pc:spChg chg="add mod">
          <ac:chgData name="lds8024@konkuk.ac.kr" userId="3829c3d4-2be8-4857-a9e8-7b1729279fc1" providerId="ADAL" clId="{CD04024A-34C8-415D-A432-40283C4F3E80}" dt="2023-05-01T08:53:45.223" v="3577" actId="14100"/>
          <ac:spMkLst>
            <pc:docMk/>
            <pc:sldMk cId="612776008" sldId="256"/>
            <ac:spMk id="22" creationId="{D52699E1-3F2E-0323-05EB-D432EDF13A0A}"/>
          </ac:spMkLst>
        </pc:spChg>
        <pc:spChg chg="add del mod">
          <ac:chgData name="lds8024@konkuk.ac.kr" userId="3829c3d4-2be8-4857-a9e8-7b1729279fc1" providerId="ADAL" clId="{CD04024A-34C8-415D-A432-40283C4F3E80}" dt="2023-05-01T08:47:08.584" v="3469" actId="478"/>
          <ac:spMkLst>
            <pc:docMk/>
            <pc:sldMk cId="612776008" sldId="256"/>
            <ac:spMk id="23" creationId="{31B74613-3C18-DE13-6C9A-17A36A9E1608}"/>
          </ac:spMkLst>
        </pc:spChg>
        <pc:spChg chg="mod topLvl">
          <ac:chgData name="lds8024@konkuk.ac.kr" userId="3829c3d4-2be8-4857-a9e8-7b1729279fc1" providerId="ADAL" clId="{CD04024A-34C8-415D-A432-40283C4F3E80}" dt="2023-05-01T08:52:24.828" v="3569" actId="14100"/>
          <ac:spMkLst>
            <pc:docMk/>
            <pc:sldMk cId="612776008" sldId="256"/>
            <ac:spMk id="26" creationId="{9320CB4A-F69A-5CBC-42E1-A9D4ABBB924F}"/>
          </ac:spMkLst>
        </pc:spChg>
        <pc:spChg chg="mod topLvl">
          <ac:chgData name="lds8024@konkuk.ac.kr" userId="3829c3d4-2be8-4857-a9e8-7b1729279fc1" providerId="ADAL" clId="{CD04024A-34C8-415D-A432-40283C4F3E80}" dt="2023-05-01T08:52:25.140" v="3570" actId="1036"/>
          <ac:spMkLst>
            <pc:docMk/>
            <pc:sldMk cId="612776008" sldId="256"/>
            <ac:spMk id="29" creationId="{F3175236-D594-B5F8-F75E-763C219F7C27}"/>
          </ac:spMkLst>
        </pc:spChg>
        <pc:spChg chg="del mod">
          <ac:chgData name="lds8024@konkuk.ac.kr" userId="3829c3d4-2be8-4857-a9e8-7b1729279fc1" providerId="ADAL" clId="{CD04024A-34C8-415D-A432-40283C4F3E80}" dt="2023-05-01T05:58:13.095" v="127" actId="478"/>
          <ac:spMkLst>
            <pc:docMk/>
            <pc:sldMk cId="612776008" sldId="256"/>
            <ac:spMk id="30" creationId="{9FE23F01-3B68-740B-6DE4-C77DDE4CDD89}"/>
          </ac:spMkLst>
        </pc:spChg>
        <pc:spChg chg="add mod">
          <ac:chgData name="lds8024@konkuk.ac.kr" userId="3829c3d4-2be8-4857-a9e8-7b1729279fc1" providerId="ADAL" clId="{CD04024A-34C8-415D-A432-40283C4F3E80}" dt="2023-05-01T08:44:49.535" v="3443" actId="14100"/>
          <ac:spMkLst>
            <pc:docMk/>
            <pc:sldMk cId="612776008" sldId="256"/>
            <ac:spMk id="31" creationId="{EF040B35-C9A7-4C00-E0FD-1CDC0FFBAC94}"/>
          </ac:spMkLst>
        </pc:spChg>
        <pc:spChg chg="del mod topLvl">
          <ac:chgData name="lds8024@konkuk.ac.kr" userId="3829c3d4-2be8-4857-a9e8-7b1729279fc1" providerId="ADAL" clId="{CD04024A-34C8-415D-A432-40283C4F3E80}" dt="2023-05-01T07:05:09.733" v="1094" actId="478"/>
          <ac:spMkLst>
            <pc:docMk/>
            <pc:sldMk cId="612776008" sldId="256"/>
            <ac:spMk id="34" creationId="{B5AA2CE0-391C-56B3-CA4B-4F8CCEDDC6DA}"/>
          </ac:spMkLst>
        </pc:spChg>
        <pc:spChg chg="del mod topLvl">
          <ac:chgData name="lds8024@konkuk.ac.kr" userId="3829c3d4-2be8-4857-a9e8-7b1729279fc1" providerId="ADAL" clId="{CD04024A-34C8-415D-A432-40283C4F3E80}" dt="2023-05-01T07:05:09.170" v="1093" actId="478"/>
          <ac:spMkLst>
            <pc:docMk/>
            <pc:sldMk cId="612776008" sldId="256"/>
            <ac:spMk id="35" creationId="{FFA02FFD-BFB7-1423-622D-DF6811D5311A}"/>
          </ac:spMkLst>
        </pc:spChg>
        <pc:spChg chg="mod topLvl">
          <ac:chgData name="lds8024@konkuk.ac.kr" userId="3829c3d4-2be8-4857-a9e8-7b1729279fc1" providerId="ADAL" clId="{CD04024A-34C8-415D-A432-40283C4F3E80}" dt="2023-05-01T08:11:51.988" v="2390" actId="1036"/>
          <ac:spMkLst>
            <pc:docMk/>
            <pc:sldMk cId="612776008" sldId="256"/>
            <ac:spMk id="37" creationId="{456F8268-01B0-485D-C9BD-2C32C6A2588C}"/>
          </ac:spMkLst>
        </pc:spChg>
        <pc:spChg chg="mod topLvl">
          <ac:chgData name="lds8024@konkuk.ac.kr" userId="3829c3d4-2be8-4857-a9e8-7b1729279fc1" providerId="ADAL" clId="{CD04024A-34C8-415D-A432-40283C4F3E80}" dt="2023-05-01T08:52:02.995" v="3563" actId="1037"/>
          <ac:spMkLst>
            <pc:docMk/>
            <pc:sldMk cId="612776008" sldId="256"/>
            <ac:spMk id="38" creationId="{4DC160B0-27B4-9263-6E4A-E0D14A3B5517}"/>
          </ac:spMkLst>
        </pc:spChg>
        <pc:spChg chg="add mod">
          <ac:chgData name="lds8024@konkuk.ac.kr" userId="3829c3d4-2be8-4857-a9e8-7b1729279fc1" providerId="ADAL" clId="{CD04024A-34C8-415D-A432-40283C4F3E80}" dt="2023-05-01T08:46:00.173" v="3464" actId="1036"/>
          <ac:spMkLst>
            <pc:docMk/>
            <pc:sldMk cId="612776008" sldId="256"/>
            <ac:spMk id="39" creationId="{731EE037-FF03-890D-30F5-BDC55F48E153}"/>
          </ac:spMkLst>
        </pc:spChg>
        <pc:spChg chg="add del mod">
          <ac:chgData name="lds8024@konkuk.ac.kr" userId="3829c3d4-2be8-4857-a9e8-7b1729279fc1" providerId="ADAL" clId="{CD04024A-34C8-415D-A432-40283C4F3E80}" dt="2023-05-01T07:50:52.645" v="1905"/>
          <ac:spMkLst>
            <pc:docMk/>
            <pc:sldMk cId="612776008" sldId="256"/>
            <ac:spMk id="40" creationId="{76C15B7C-191B-6D08-5129-C7A9D43FC821}"/>
          </ac:spMkLst>
        </pc:spChg>
        <pc:spChg chg="add del mod">
          <ac:chgData name="lds8024@konkuk.ac.kr" userId="3829c3d4-2be8-4857-a9e8-7b1729279fc1" providerId="ADAL" clId="{CD04024A-34C8-415D-A432-40283C4F3E80}" dt="2023-05-01T07:41:51.978" v="1856" actId="478"/>
          <ac:spMkLst>
            <pc:docMk/>
            <pc:sldMk cId="612776008" sldId="256"/>
            <ac:spMk id="41" creationId="{3EB0D23E-DD2E-00A2-3ED1-C0A598ACD6D0}"/>
          </ac:spMkLst>
        </pc:spChg>
        <pc:spChg chg="add mod ord">
          <ac:chgData name="lds8024@konkuk.ac.kr" userId="3829c3d4-2be8-4857-a9e8-7b1729279fc1" providerId="ADAL" clId="{CD04024A-34C8-415D-A432-40283C4F3E80}" dt="2023-05-01T08:55:17.298" v="3666" actId="1038"/>
          <ac:spMkLst>
            <pc:docMk/>
            <pc:sldMk cId="612776008" sldId="256"/>
            <ac:spMk id="42" creationId="{046AFE0E-99F9-F53E-2117-A90EBCE437E4}"/>
          </ac:spMkLst>
        </pc:spChg>
        <pc:spChg chg="add del mod">
          <ac:chgData name="lds8024@konkuk.ac.kr" userId="3829c3d4-2be8-4857-a9e8-7b1729279fc1" providerId="ADAL" clId="{CD04024A-34C8-415D-A432-40283C4F3E80}" dt="2023-05-01T07:33:55.320" v="1532"/>
          <ac:spMkLst>
            <pc:docMk/>
            <pc:sldMk cId="612776008" sldId="256"/>
            <ac:spMk id="43" creationId="{90CD542F-B7E4-1915-EA6F-DADE161E154B}"/>
          </ac:spMkLst>
        </pc:spChg>
        <pc:spChg chg="add mod ord">
          <ac:chgData name="lds8024@konkuk.ac.kr" userId="3829c3d4-2be8-4857-a9e8-7b1729279fc1" providerId="ADAL" clId="{CD04024A-34C8-415D-A432-40283C4F3E80}" dt="2023-05-01T08:54:02.649" v="3587" actId="1036"/>
          <ac:spMkLst>
            <pc:docMk/>
            <pc:sldMk cId="612776008" sldId="256"/>
            <ac:spMk id="44" creationId="{67C48812-A12C-1E62-9BC9-3BFD9D352D6C}"/>
          </ac:spMkLst>
        </pc:spChg>
        <pc:spChg chg="add mod">
          <ac:chgData name="lds8024@konkuk.ac.kr" userId="3829c3d4-2be8-4857-a9e8-7b1729279fc1" providerId="ADAL" clId="{CD04024A-34C8-415D-A432-40283C4F3E80}" dt="2023-05-01T08:44:59.129" v="3446" actId="14100"/>
          <ac:spMkLst>
            <pc:docMk/>
            <pc:sldMk cId="612776008" sldId="256"/>
            <ac:spMk id="45" creationId="{2549E22D-C080-7AE9-139F-D028D435A5E3}"/>
          </ac:spMkLst>
        </pc:spChg>
        <pc:spChg chg="add mod">
          <ac:chgData name="lds8024@konkuk.ac.kr" userId="3829c3d4-2be8-4857-a9e8-7b1729279fc1" providerId="ADAL" clId="{CD04024A-34C8-415D-A432-40283C4F3E80}" dt="2023-05-01T08:49:19.856" v="3529" actId="14100"/>
          <ac:spMkLst>
            <pc:docMk/>
            <pc:sldMk cId="612776008" sldId="256"/>
            <ac:spMk id="46" creationId="{769FB80D-E79E-9EBF-A2C0-F1F732E17452}"/>
          </ac:spMkLst>
        </pc:spChg>
        <pc:spChg chg="add mod">
          <ac:chgData name="lds8024@konkuk.ac.kr" userId="3829c3d4-2be8-4857-a9e8-7b1729279fc1" providerId="ADAL" clId="{CD04024A-34C8-415D-A432-40283C4F3E80}" dt="2023-05-01T08:48:11.599" v="3489" actId="1036"/>
          <ac:spMkLst>
            <pc:docMk/>
            <pc:sldMk cId="612776008" sldId="256"/>
            <ac:spMk id="47" creationId="{1558A2FC-861D-E1F0-8BE4-DA780F42817A}"/>
          </ac:spMkLst>
        </pc:spChg>
        <pc:spChg chg="add del">
          <ac:chgData name="lds8024@konkuk.ac.kr" userId="3829c3d4-2be8-4857-a9e8-7b1729279fc1" providerId="ADAL" clId="{CD04024A-34C8-415D-A432-40283C4F3E80}" dt="2023-05-01T07:41:03.232" v="1851" actId="478"/>
          <ac:spMkLst>
            <pc:docMk/>
            <pc:sldMk cId="612776008" sldId="256"/>
            <ac:spMk id="48" creationId="{EEFADCA1-3FE4-2483-F6C4-FAED19B2A2A0}"/>
          </ac:spMkLst>
        </pc:spChg>
        <pc:spChg chg="add del">
          <ac:chgData name="lds8024@konkuk.ac.kr" userId="3829c3d4-2be8-4857-a9e8-7b1729279fc1" providerId="ADAL" clId="{CD04024A-34C8-415D-A432-40283C4F3E80}" dt="2023-05-01T07:41:42.311" v="1853" actId="478"/>
          <ac:spMkLst>
            <pc:docMk/>
            <pc:sldMk cId="612776008" sldId="256"/>
            <ac:spMk id="49" creationId="{4A21E7CE-F227-E69F-E712-A996988E78D4}"/>
          </ac:spMkLst>
        </pc:spChg>
        <pc:spChg chg="add del mod">
          <ac:chgData name="lds8024@konkuk.ac.kr" userId="3829c3d4-2be8-4857-a9e8-7b1729279fc1" providerId="ADAL" clId="{CD04024A-34C8-415D-A432-40283C4F3E80}" dt="2023-05-01T07:49:06.412" v="1884" actId="478"/>
          <ac:spMkLst>
            <pc:docMk/>
            <pc:sldMk cId="612776008" sldId="256"/>
            <ac:spMk id="50" creationId="{DA443AFE-FE89-5FA7-E7D0-F655360F4118}"/>
          </ac:spMkLst>
        </pc:spChg>
        <pc:spChg chg="mod">
          <ac:chgData name="lds8024@konkuk.ac.kr" userId="3829c3d4-2be8-4857-a9e8-7b1729279fc1" providerId="ADAL" clId="{CD04024A-34C8-415D-A432-40283C4F3E80}" dt="2023-05-01T07:44:19.674" v="1861"/>
          <ac:spMkLst>
            <pc:docMk/>
            <pc:sldMk cId="612776008" sldId="256"/>
            <ac:spMk id="51" creationId="{B7443F8C-1DE5-C605-E73D-8A35A6556239}"/>
          </ac:spMkLst>
        </pc:spChg>
        <pc:spChg chg="mod">
          <ac:chgData name="lds8024@konkuk.ac.kr" userId="3829c3d4-2be8-4857-a9e8-7b1729279fc1" providerId="ADAL" clId="{CD04024A-34C8-415D-A432-40283C4F3E80}" dt="2023-05-01T07:44:45.436" v="1863"/>
          <ac:spMkLst>
            <pc:docMk/>
            <pc:sldMk cId="612776008" sldId="256"/>
            <ac:spMk id="52" creationId="{8002B04D-C34D-A6AB-68D7-BA4380689E08}"/>
          </ac:spMkLst>
        </pc:spChg>
        <pc:spChg chg="add del mod">
          <ac:chgData name="lds8024@konkuk.ac.kr" userId="3829c3d4-2be8-4857-a9e8-7b1729279fc1" providerId="ADAL" clId="{CD04024A-34C8-415D-A432-40283C4F3E80}" dt="2023-05-01T07:48:46.203" v="1881"/>
          <ac:spMkLst>
            <pc:docMk/>
            <pc:sldMk cId="612776008" sldId="256"/>
            <ac:spMk id="53" creationId="{3C5EED60-222A-602E-35BA-55068C89CED1}"/>
          </ac:spMkLst>
        </pc:spChg>
        <pc:spChg chg="mod">
          <ac:chgData name="lds8024@konkuk.ac.kr" userId="3829c3d4-2be8-4857-a9e8-7b1729279fc1" providerId="ADAL" clId="{CD04024A-34C8-415D-A432-40283C4F3E80}" dt="2023-05-01T07:48:45.389" v="1879"/>
          <ac:spMkLst>
            <pc:docMk/>
            <pc:sldMk cId="612776008" sldId="256"/>
            <ac:spMk id="54" creationId="{48BF4882-B4CC-357D-EBDF-0A12B77CAD68}"/>
          </ac:spMkLst>
        </pc:spChg>
        <pc:spChg chg="add del mod">
          <ac:chgData name="lds8024@konkuk.ac.kr" userId="3829c3d4-2be8-4857-a9e8-7b1729279fc1" providerId="ADAL" clId="{CD04024A-34C8-415D-A432-40283C4F3E80}" dt="2023-05-01T07:50:52.645" v="1905"/>
          <ac:spMkLst>
            <pc:docMk/>
            <pc:sldMk cId="612776008" sldId="256"/>
            <ac:spMk id="55" creationId="{16F05965-A9C3-CE85-7E6D-7FA481137ADA}"/>
          </ac:spMkLst>
        </pc:spChg>
        <pc:spChg chg="del mod">
          <ac:chgData name="lds8024@konkuk.ac.kr" userId="3829c3d4-2be8-4857-a9e8-7b1729279fc1" providerId="ADAL" clId="{CD04024A-34C8-415D-A432-40283C4F3E80}" dt="2023-05-01T08:32:14.196" v="3081" actId="478"/>
          <ac:spMkLst>
            <pc:docMk/>
            <pc:sldMk cId="612776008" sldId="256"/>
            <ac:spMk id="56" creationId="{7003714E-AFDB-360A-BA5A-78E7A71FE998}"/>
          </ac:spMkLst>
        </pc:spChg>
        <pc:spChg chg="add del mod">
          <ac:chgData name="lds8024@konkuk.ac.kr" userId="3829c3d4-2be8-4857-a9e8-7b1729279fc1" providerId="ADAL" clId="{CD04024A-34C8-415D-A432-40283C4F3E80}" dt="2023-05-01T08:01:12.358" v="2155"/>
          <ac:spMkLst>
            <pc:docMk/>
            <pc:sldMk cId="612776008" sldId="256"/>
            <ac:spMk id="57" creationId="{F9A77AB4-E29E-66BD-A669-908559310625}"/>
          </ac:spMkLst>
        </pc:spChg>
        <pc:spChg chg="add del mod">
          <ac:chgData name="lds8024@konkuk.ac.kr" userId="3829c3d4-2be8-4857-a9e8-7b1729279fc1" providerId="ADAL" clId="{CD04024A-34C8-415D-A432-40283C4F3E80}" dt="2023-05-01T08:01:11.981" v="2153"/>
          <ac:spMkLst>
            <pc:docMk/>
            <pc:sldMk cId="612776008" sldId="256"/>
            <ac:spMk id="58" creationId="{4A765FDA-3FDA-349B-D863-321E39091EB2}"/>
          </ac:spMkLst>
        </pc:spChg>
        <pc:spChg chg="add mod">
          <ac:chgData name="lds8024@konkuk.ac.kr" userId="3829c3d4-2be8-4857-a9e8-7b1729279fc1" providerId="ADAL" clId="{CD04024A-34C8-415D-A432-40283C4F3E80}" dt="2023-05-01T08:51:32.946" v="3558" actId="1037"/>
          <ac:spMkLst>
            <pc:docMk/>
            <pc:sldMk cId="612776008" sldId="256"/>
            <ac:spMk id="60" creationId="{606E98BC-B93D-5F68-75E9-FF1482109501}"/>
          </ac:spMkLst>
        </pc:spChg>
        <pc:spChg chg="add mod">
          <ac:chgData name="lds8024@konkuk.ac.kr" userId="3829c3d4-2be8-4857-a9e8-7b1729279fc1" providerId="ADAL" clId="{CD04024A-34C8-415D-A432-40283C4F3E80}" dt="2023-05-01T08:47:58.433" v="3478" actId="14100"/>
          <ac:spMkLst>
            <pc:docMk/>
            <pc:sldMk cId="612776008" sldId="256"/>
            <ac:spMk id="69" creationId="{8AFCB390-139E-237D-04F6-08949F0920E8}"/>
          </ac:spMkLst>
        </pc:spChg>
        <pc:grpChg chg="add del mod">
          <ac:chgData name="lds8024@konkuk.ac.kr" userId="3829c3d4-2be8-4857-a9e8-7b1729279fc1" providerId="ADAL" clId="{CD04024A-34C8-415D-A432-40283C4F3E80}" dt="2023-05-01T07:00:30.042" v="971" actId="165"/>
          <ac:grpSpMkLst>
            <pc:docMk/>
            <pc:sldMk cId="612776008" sldId="256"/>
            <ac:grpSpMk id="24" creationId="{B8FC08F6-FE13-A35D-A724-19E0F7296D3F}"/>
          </ac:grpSpMkLst>
        </pc:grpChg>
        <pc:grpChg chg="add del mod">
          <ac:chgData name="lds8024@konkuk.ac.kr" userId="3829c3d4-2be8-4857-a9e8-7b1729279fc1" providerId="ADAL" clId="{CD04024A-34C8-415D-A432-40283C4F3E80}" dt="2023-05-01T07:00:56.439" v="975" actId="165"/>
          <ac:grpSpMkLst>
            <pc:docMk/>
            <pc:sldMk cId="612776008" sldId="256"/>
            <ac:grpSpMk id="25" creationId="{28C04915-AE83-82CA-584D-B3CC0F5F2E01}"/>
          </ac:grpSpMkLst>
        </pc:grpChg>
        <pc:grpChg chg="add del mod">
          <ac:chgData name="lds8024@konkuk.ac.kr" userId="3829c3d4-2be8-4857-a9e8-7b1729279fc1" providerId="ADAL" clId="{CD04024A-34C8-415D-A432-40283C4F3E80}" dt="2023-05-01T07:06:56.482" v="1119" actId="165"/>
          <ac:grpSpMkLst>
            <pc:docMk/>
            <pc:sldMk cId="612776008" sldId="256"/>
            <ac:grpSpMk id="32" creationId="{CC4F1CD1-EC56-A6CA-0F85-2F817D07BDD1}"/>
          </ac:grpSpMkLst>
        </pc:grpChg>
        <pc:grpChg chg="add del mod">
          <ac:chgData name="lds8024@konkuk.ac.kr" userId="3829c3d4-2be8-4857-a9e8-7b1729279fc1" providerId="ADAL" clId="{CD04024A-34C8-415D-A432-40283C4F3E80}" dt="2023-05-01T07:04:06.898" v="1037" actId="165"/>
          <ac:grpSpMkLst>
            <pc:docMk/>
            <pc:sldMk cId="612776008" sldId="256"/>
            <ac:grpSpMk id="33" creationId="{0BD8B23E-C0EB-A4AB-E576-00F1846571CF}"/>
          </ac:grpSpMkLst>
        </pc:grpChg>
        <pc:grpChg chg="add del mod">
          <ac:chgData name="lds8024@konkuk.ac.kr" userId="3829c3d4-2be8-4857-a9e8-7b1729279fc1" providerId="ADAL" clId="{CD04024A-34C8-415D-A432-40283C4F3E80}" dt="2023-05-01T07:20:00.231" v="1170" actId="165"/>
          <ac:grpSpMkLst>
            <pc:docMk/>
            <pc:sldMk cId="612776008" sldId="256"/>
            <ac:grpSpMk id="36" creationId="{B7AE3E38-8032-AFDF-3A73-FA85909C865B}"/>
          </ac:grpSpMkLst>
        </pc:grpChg>
        <pc:graphicFrameChg chg="add del mod">
          <ac:chgData name="lds8024@konkuk.ac.kr" userId="3829c3d4-2be8-4857-a9e8-7b1729279fc1" providerId="ADAL" clId="{CD04024A-34C8-415D-A432-40283C4F3E80}" dt="2023-05-01T06:00:53.086" v="223"/>
          <ac:graphicFrameMkLst>
            <pc:docMk/>
            <pc:sldMk cId="612776008" sldId="256"/>
            <ac:graphicFrameMk id="7" creationId="{EDAA6393-C054-B613-FA5C-152D7CFC8037}"/>
          </ac:graphicFrameMkLst>
        </pc:graphicFrameChg>
        <pc:picChg chg="add mod">
          <ac:chgData name="lds8024@konkuk.ac.kr" userId="3829c3d4-2be8-4857-a9e8-7b1729279fc1" providerId="ADAL" clId="{CD04024A-34C8-415D-A432-40283C4F3E80}" dt="2023-05-01T08:44:44.971" v="3441" actId="1076"/>
          <ac:picMkLst>
            <pc:docMk/>
            <pc:sldMk cId="612776008" sldId="256"/>
            <ac:picMk id="2" creationId="{AFA58CED-09C9-056C-27F9-80C8DA18B17B}"/>
          </ac:picMkLst>
        </pc:picChg>
        <pc:picChg chg="add del mod">
          <ac:chgData name="lds8024@konkuk.ac.kr" userId="3829c3d4-2be8-4857-a9e8-7b1729279fc1" providerId="ADAL" clId="{CD04024A-34C8-415D-A432-40283C4F3E80}" dt="2023-05-01T05:59:19.340" v="190" actId="478"/>
          <ac:picMkLst>
            <pc:docMk/>
            <pc:sldMk cId="612776008" sldId="256"/>
            <ac:picMk id="6" creationId="{5F78B590-17E7-1E63-FE58-812E7E17C96B}"/>
          </ac:picMkLst>
        </pc:picChg>
        <pc:picChg chg="add del mod">
          <ac:chgData name="lds8024@konkuk.ac.kr" userId="3829c3d4-2be8-4857-a9e8-7b1729279fc1" providerId="ADAL" clId="{CD04024A-34C8-415D-A432-40283C4F3E80}" dt="2023-05-01T08:47:08.584" v="3469" actId="478"/>
          <ac:picMkLst>
            <pc:docMk/>
            <pc:sldMk cId="612776008" sldId="256"/>
            <ac:picMk id="16" creationId="{1539C18B-41B0-1830-3F29-C910DED10A58}"/>
          </ac:picMkLst>
        </pc:picChg>
        <pc:picChg chg="mod">
          <ac:chgData name="lds8024@konkuk.ac.kr" userId="3829c3d4-2be8-4857-a9e8-7b1729279fc1" providerId="ADAL" clId="{CD04024A-34C8-415D-A432-40283C4F3E80}" dt="2023-05-01T08:29:58.522" v="3032" actId="1035"/>
          <ac:picMkLst>
            <pc:docMk/>
            <pc:sldMk cId="612776008" sldId="256"/>
            <ac:picMk id="27" creationId="{DD3B8E63-807A-5D26-5BBE-ADDC07F1EBCA}"/>
          </ac:picMkLst>
        </pc:picChg>
        <pc:picChg chg="mod">
          <ac:chgData name="lds8024@konkuk.ac.kr" userId="3829c3d4-2be8-4857-a9e8-7b1729279fc1" providerId="ADAL" clId="{CD04024A-34C8-415D-A432-40283C4F3E80}" dt="2023-05-01T08:47:27.956" v="3476" actId="1036"/>
          <ac:picMkLst>
            <pc:docMk/>
            <pc:sldMk cId="612776008" sldId="256"/>
            <ac:picMk id="28" creationId="{A1FA4452-F7B2-6B96-B3DC-84A651D38441}"/>
          </ac:picMkLst>
        </pc:picChg>
        <pc:picChg chg="add del mod">
          <ac:chgData name="lds8024@konkuk.ac.kr" userId="3829c3d4-2be8-4857-a9e8-7b1729279fc1" providerId="ADAL" clId="{CD04024A-34C8-415D-A432-40283C4F3E80}" dt="2023-05-01T08:45:44.866" v="3455" actId="1035"/>
          <ac:picMkLst>
            <pc:docMk/>
            <pc:sldMk cId="612776008" sldId="256"/>
            <ac:picMk id="59" creationId="{99195309-4AD1-0654-9BC9-B1553FCE0CFF}"/>
          </ac:picMkLst>
        </pc:picChg>
        <pc:cxnChg chg="add mod">
          <ac:chgData name="lds8024@konkuk.ac.kr" userId="3829c3d4-2be8-4857-a9e8-7b1729279fc1" providerId="ADAL" clId="{CD04024A-34C8-415D-A432-40283C4F3E80}" dt="2023-05-01T08:29:53.848" v="3023" actId="1035"/>
          <ac:cxnSpMkLst>
            <pc:docMk/>
            <pc:sldMk cId="612776008" sldId="256"/>
            <ac:cxnSpMk id="62" creationId="{720968DF-6F48-11CF-5CCA-F1AE388F8474}"/>
          </ac:cxnSpMkLst>
        </pc:cxnChg>
        <pc:cxnChg chg="add mod">
          <ac:chgData name="lds8024@konkuk.ac.kr" userId="3829c3d4-2be8-4857-a9e8-7b1729279fc1" providerId="ADAL" clId="{CD04024A-34C8-415D-A432-40283C4F3E80}" dt="2023-05-01T08:14:54.720" v="2636" actId="1035"/>
          <ac:cxnSpMkLst>
            <pc:docMk/>
            <pc:sldMk cId="612776008" sldId="256"/>
            <ac:cxnSpMk id="68" creationId="{405FC3C8-593A-FA15-4648-9AE519D22ED9}"/>
          </ac:cxnSpMkLst>
        </pc:cxnChg>
      </pc:sldChg>
    </pc:docChg>
  </pc:docChgLst>
  <pc:docChgLst>
    <pc:chgData name="lds8024@konkuk.ac.kr" userId="3829c3d4-2be8-4857-a9e8-7b1729279fc1" providerId="ADAL" clId="{2C74BA85-6963-4C55-B3F3-0BA3FE30D091}"/>
    <pc:docChg chg="modSld">
      <pc:chgData name="lds8024@konkuk.ac.kr" userId="3829c3d4-2be8-4857-a9e8-7b1729279fc1" providerId="ADAL" clId="{2C74BA85-6963-4C55-B3F3-0BA3FE30D091}" dt="2023-05-01T09:12:09.630" v="71" actId="1037"/>
      <pc:docMkLst>
        <pc:docMk/>
      </pc:docMkLst>
      <pc:sldChg chg="modSp mod">
        <pc:chgData name="lds8024@konkuk.ac.kr" userId="3829c3d4-2be8-4857-a9e8-7b1729279fc1" providerId="ADAL" clId="{2C74BA85-6963-4C55-B3F3-0BA3FE30D091}" dt="2023-05-01T09:12:09.630" v="71" actId="1037"/>
        <pc:sldMkLst>
          <pc:docMk/>
          <pc:sldMk cId="612776008" sldId="256"/>
        </pc:sldMkLst>
        <pc:spChg chg="mod">
          <ac:chgData name="lds8024@konkuk.ac.kr" userId="3829c3d4-2be8-4857-a9e8-7b1729279fc1" providerId="ADAL" clId="{2C74BA85-6963-4C55-B3F3-0BA3FE30D091}" dt="2023-05-01T09:06:26.111" v="61" actId="1035"/>
          <ac:spMkLst>
            <pc:docMk/>
            <pc:sldMk cId="612776008" sldId="256"/>
            <ac:spMk id="3" creationId="{7A76F748-6238-E4E8-CA32-A1F51D03F875}"/>
          </ac:spMkLst>
        </pc:spChg>
        <pc:spChg chg="mod">
          <ac:chgData name="lds8024@konkuk.ac.kr" userId="3829c3d4-2be8-4857-a9e8-7b1729279fc1" providerId="ADAL" clId="{2C74BA85-6963-4C55-B3F3-0BA3FE30D091}" dt="2023-05-01T09:06:08.740" v="57" actId="6549"/>
          <ac:spMkLst>
            <pc:docMk/>
            <pc:sldMk cId="612776008" sldId="256"/>
            <ac:spMk id="5" creationId="{00000000-0000-0000-0000-000000000000}"/>
          </ac:spMkLst>
        </pc:spChg>
        <pc:spChg chg="mod">
          <ac:chgData name="lds8024@konkuk.ac.kr" userId="3829c3d4-2be8-4857-a9e8-7b1729279fc1" providerId="ADAL" clId="{2C74BA85-6963-4C55-B3F3-0BA3FE30D091}" dt="2023-05-01T09:11:11.057" v="67" actId="1036"/>
          <ac:spMkLst>
            <pc:docMk/>
            <pc:sldMk cId="612776008" sldId="256"/>
            <ac:spMk id="9" creationId="{00000000-0000-0000-0000-000000000000}"/>
          </ac:spMkLst>
        </pc:spChg>
        <pc:spChg chg="mod">
          <ac:chgData name="lds8024@konkuk.ac.kr" userId="3829c3d4-2be8-4857-a9e8-7b1729279fc1" providerId="ADAL" clId="{2C74BA85-6963-4C55-B3F3-0BA3FE30D091}" dt="2023-05-01T09:11:55.260" v="69" actId="1038"/>
          <ac:spMkLst>
            <pc:docMk/>
            <pc:sldMk cId="612776008" sldId="256"/>
            <ac:spMk id="29" creationId="{F3175236-D594-B5F8-F75E-763C219F7C27}"/>
          </ac:spMkLst>
        </pc:spChg>
        <pc:spChg chg="mod">
          <ac:chgData name="lds8024@konkuk.ac.kr" userId="3829c3d4-2be8-4857-a9e8-7b1729279fc1" providerId="ADAL" clId="{2C74BA85-6963-4C55-B3F3-0BA3FE30D091}" dt="2023-05-01T09:11:40.187" v="68" actId="1038"/>
          <ac:spMkLst>
            <pc:docMk/>
            <pc:sldMk cId="612776008" sldId="256"/>
            <ac:spMk id="38" creationId="{4DC160B0-27B4-9263-6E4A-E0D14A3B5517}"/>
          </ac:spMkLst>
        </pc:spChg>
        <pc:spChg chg="mod">
          <ac:chgData name="lds8024@konkuk.ac.kr" userId="3829c3d4-2be8-4857-a9e8-7b1729279fc1" providerId="ADAL" clId="{2C74BA85-6963-4C55-B3F3-0BA3FE30D091}" dt="2023-05-01T09:12:03.182" v="70" actId="1038"/>
          <ac:spMkLst>
            <pc:docMk/>
            <pc:sldMk cId="612776008" sldId="256"/>
            <ac:spMk id="42" creationId="{046AFE0E-99F9-F53E-2117-A90EBCE437E4}"/>
          </ac:spMkLst>
        </pc:spChg>
        <pc:spChg chg="mod">
          <ac:chgData name="lds8024@konkuk.ac.kr" userId="3829c3d4-2be8-4857-a9e8-7b1729279fc1" providerId="ADAL" clId="{2C74BA85-6963-4C55-B3F3-0BA3FE30D091}" dt="2023-05-01T09:12:09.630" v="71" actId="1037"/>
          <ac:spMkLst>
            <pc:docMk/>
            <pc:sldMk cId="612776008" sldId="256"/>
            <ac:spMk id="44" creationId="{67C48812-A12C-1E62-9BC9-3BFD9D352D6C}"/>
          </ac:spMkLst>
        </pc:spChg>
        <pc:spChg chg="mod">
          <ac:chgData name="lds8024@konkuk.ac.kr" userId="3829c3d4-2be8-4857-a9e8-7b1729279fc1" providerId="ADAL" clId="{2C74BA85-6963-4C55-B3F3-0BA3FE30D091}" dt="2023-05-01T09:07:34.608" v="64" actId="14100"/>
          <ac:spMkLst>
            <pc:docMk/>
            <pc:sldMk cId="612776008" sldId="256"/>
            <ac:spMk id="47" creationId="{1558A2FC-861D-E1F0-8BE4-DA780F42817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CB4E-6FA7-43A9-8C9F-DD0C6E95B116}" type="datetimeFigureOut">
              <a:rPr lang="ko-KR" altLang="en-US" smtClean="0"/>
              <a:t>2023-06-22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92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0CB4E-6FA7-43A9-8C9F-DD0C6E95B116}" type="datetimeFigureOut">
              <a:rPr lang="ko-KR" altLang="en-US" smtClean="0"/>
              <a:t>2023-06-22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79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3027487" rtl="0" eaLnBrk="1" latinLnBrk="1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1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1308653" y="5286001"/>
            <a:ext cx="27615657" cy="1476620"/>
          </a:xfrm>
          <a:prstGeom prst="round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4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Dongsik Lee, </a:t>
            </a:r>
            <a:r>
              <a:rPr lang="en-US" altLang="ko-KR" sz="4400" dirty="0" err="1">
                <a:ln w="28575">
                  <a:noFill/>
                  <a:prstDash val="dash"/>
                </a:ln>
                <a:solidFill>
                  <a:schemeClr val="tx1"/>
                </a:solidFill>
              </a:rPr>
              <a:t>Seungjun</a:t>
            </a:r>
            <a:r>
              <a:rPr lang="en-US" altLang="ko-KR" sz="44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Lee and </a:t>
            </a:r>
            <a:r>
              <a:rPr lang="en-US" altLang="ko-KR" sz="4400" dirty="0" err="1">
                <a:ln w="28575">
                  <a:noFill/>
                  <a:prstDash val="dash"/>
                </a:ln>
                <a:solidFill>
                  <a:schemeClr val="tx1"/>
                </a:solidFill>
              </a:rPr>
              <a:t>Hyungil</a:t>
            </a:r>
            <a:r>
              <a:rPr lang="en-US" altLang="ko-KR" sz="44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Chae</a:t>
            </a:r>
          </a:p>
          <a:p>
            <a:pPr algn="ctr"/>
            <a:r>
              <a:rPr lang="en-US" altLang="ko-KR" sz="44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Department of Electrical and Electronics Engineering, </a:t>
            </a:r>
            <a:r>
              <a:rPr lang="en-US" altLang="ko-KR" sz="4400" dirty="0" err="1">
                <a:ln w="28575">
                  <a:noFill/>
                  <a:prstDash val="dash"/>
                </a:ln>
                <a:solidFill>
                  <a:schemeClr val="tx1"/>
                </a:solidFill>
              </a:rPr>
              <a:t>Konkuk</a:t>
            </a:r>
            <a:r>
              <a:rPr lang="en-US" altLang="ko-KR" sz="44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University</a:t>
            </a:r>
            <a:endParaRPr lang="ko-KR" altLang="en-US" sz="44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1308653" y="3320680"/>
            <a:ext cx="27615657" cy="2207031"/>
          </a:xfrm>
          <a:prstGeom prst="round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A 150MS/s, 65dB SNDR Fully Passive Bandpass Noise-Shaping SAR ADC</a:t>
            </a:r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id="{31B8CFD0-79C0-1801-5414-9164DA1249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5507" y="8237571"/>
            <a:ext cx="27624195" cy="3297826"/>
          </a:xfrm>
          <a:prstGeom prst="rect">
            <a:avLst/>
          </a:prstGeom>
          <a:noFill/>
          <a:ln w="57150" cap="flat" cmpd="sng">
            <a:noFill/>
            <a:miter lim="800000"/>
            <a:headEnd/>
            <a:tailE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1206"/>
                      <a:gd name="connsiteY0" fmla="*/ 0 h 7822141"/>
                      <a:gd name="connsiteX1" fmla="*/ 12191206 w 12191206"/>
                      <a:gd name="connsiteY1" fmla="*/ 0 h 7822141"/>
                      <a:gd name="connsiteX2" fmla="*/ 12191206 w 12191206"/>
                      <a:gd name="connsiteY2" fmla="*/ 7822141 h 7822141"/>
                      <a:gd name="connsiteX3" fmla="*/ 0 w 12191206"/>
                      <a:gd name="connsiteY3" fmla="*/ 7822141 h 7822141"/>
                      <a:gd name="connsiteX4" fmla="*/ 0 w 12191206"/>
                      <a:gd name="connsiteY4" fmla="*/ 0 h 782214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191206" h="7822141" extrusionOk="0">
                        <a:moveTo>
                          <a:pt x="0" y="0"/>
                        </a:moveTo>
                        <a:cubicBezTo>
                          <a:pt x="4168735" y="118645"/>
                          <a:pt x="7390320" y="116012"/>
                          <a:pt x="12191206" y="0"/>
                        </a:cubicBezTo>
                        <a:cubicBezTo>
                          <a:pt x="12058324" y="1869216"/>
                          <a:pt x="12276157" y="3953493"/>
                          <a:pt x="12191206" y="7822141"/>
                        </a:cubicBezTo>
                        <a:cubicBezTo>
                          <a:pt x="10733132" y="7956741"/>
                          <a:pt x="5167628" y="7664945"/>
                          <a:pt x="0" y="7822141"/>
                        </a:cubicBezTo>
                        <a:cubicBezTo>
                          <a:pt x="-20187" y="4373615"/>
                          <a:pt x="-152480" y="379637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27000" algn="just">
              <a:lnSpc>
                <a:spcPct val="105000"/>
              </a:lnSpc>
            </a:pPr>
            <a:r>
              <a:rPr lang="en-US" altLang="ko-KR" sz="4000" b="1" dirty="0">
                <a:effectLst/>
                <a:ea typeface="맑은 고딕" panose="020B0503020000020004" pitchFamily="50" charset="-127"/>
              </a:rPr>
              <a:t>Bandpass (BP) ΔΣ analog-to-digital converters (ADCs) can simplify the receiver structure by directly digitizing signals at an intermediate frequency (IF) or RF region. However, the performance of a BP ΔΣ ADC often bottlenecks the receiver performance, and it is essential to achieve high energy efficiency of a BP ΔΣ ADC. In this work, a passive BP NS-SAR ADC structure is introduced. The proposed structure is created by applying z → -z</a:t>
            </a:r>
            <a:r>
              <a:rPr lang="en-US" altLang="ko-KR" sz="4000" b="1" baseline="30000" dirty="0">
                <a:effectLst/>
                <a:ea typeface="맑은 고딕" panose="020B0503020000020004" pitchFamily="50" charset="-127"/>
              </a:rPr>
              <a:t>2</a:t>
            </a:r>
            <a:r>
              <a:rPr lang="en-US" altLang="ko-KR" sz="4000" b="1" dirty="0">
                <a:effectLst/>
                <a:ea typeface="맑은 고딕" panose="020B0503020000020004" pitchFamily="50" charset="-127"/>
              </a:rPr>
              <a:t> transformation to an existing passive LP NS-SAR ADC structure. The BP NS-SAR ADC can achieve high energy efficiency with simple circuit implementation as LP counterparts.</a:t>
            </a:r>
            <a:endParaRPr kumimoji="0" lang="en-US" altLang="ko-KR" sz="4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27" name="그림 26">
            <a:extLst>
              <a:ext uri="{FF2B5EF4-FFF2-40B4-BE49-F238E27FC236}">
                <a16:creationId xmlns:a16="http://schemas.microsoft.com/office/drawing/2014/main" id="{DD3B8E63-807A-5D26-5BBE-ADDC07F1EBC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3837" y="21436315"/>
            <a:ext cx="13256522" cy="45911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그림 27" descr="차트이(가) 표시된 사진&#10;&#10;자동 생성된 설명">
            <a:extLst>
              <a:ext uri="{FF2B5EF4-FFF2-40B4-BE49-F238E27FC236}">
                <a16:creationId xmlns:a16="http://schemas.microsoft.com/office/drawing/2014/main" id="{A1FA4452-F7B2-6B96-B3DC-84A651D3844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962" y="33651134"/>
            <a:ext cx="9057513" cy="6130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AFA58CED-09C9-056C-27F9-80C8DA18B17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8851" y="12917237"/>
            <a:ext cx="12546581" cy="72927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ctangle 6">
            <a:extLst>
              <a:ext uri="{FF2B5EF4-FFF2-40B4-BE49-F238E27FC236}">
                <a16:creationId xmlns:a16="http://schemas.microsoft.com/office/drawing/2014/main" id="{9444C238-9D5A-9C09-0B1F-CFE2495644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92400" y="13936364"/>
            <a:ext cx="12909079" cy="5883149"/>
          </a:xfrm>
          <a:prstGeom prst="rect">
            <a:avLst/>
          </a:prstGeom>
          <a:noFill/>
          <a:ln w="57150" cap="flat" cmpd="sng">
            <a:noFill/>
            <a:miter lim="800000"/>
            <a:headEnd/>
            <a:tailE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1206"/>
                      <a:gd name="connsiteY0" fmla="*/ 0 h 7822141"/>
                      <a:gd name="connsiteX1" fmla="*/ 12191206 w 12191206"/>
                      <a:gd name="connsiteY1" fmla="*/ 0 h 7822141"/>
                      <a:gd name="connsiteX2" fmla="*/ 12191206 w 12191206"/>
                      <a:gd name="connsiteY2" fmla="*/ 7822141 h 7822141"/>
                      <a:gd name="connsiteX3" fmla="*/ 0 w 12191206"/>
                      <a:gd name="connsiteY3" fmla="*/ 7822141 h 7822141"/>
                      <a:gd name="connsiteX4" fmla="*/ 0 w 12191206"/>
                      <a:gd name="connsiteY4" fmla="*/ 0 h 782214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191206" h="7822141" extrusionOk="0">
                        <a:moveTo>
                          <a:pt x="0" y="0"/>
                        </a:moveTo>
                        <a:cubicBezTo>
                          <a:pt x="4168735" y="118645"/>
                          <a:pt x="7390320" y="116012"/>
                          <a:pt x="12191206" y="0"/>
                        </a:cubicBezTo>
                        <a:cubicBezTo>
                          <a:pt x="12058324" y="1869216"/>
                          <a:pt x="12276157" y="3953493"/>
                          <a:pt x="12191206" y="7822141"/>
                        </a:cubicBezTo>
                        <a:cubicBezTo>
                          <a:pt x="10733132" y="7956741"/>
                          <a:pt x="5167628" y="7664945"/>
                          <a:pt x="0" y="7822141"/>
                        </a:cubicBezTo>
                        <a:cubicBezTo>
                          <a:pt x="-20187" y="4373615"/>
                          <a:pt x="-152480" y="379637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71500" indent="-571500" algn="just">
              <a:lnSpc>
                <a:spcPct val="105000"/>
              </a:lnSpc>
              <a:buFont typeface="Wingdings" panose="05000000000000000000" pitchFamily="2" charset="2"/>
              <a:buChar char="l"/>
            </a:pPr>
            <a:r>
              <a:rPr lang="en-US" altLang="ko-KR" sz="4000" b="1" dirty="0">
                <a:effectLst/>
                <a:latin typeface="Calibri (본문)"/>
                <a:ea typeface="맑은 고딕" panose="020B0503020000020004" pitchFamily="50" charset="-127"/>
              </a:rPr>
              <a:t>The source ADC in Fig. 1(a) passively summates signal and residue by connecting the residue capacitor in series with the CDAC to the single-input comparator input.</a:t>
            </a:r>
            <a:r>
              <a:rPr lang="en-US" altLang="ko-KR" sz="1800" b="1" dirty="0">
                <a:effectLst/>
                <a:latin typeface="Times New Roman" panose="02020603050405020304" pitchFamily="18" charset="0"/>
                <a:ea typeface="맑은 고딕" panose="020B0503020000020004" pitchFamily="50" charset="-127"/>
              </a:rPr>
              <a:t> </a:t>
            </a:r>
          </a:p>
          <a:p>
            <a:pPr marL="571500" indent="-571500" algn="just">
              <a:lnSpc>
                <a:spcPct val="105000"/>
              </a:lnSpc>
              <a:buFont typeface="Wingdings" panose="05000000000000000000" pitchFamily="2" charset="2"/>
              <a:buChar char="l"/>
            </a:pPr>
            <a:r>
              <a:rPr lang="en-US" altLang="ko-KR" sz="4000" b="1" dirty="0">
                <a:effectLst/>
                <a:ea typeface="맑은 고딕" panose="020B0503020000020004" pitchFamily="50" charset="-127"/>
              </a:rPr>
              <a:t>This passive filter and summation can be applied to the passive BP NS-SAR ADC similarly if the block diagram of it is modified appropriately. </a:t>
            </a:r>
          </a:p>
          <a:p>
            <a:pPr marL="571500" indent="-571500" algn="just">
              <a:lnSpc>
                <a:spcPct val="105000"/>
              </a:lnSpc>
              <a:buFont typeface="Wingdings" panose="05000000000000000000" pitchFamily="2" charset="2"/>
              <a:buChar char="l"/>
            </a:pPr>
            <a:r>
              <a:rPr lang="en-US" altLang="ko-KR" sz="4000" b="1" dirty="0">
                <a:ea typeface="맑은 고딕" panose="020B0503020000020004" pitchFamily="50" charset="-127"/>
              </a:rPr>
              <a:t>T</a:t>
            </a:r>
            <a:r>
              <a:rPr lang="en-US" altLang="ko-KR" sz="4000" b="1" dirty="0">
                <a:effectLst/>
                <a:ea typeface="맑은 고딕" panose="020B0503020000020004" pitchFamily="50" charset="-127"/>
              </a:rPr>
              <a:t>he negative sign of -z</a:t>
            </a:r>
            <a:r>
              <a:rPr lang="en-US" altLang="ko-KR" sz="4000" b="1" baseline="30000" dirty="0">
                <a:effectLst/>
                <a:ea typeface="맑은 고딕" panose="020B0503020000020004" pitchFamily="50" charset="-127"/>
              </a:rPr>
              <a:t>-2</a:t>
            </a:r>
            <a:r>
              <a:rPr lang="en-US" altLang="ko-KR" sz="4000" b="1" dirty="0">
                <a:effectLst/>
                <a:ea typeface="맑은 고딕" panose="020B0503020000020004" pitchFamily="50" charset="-127"/>
              </a:rPr>
              <a:t> at the input of the passive filter needs to be moved to the comparator input as in Fig. 1(b), which does not change the overall transfer function</a:t>
            </a:r>
            <a:r>
              <a:rPr lang="en-US" altLang="ko-KR" sz="4000" dirty="0">
                <a:effectLst/>
                <a:ea typeface="맑은 고딕" panose="020B0503020000020004" pitchFamily="50" charset="-127"/>
              </a:rPr>
              <a:t>. </a:t>
            </a:r>
            <a:endParaRPr kumimoji="0" lang="en-US" altLang="ko-KR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CBEC8A84-FF48-28D9-E4A5-B5EDAAB89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9026" y="22361994"/>
            <a:ext cx="12473786" cy="3297826"/>
          </a:xfrm>
          <a:prstGeom prst="rect">
            <a:avLst/>
          </a:prstGeom>
          <a:noFill/>
          <a:ln w="57150" cap="flat" cmpd="sng">
            <a:noFill/>
            <a:miter lim="800000"/>
            <a:headEnd/>
            <a:tailE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1206"/>
                      <a:gd name="connsiteY0" fmla="*/ 0 h 7822141"/>
                      <a:gd name="connsiteX1" fmla="*/ 12191206 w 12191206"/>
                      <a:gd name="connsiteY1" fmla="*/ 0 h 7822141"/>
                      <a:gd name="connsiteX2" fmla="*/ 12191206 w 12191206"/>
                      <a:gd name="connsiteY2" fmla="*/ 7822141 h 7822141"/>
                      <a:gd name="connsiteX3" fmla="*/ 0 w 12191206"/>
                      <a:gd name="connsiteY3" fmla="*/ 7822141 h 7822141"/>
                      <a:gd name="connsiteX4" fmla="*/ 0 w 12191206"/>
                      <a:gd name="connsiteY4" fmla="*/ 0 h 782214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191206" h="7822141" extrusionOk="0">
                        <a:moveTo>
                          <a:pt x="0" y="0"/>
                        </a:moveTo>
                        <a:cubicBezTo>
                          <a:pt x="4168735" y="118645"/>
                          <a:pt x="7390320" y="116012"/>
                          <a:pt x="12191206" y="0"/>
                        </a:cubicBezTo>
                        <a:cubicBezTo>
                          <a:pt x="12058324" y="1869216"/>
                          <a:pt x="12276157" y="3953493"/>
                          <a:pt x="12191206" y="7822141"/>
                        </a:cubicBezTo>
                        <a:cubicBezTo>
                          <a:pt x="10733132" y="7956741"/>
                          <a:pt x="5167628" y="7664945"/>
                          <a:pt x="0" y="7822141"/>
                        </a:cubicBezTo>
                        <a:cubicBezTo>
                          <a:pt x="-20187" y="4373615"/>
                          <a:pt x="-152480" y="379637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71500" indent="-571500" algn="just">
              <a:lnSpc>
                <a:spcPct val="105000"/>
              </a:lnSpc>
              <a:buFont typeface="Wingdings" panose="05000000000000000000" pitchFamily="2" charset="2"/>
              <a:buChar char="l"/>
            </a:pPr>
            <a:r>
              <a:rPr lang="en-US" altLang="ko-KR" sz="4000" b="1" dirty="0">
                <a:effectLst/>
                <a:ea typeface="맑은 고딕" panose="020B0503020000020004" pitchFamily="50" charset="-127"/>
              </a:rPr>
              <a:t>The ADC does coarse-fine SAR conversion for power and speed optimization as well as the use of the midway feedback method. </a:t>
            </a:r>
          </a:p>
          <a:p>
            <a:pPr marL="571500" indent="-571500" algn="just">
              <a:lnSpc>
                <a:spcPct val="105000"/>
              </a:lnSpc>
              <a:buFont typeface="Wingdings" panose="05000000000000000000" pitchFamily="2" charset="2"/>
              <a:buChar char="l"/>
            </a:pPr>
            <a:r>
              <a:rPr lang="en-US" altLang="ko-KR" sz="4000" b="1" dirty="0">
                <a:effectLst/>
                <a:ea typeface="맑은 고딕" panose="020B0503020000020004" pitchFamily="50" charset="-127"/>
              </a:rPr>
              <a:t>There is fast SAR conversion using a separate CDAC for data weighted averaging (DWA). </a:t>
            </a:r>
            <a:endParaRPr kumimoji="0" lang="en-US" altLang="ko-KR" sz="4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D52699E1-3F2E-0323-05EB-D432EDF13A0A}"/>
              </a:ext>
            </a:extLst>
          </p:cNvPr>
          <p:cNvSpPr/>
          <p:nvPr/>
        </p:nvSpPr>
        <p:spPr>
          <a:xfrm>
            <a:off x="1308652" y="32892152"/>
            <a:ext cx="13970373" cy="8013370"/>
          </a:xfrm>
          <a:prstGeom prst="roundRect">
            <a:avLst>
              <a:gd name="adj" fmla="val 9674"/>
            </a:avLst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사각형: 둥근 모서리 25">
            <a:extLst>
              <a:ext uri="{FF2B5EF4-FFF2-40B4-BE49-F238E27FC236}">
                <a16:creationId xmlns:a16="http://schemas.microsoft.com/office/drawing/2014/main" id="{9320CB4A-F69A-5CBC-42E1-A9D4ABBB924F}"/>
              </a:ext>
            </a:extLst>
          </p:cNvPr>
          <p:cNvSpPr/>
          <p:nvPr/>
        </p:nvSpPr>
        <p:spPr>
          <a:xfrm>
            <a:off x="1325510" y="12483928"/>
            <a:ext cx="27615657" cy="19798731"/>
          </a:xfrm>
          <a:prstGeom prst="roundRect">
            <a:avLst>
              <a:gd name="adj" fmla="val 2406"/>
            </a:avLst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사각형: 둥근 모서리 28">
            <a:extLst>
              <a:ext uri="{FF2B5EF4-FFF2-40B4-BE49-F238E27FC236}">
                <a16:creationId xmlns:a16="http://schemas.microsoft.com/office/drawing/2014/main" id="{F3175236-D594-B5F8-F75E-763C219F7C27}"/>
              </a:ext>
            </a:extLst>
          </p:cNvPr>
          <p:cNvSpPr/>
          <p:nvPr/>
        </p:nvSpPr>
        <p:spPr>
          <a:xfrm>
            <a:off x="1304553" y="11974158"/>
            <a:ext cx="8961492" cy="97949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effectLst>
                  <a:outerShdw blurRad="50800" dist="50800" sx="1000" sy="1000" algn="ctr" rotWithShape="0">
                    <a:srgbClr val="000000"/>
                  </a:outerShdw>
                  <a:reflection endPos="9000" dist="50800" dir="5400000" sy="-100000" algn="bl" rotWithShape="0"/>
                </a:effectLst>
              </a:rPr>
              <a:t>Circuit Implementation</a:t>
            </a:r>
            <a:endParaRPr lang="ko-KR" altLang="en-US" dirty="0">
              <a:effectLst>
                <a:outerShdw blurRad="50800" dist="50800" sx="1000" sy="1000" algn="ctr" rotWithShape="0">
                  <a:srgbClr val="000000"/>
                </a:outerShdw>
                <a:reflection endPos="9000" dist="50800" dir="5400000" sy="-100000" algn="bl" rotWithShape="0"/>
              </a:effectLst>
            </a:endParaRPr>
          </a:p>
        </p:txBody>
      </p:sp>
      <p:sp>
        <p:nvSpPr>
          <p:cNvPr id="31" name="Rectangle 6">
            <a:extLst>
              <a:ext uri="{FF2B5EF4-FFF2-40B4-BE49-F238E27FC236}">
                <a16:creationId xmlns:a16="http://schemas.microsoft.com/office/drawing/2014/main" id="{EF040B35-C9A7-4C00-E0FD-1CDC0FFBAC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8850" y="20145484"/>
            <a:ext cx="12546581" cy="526426"/>
          </a:xfrm>
          <a:prstGeom prst="rect">
            <a:avLst/>
          </a:prstGeom>
          <a:noFill/>
          <a:ln w="57150" cap="flat" cmpd="sng">
            <a:noFill/>
            <a:miter lim="800000"/>
            <a:headEnd/>
            <a:tailE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1206"/>
                      <a:gd name="connsiteY0" fmla="*/ 0 h 7822141"/>
                      <a:gd name="connsiteX1" fmla="*/ 12191206 w 12191206"/>
                      <a:gd name="connsiteY1" fmla="*/ 0 h 7822141"/>
                      <a:gd name="connsiteX2" fmla="*/ 12191206 w 12191206"/>
                      <a:gd name="connsiteY2" fmla="*/ 7822141 h 7822141"/>
                      <a:gd name="connsiteX3" fmla="*/ 0 w 12191206"/>
                      <a:gd name="connsiteY3" fmla="*/ 7822141 h 7822141"/>
                      <a:gd name="connsiteX4" fmla="*/ 0 w 12191206"/>
                      <a:gd name="connsiteY4" fmla="*/ 0 h 782214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191206" h="7822141" extrusionOk="0">
                        <a:moveTo>
                          <a:pt x="0" y="0"/>
                        </a:moveTo>
                        <a:cubicBezTo>
                          <a:pt x="4168735" y="118645"/>
                          <a:pt x="7390320" y="116012"/>
                          <a:pt x="12191206" y="0"/>
                        </a:cubicBezTo>
                        <a:cubicBezTo>
                          <a:pt x="12058324" y="1869216"/>
                          <a:pt x="12276157" y="3953493"/>
                          <a:pt x="12191206" y="7822141"/>
                        </a:cubicBezTo>
                        <a:cubicBezTo>
                          <a:pt x="10733132" y="7956741"/>
                          <a:pt x="5167628" y="7664945"/>
                          <a:pt x="0" y="7822141"/>
                        </a:cubicBezTo>
                        <a:cubicBezTo>
                          <a:pt x="-20187" y="4373615"/>
                          <a:pt x="-152480" y="379637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27000" algn="just">
              <a:lnSpc>
                <a:spcPct val="105000"/>
              </a:lnSpc>
            </a:pPr>
            <a:r>
              <a:rPr lang="en-US" altLang="ko-KR" sz="2800" dirty="0">
                <a:effectLst/>
                <a:latin typeface="Calibri (본문)"/>
                <a:ea typeface="맑은 고딕" panose="020B0503020000020004" pitchFamily="50" charset="-127"/>
              </a:rPr>
              <a:t>Fig. 1. Signal flow diagram of fully passive (a) lowpass (b) bandpass NS-SAR ADC</a:t>
            </a:r>
            <a:endParaRPr kumimoji="0" lang="en-US" altLang="ko-K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7" name="사각형: 둥근 모서리 36">
            <a:extLst>
              <a:ext uri="{FF2B5EF4-FFF2-40B4-BE49-F238E27FC236}">
                <a16:creationId xmlns:a16="http://schemas.microsoft.com/office/drawing/2014/main" id="{456F8268-01B0-485D-C9BD-2C32C6A2588C}"/>
              </a:ext>
            </a:extLst>
          </p:cNvPr>
          <p:cNvSpPr/>
          <p:nvPr/>
        </p:nvSpPr>
        <p:spPr>
          <a:xfrm>
            <a:off x="1325509" y="7548297"/>
            <a:ext cx="27624195" cy="4135778"/>
          </a:xfrm>
          <a:prstGeom prst="roundRect">
            <a:avLst>
              <a:gd name="adj" fmla="val 9674"/>
            </a:avLst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사각형: 둥근 모서리 37">
            <a:extLst>
              <a:ext uri="{FF2B5EF4-FFF2-40B4-BE49-F238E27FC236}">
                <a16:creationId xmlns:a16="http://schemas.microsoft.com/office/drawing/2014/main" id="{4DC160B0-27B4-9263-6E4A-E0D14A3B5517}"/>
              </a:ext>
            </a:extLst>
          </p:cNvPr>
          <p:cNvSpPr/>
          <p:nvPr/>
        </p:nvSpPr>
        <p:spPr>
          <a:xfrm>
            <a:off x="1315983" y="7038523"/>
            <a:ext cx="4951922" cy="97949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effectLst>
                  <a:outerShdw blurRad="50800" dist="50800" sx="1000" sy="1000" algn="ctr" rotWithShape="0">
                    <a:srgbClr val="000000"/>
                  </a:outerShdw>
                  <a:reflection endPos="9000" dist="50800" dir="5400000" sy="-100000" algn="bl" rotWithShape="0"/>
                </a:effectLst>
              </a:rPr>
              <a:t>Introduction</a:t>
            </a:r>
            <a:endParaRPr lang="ko-KR" altLang="en-US" dirty="0">
              <a:effectLst>
                <a:outerShdw blurRad="50800" dist="50800" sx="1000" sy="1000" algn="ctr" rotWithShape="0">
                  <a:srgbClr val="000000"/>
                </a:outerShdw>
                <a:reflection endPos="9000" dist="50800" dir="5400000" sy="-100000" algn="bl" rotWithShape="0"/>
              </a:effectLst>
            </a:endParaRPr>
          </a:p>
        </p:txBody>
      </p:sp>
      <p:sp>
        <p:nvSpPr>
          <p:cNvPr id="39" name="Rectangle 6">
            <a:extLst>
              <a:ext uri="{FF2B5EF4-FFF2-40B4-BE49-F238E27FC236}">
                <a16:creationId xmlns:a16="http://schemas.microsoft.com/office/drawing/2014/main" id="{731EE037-FF03-890D-30F5-BDC55F48E1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7380" y="30997073"/>
            <a:ext cx="12903198" cy="526426"/>
          </a:xfrm>
          <a:prstGeom prst="rect">
            <a:avLst/>
          </a:prstGeom>
          <a:noFill/>
          <a:ln w="57150" cap="flat" cmpd="sng">
            <a:noFill/>
            <a:miter lim="800000"/>
            <a:headEnd/>
            <a:tailE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1206"/>
                      <a:gd name="connsiteY0" fmla="*/ 0 h 7822141"/>
                      <a:gd name="connsiteX1" fmla="*/ 12191206 w 12191206"/>
                      <a:gd name="connsiteY1" fmla="*/ 0 h 7822141"/>
                      <a:gd name="connsiteX2" fmla="*/ 12191206 w 12191206"/>
                      <a:gd name="connsiteY2" fmla="*/ 7822141 h 7822141"/>
                      <a:gd name="connsiteX3" fmla="*/ 0 w 12191206"/>
                      <a:gd name="connsiteY3" fmla="*/ 7822141 h 7822141"/>
                      <a:gd name="connsiteX4" fmla="*/ 0 w 12191206"/>
                      <a:gd name="connsiteY4" fmla="*/ 0 h 782214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191206" h="7822141" extrusionOk="0">
                        <a:moveTo>
                          <a:pt x="0" y="0"/>
                        </a:moveTo>
                        <a:cubicBezTo>
                          <a:pt x="4168735" y="118645"/>
                          <a:pt x="7390320" y="116012"/>
                          <a:pt x="12191206" y="0"/>
                        </a:cubicBezTo>
                        <a:cubicBezTo>
                          <a:pt x="12058324" y="1869216"/>
                          <a:pt x="12276157" y="3953493"/>
                          <a:pt x="12191206" y="7822141"/>
                        </a:cubicBezTo>
                        <a:cubicBezTo>
                          <a:pt x="10733132" y="7956741"/>
                          <a:pt x="5167628" y="7664945"/>
                          <a:pt x="0" y="7822141"/>
                        </a:cubicBezTo>
                        <a:cubicBezTo>
                          <a:pt x="-20187" y="4373615"/>
                          <a:pt x="-152480" y="379637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27000" algn="just">
              <a:lnSpc>
                <a:spcPct val="105000"/>
              </a:lnSpc>
            </a:pPr>
            <a:r>
              <a:rPr lang="en-US" altLang="ko-KR" sz="2800" dirty="0">
                <a:effectLst/>
                <a:latin typeface="Calibri (본문)"/>
                <a:ea typeface="맑은 고딕" panose="020B0503020000020004" pitchFamily="50" charset="-127"/>
              </a:rPr>
              <a:t>Fig. 2. Passive filter operation with residue capacitors</a:t>
            </a:r>
            <a:endParaRPr kumimoji="0" lang="en-US" altLang="ko-K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5" name="Rectangle 6">
            <a:extLst>
              <a:ext uri="{FF2B5EF4-FFF2-40B4-BE49-F238E27FC236}">
                <a16:creationId xmlns:a16="http://schemas.microsoft.com/office/drawing/2014/main" id="{2549E22D-C080-7AE9-139F-D028D435A5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8851" y="26058936"/>
            <a:ext cx="13041508" cy="526426"/>
          </a:xfrm>
          <a:prstGeom prst="rect">
            <a:avLst/>
          </a:prstGeom>
          <a:noFill/>
          <a:ln w="57150" cap="flat" cmpd="sng">
            <a:noFill/>
            <a:miter lim="800000"/>
            <a:headEnd/>
            <a:tailE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1206"/>
                      <a:gd name="connsiteY0" fmla="*/ 0 h 7822141"/>
                      <a:gd name="connsiteX1" fmla="*/ 12191206 w 12191206"/>
                      <a:gd name="connsiteY1" fmla="*/ 0 h 7822141"/>
                      <a:gd name="connsiteX2" fmla="*/ 12191206 w 12191206"/>
                      <a:gd name="connsiteY2" fmla="*/ 7822141 h 7822141"/>
                      <a:gd name="connsiteX3" fmla="*/ 0 w 12191206"/>
                      <a:gd name="connsiteY3" fmla="*/ 7822141 h 7822141"/>
                      <a:gd name="connsiteX4" fmla="*/ 0 w 12191206"/>
                      <a:gd name="connsiteY4" fmla="*/ 0 h 782214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191206" h="7822141" extrusionOk="0">
                        <a:moveTo>
                          <a:pt x="0" y="0"/>
                        </a:moveTo>
                        <a:cubicBezTo>
                          <a:pt x="4168735" y="118645"/>
                          <a:pt x="7390320" y="116012"/>
                          <a:pt x="12191206" y="0"/>
                        </a:cubicBezTo>
                        <a:cubicBezTo>
                          <a:pt x="12058324" y="1869216"/>
                          <a:pt x="12276157" y="3953493"/>
                          <a:pt x="12191206" y="7822141"/>
                        </a:cubicBezTo>
                        <a:cubicBezTo>
                          <a:pt x="10733132" y="7956741"/>
                          <a:pt x="5167628" y="7664945"/>
                          <a:pt x="0" y="7822141"/>
                        </a:cubicBezTo>
                        <a:cubicBezTo>
                          <a:pt x="-20187" y="4373615"/>
                          <a:pt x="-152480" y="379637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27000" algn="just">
              <a:lnSpc>
                <a:spcPct val="105000"/>
              </a:lnSpc>
            </a:pPr>
            <a:r>
              <a:rPr lang="en-US" altLang="ko-KR" sz="2800" dirty="0">
                <a:effectLst/>
                <a:latin typeface="Calibri (본문)"/>
                <a:ea typeface="맑은 고딕" panose="020B0503020000020004" pitchFamily="50" charset="-127"/>
              </a:rPr>
              <a:t>Fig. 3. Top level structure of proposed BP NS-SAR ADC</a:t>
            </a:r>
            <a:endParaRPr kumimoji="0" lang="en-US" altLang="ko-K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" name="Rectangle 6">
            <a:extLst>
              <a:ext uri="{FF2B5EF4-FFF2-40B4-BE49-F238E27FC236}">
                <a16:creationId xmlns:a16="http://schemas.microsoft.com/office/drawing/2014/main" id="{769FB80D-E79E-9EBF-A2C0-F1F732E174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8033" y="39763236"/>
            <a:ext cx="13362326" cy="978858"/>
          </a:xfrm>
          <a:prstGeom prst="rect">
            <a:avLst/>
          </a:prstGeom>
          <a:noFill/>
          <a:ln w="57150" cap="flat" cmpd="sng">
            <a:noFill/>
            <a:miter lim="800000"/>
            <a:headEnd/>
            <a:tailE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1206"/>
                      <a:gd name="connsiteY0" fmla="*/ 0 h 7822141"/>
                      <a:gd name="connsiteX1" fmla="*/ 12191206 w 12191206"/>
                      <a:gd name="connsiteY1" fmla="*/ 0 h 7822141"/>
                      <a:gd name="connsiteX2" fmla="*/ 12191206 w 12191206"/>
                      <a:gd name="connsiteY2" fmla="*/ 7822141 h 7822141"/>
                      <a:gd name="connsiteX3" fmla="*/ 0 w 12191206"/>
                      <a:gd name="connsiteY3" fmla="*/ 7822141 h 7822141"/>
                      <a:gd name="connsiteX4" fmla="*/ 0 w 12191206"/>
                      <a:gd name="connsiteY4" fmla="*/ 0 h 782214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191206" h="7822141" extrusionOk="0">
                        <a:moveTo>
                          <a:pt x="0" y="0"/>
                        </a:moveTo>
                        <a:cubicBezTo>
                          <a:pt x="4168735" y="118645"/>
                          <a:pt x="7390320" y="116012"/>
                          <a:pt x="12191206" y="0"/>
                        </a:cubicBezTo>
                        <a:cubicBezTo>
                          <a:pt x="12058324" y="1869216"/>
                          <a:pt x="12276157" y="3953493"/>
                          <a:pt x="12191206" y="7822141"/>
                        </a:cubicBezTo>
                        <a:cubicBezTo>
                          <a:pt x="10733132" y="7956741"/>
                          <a:pt x="5167628" y="7664945"/>
                          <a:pt x="0" y="7822141"/>
                        </a:cubicBezTo>
                        <a:cubicBezTo>
                          <a:pt x="-20187" y="4373615"/>
                          <a:pt x="-152480" y="379637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27000" algn="just">
              <a:lnSpc>
                <a:spcPct val="105000"/>
              </a:lnSpc>
            </a:pPr>
            <a:r>
              <a:rPr lang="en-US" altLang="ko-KR" sz="2800" dirty="0">
                <a:effectLst/>
                <a:latin typeface="Calibri (본문)"/>
                <a:ea typeface="맑은 고딕" panose="020B0503020000020004" pitchFamily="50" charset="-127"/>
              </a:rPr>
              <a:t>Fig. 5. Measured output power spectral density for (a) full spectrum (b) signal band with DWA on/off</a:t>
            </a:r>
            <a:endParaRPr kumimoji="0" lang="en-US" altLang="ko-K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" name="Rectangle 6">
            <a:extLst>
              <a:ext uri="{FF2B5EF4-FFF2-40B4-BE49-F238E27FC236}">
                <a16:creationId xmlns:a16="http://schemas.microsoft.com/office/drawing/2014/main" id="{1558A2FC-861D-E1F0-8BE4-DA780F428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57280" y="33924228"/>
            <a:ext cx="13283887" cy="8468472"/>
          </a:xfrm>
          <a:prstGeom prst="rect">
            <a:avLst/>
          </a:prstGeom>
          <a:noFill/>
          <a:ln w="57150" cap="flat" cmpd="sng">
            <a:noFill/>
            <a:miter lim="800000"/>
            <a:headEnd/>
            <a:tailE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1206"/>
                      <a:gd name="connsiteY0" fmla="*/ 0 h 7822141"/>
                      <a:gd name="connsiteX1" fmla="*/ 12191206 w 12191206"/>
                      <a:gd name="connsiteY1" fmla="*/ 0 h 7822141"/>
                      <a:gd name="connsiteX2" fmla="*/ 12191206 w 12191206"/>
                      <a:gd name="connsiteY2" fmla="*/ 7822141 h 7822141"/>
                      <a:gd name="connsiteX3" fmla="*/ 0 w 12191206"/>
                      <a:gd name="connsiteY3" fmla="*/ 7822141 h 7822141"/>
                      <a:gd name="connsiteX4" fmla="*/ 0 w 12191206"/>
                      <a:gd name="connsiteY4" fmla="*/ 0 h 782214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191206" h="7822141" extrusionOk="0">
                        <a:moveTo>
                          <a:pt x="0" y="0"/>
                        </a:moveTo>
                        <a:cubicBezTo>
                          <a:pt x="4168735" y="118645"/>
                          <a:pt x="7390320" y="116012"/>
                          <a:pt x="12191206" y="0"/>
                        </a:cubicBezTo>
                        <a:cubicBezTo>
                          <a:pt x="12058324" y="1869216"/>
                          <a:pt x="12276157" y="3953493"/>
                          <a:pt x="12191206" y="7822141"/>
                        </a:cubicBezTo>
                        <a:cubicBezTo>
                          <a:pt x="10733132" y="7956741"/>
                          <a:pt x="5167628" y="7664945"/>
                          <a:pt x="0" y="7822141"/>
                        </a:cubicBezTo>
                        <a:cubicBezTo>
                          <a:pt x="-20187" y="4373615"/>
                          <a:pt x="-152480" y="379637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71500" indent="-571500" algn="just">
              <a:lnSpc>
                <a:spcPct val="105000"/>
              </a:lnSpc>
              <a:buFont typeface="Wingdings" panose="05000000000000000000" pitchFamily="2" charset="2"/>
              <a:buChar char="l"/>
            </a:pPr>
            <a:r>
              <a:rPr lang="en-US" altLang="ko-KR" sz="4000" b="1" dirty="0">
                <a:effectLst/>
                <a:ea typeface="맑은 고딕" panose="020B0503020000020004" pitchFamily="50" charset="-127"/>
              </a:rPr>
              <a:t>The structure of the proposed ADC is converted from the existing passive NS-SAR ADCs, and the resulting BP ΔΣ ADC inherits the advantages of them including power efficiency and PVT robustness.</a:t>
            </a:r>
          </a:p>
          <a:p>
            <a:pPr marL="571500" indent="-571500" algn="just">
              <a:lnSpc>
                <a:spcPct val="105000"/>
              </a:lnSpc>
              <a:buFont typeface="Wingdings" panose="05000000000000000000" pitchFamily="2" charset="2"/>
              <a:buChar char="l"/>
            </a:pPr>
            <a:r>
              <a:rPr lang="en-US" altLang="ko-KR" sz="4000" b="1" dirty="0">
                <a:latin typeface="Calibri (본문)"/>
                <a:ea typeface="맑은 고딕" panose="020B0503020000020004" pitchFamily="50" charset="-127"/>
              </a:rPr>
              <a:t>T</a:t>
            </a:r>
            <a:r>
              <a:rPr lang="en-US" altLang="ko-KR" sz="4000" b="1" dirty="0">
                <a:effectLst/>
                <a:latin typeface="Calibri (본문)"/>
                <a:ea typeface="맑은 고딕" panose="020B0503020000020004" pitchFamily="50" charset="-127"/>
              </a:rPr>
              <a:t>he proposed ADC has a low circuit complexity by using single-input comparators and a minimized switching network.</a:t>
            </a:r>
          </a:p>
          <a:p>
            <a:pPr marL="571500" indent="-571500" algn="just">
              <a:lnSpc>
                <a:spcPct val="105000"/>
              </a:lnSpc>
              <a:buFont typeface="Wingdings" panose="05000000000000000000" pitchFamily="2" charset="2"/>
              <a:buChar char="l"/>
            </a:pPr>
            <a:r>
              <a:rPr lang="en-US" altLang="ko-KR" sz="4000" b="1" dirty="0">
                <a:ea typeface="맑은 고딕" panose="020B0503020000020004" pitchFamily="50" charset="-127"/>
              </a:rPr>
              <a:t>T</a:t>
            </a:r>
            <a:r>
              <a:rPr lang="en-US" altLang="ko-KR" sz="4000" b="1" dirty="0">
                <a:effectLst/>
                <a:ea typeface="맑은 고딕" panose="020B0503020000020004" pitchFamily="50" charset="-127"/>
              </a:rPr>
              <a:t>he proposed ADC is very helpful to simplify the structure of the direct sampling receiver.</a:t>
            </a:r>
            <a:endParaRPr kumimoji="0" lang="en-US" altLang="ko-KR" sz="4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571500" indent="-571500" algn="just">
              <a:lnSpc>
                <a:spcPct val="105000"/>
              </a:lnSpc>
              <a:buFont typeface="Wingdings" panose="05000000000000000000" pitchFamily="2" charset="2"/>
              <a:buChar char="l"/>
            </a:pPr>
            <a:endParaRPr lang="en-US" altLang="ko-KR" sz="4000" dirty="0">
              <a:effectLst/>
              <a:latin typeface="Calibri (본문)"/>
              <a:ea typeface="맑은 고딕" panose="020B0503020000020004" pitchFamily="50" charset="-127"/>
            </a:endParaRPr>
          </a:p>
          <a:p>
            <a:pPr algn="just">
              <a:lnSpc>
                <a:spcPct val="105000"/>
              </a:lnSpc>
            </a:pPr>
            <a:endParaRPr lang="en-US" altLang="ko-KR" sz="4000" dirty="0">
              <a:effectLst/>
              <a:ea typeface="맑은 고딕" panose="020B0503020000020004" pitchFamily="50" charset="-127"/>
            </a:endParaRPr>
          </a:p>
          <a:p>
            <a:pPr marL="571500" indent="-571500" algn="just">
              <a:lnSpc>
                <a:spcPct val="105000"/>
              </a:lnSpc>
              <a:buFont typeface="Wingdings" panose="05000000000000000000" pitchFamily="2" charset="2"/>
              <a:buChar char="l"/>
            </a:pPr>
            <a:endParaRPr lang="en-US" altLang="ko-KR" sz="4000" dirty="0">
              <a:ea typeface="맑은 고딕" panose="020B0503020000020004" pitchFamily="50" charset="-127"/>
            </a:endParaRPr>
          </a:p>
          <a:p>
            <a:pPr indent="127000" algn="just">
              <a:lnSpc>
                <a:spcPct val="105000"/>
              </a:lnSpc>
            </a:pPr>
            <a:endParaRPr lang="en-US" altLang="ko-KR" sz="4000" dirty="0">
              <a:latin typeface="Calibri (본문)"/>
              <a:ea typeface="맑은 고딕" panose="020B0503020000020004" pitchFamily="50" charset="-127"/>
            </a:endParaRPr>
          </a:p>
        </p:txBody>
      </p:sp>
      <p:sp>
        <p:nvSpPr>
          <p:cNvPr id="42" name="사각형: 둥근 모서리 41">
            <a:extLst>
              <a:ext uri="{FF2B5EF4-FFF2-40B4-BE49-F238E27FC236}">
                <a16:creationId xmlns:a16="http://schemas.microsoft.com/office/drawing/2014/main" id="{046AFE0E-99F9-F53E-2117-A90EBCE437E4}"/>
              </a:ext>
            </a:extLst>
          </p:cNvPr>
          <p:cNvSpPr/>
          <p:nvPr/>
        </p:nvSpPr>
        <p:spPr>
          <a:xfrm>
            <a:off x="1285586" y="32591232"/>
            <a:ext cx="9057512" cy="97949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effectLst>
                  <a:outerShdw blurRad="50800" dist="50800" sx="1000" sy="1000" algn="ctr" rotWithShape="0">
                    <a:srgbClr val="000000"/>
                  </a:outerShdw>
                  <a:reflection endPos="9000" dist="50800" dir="5400000" sy="-100000" algn="bl" rotWithShape="0"/>
                </a:effectLst>
              </a:rPr>
              <a:t>Measurement Results</a:t>
            </a:r>
            <a:endParaRPr lang="ko-KR" altLang="en-US" dirty="0">
              <a:effectLst>
                <a:outerShdw blurRad="50800" dist="50800" sx="1000" sy="1000" algn="ctr" rotWithShape="0">
                  <a:srgbClr val="000000"/>
                </a:outerShdw>
                <a:reflection endPos="9000" dist="50800" dir="5400000" sy="-100000" algn="bl" rotWithShape="0"/>
              </a:effectLst>
            </a:endParaRPr>
          </a:p>
        </p:txBody>
      </p:sp>
      <p:pic>
        <p:nvPicPr>
          <p:cNvPr id="59" name="그림 58">
            <a:extLst>
              <a:ext uri="{FF2B5EF4-FFF2-40B4-BE49-F238E27FC236}">
                <a16:creationId xmlns:a16="http://schemas.microsoft.com/office/drawing/2014/main" id="{99195309-4AD1-0654-9BC9-B1553FCE0CF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997" y="26841225"/>
            <a:ext cx="24818055" cy="4461889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Rectangle 6">
            <a:extLst>
              <a:ext uri="{FF2B5EF4-FFF2-40B4-BE49-F238E27FC236}">
                <a16:creationId xmlns:a16="http://schemas.microsoft.com/office/drawing/2014/main" id="{606E98BC-B93D-5F68-75E9-FF14821095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1637" y="31459282"/>
            <a:ext cx="25897942" cy="712503"/>
          </a:xfrm>
          <a:prstGeom prst="rect">
            <a:avLst/>
          </a:prstGeom>
          <a:noFill/>
          <a:ln w="57150" cap="flat" cmpd="sng">
            <a:noFill/>
            <a:miter lim="800000"/>
            <a:headEnd/>
            <a:tailE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1206"/>
                      <a:gd name="connsiteY0" fmla="*/ 0 h 7822141"/>
                      <a:gd name="connsiteX1" fmla="*/ 12191206 w 12191206"/>
                      <a:gd name="connsiteY1" fmla="*/ 0 h 7822141"/>
                      <a:gd name="connsiteX2" fmla="*/ 12191206 w 12191206"/>
                      <a:gd name="connsiteY2" fmla="*/ 7822141 h 7822141"/>
                      <a:gd name="connsiteX3" fmla="*/ 0 w 12191206"/>
                      <a:gd name="connsiteY3" fmla="*/ 7822141 h 7822141"/>
                      <a:gd name="connsiteX4" fmla="*/ 0 w 12191206"/>
                      <a:gd name="connsiteY4" fmla="*/ 0 h 782214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191206" h="7822141" extrusionOk="0">
                        <a:moveTo>
                          <a:pt x="0" y="0"/>
                        </a:moveTo>
                        <a:cubicBezTo>
                          <a:pt x="4168735" y="118645"/>
                          <a:pt x="7390320" y="116012"/>
                          <a:pt x="12191206" y="0"/>
                        </a:cubicBezTo>
                        <a:cubicBezTo>
                          <a:pt x="12058324" y="1869216"/>
                          <a:pt x="12276157" y="3953493"/>
                          <a:pt x="12191206" y="7822141"/>
                        </a:cubicBezTo>
                        <a:cubicBezTo>
                          <a:pt x="10733132" y="7956741"/>
                          <a:pt x="5167628" y="7664945"/>
                          <a:pt x="0" y="7822141"/>
                        </a:cubicBezTo>
                        <a:cubicBezTo>
                          <a:pt x="-20187" y="4373615"/>
                          <a:pt x="-152480" y="379637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29540" algn="just">
              <a:lnSpc>
                <a:spcPct val="105000"/>
              </a:lnSpc>
            </a:pPr>
            <a:r>
              <a:rPr lang="en-US" altLang="ko-KR" sz="4000" b="1" dirty="0">
                <a:effectLst/>
                <a:latin typeface="Calibri (본문)"/>
                <a:ea typeface="맑은 고딕" panose="020B0503020000020004" pitchFamily="50" charset="-127"/>
              </a:rPr>
              <a:t>(a) charge sharing [2k] (b) subtraction &amp; conversion [2k+2] (c) charge sharing [2k+2] (d) subtraction &amp; conversion [2k+4]</a:t>
            </a:r>
            <a:endParaRPr lang="ko-KR" altLang="ko-KR" sz="4000" b="1" dirty="0">
              <a:effectLst/>
              <a:latin typeface="Calibri (본문)"/>
              <a:ea typeface="맑은 고딕" panose="020B0503020000020004" pitchFamily="50" charset="-127"/>
            </a:endParaRPr>
          </a:p>
        </p:txBody>
      </p:sp>
      <p:cxnSp>
        <p:nvCxnSpPr>
          <p:cNvPr id="62" name="직선 연결선 61">
            <a:extLst>
              <a:ext uri="{FF2B5EF4-FFF2-40B4-BE49-F238E27FC236}">
                <a16:creationId xmlns:a16="http://schemas.microsoft.com/office/drawing/2014/main" id="{720968DF-6F48-11CF-5CCA-F1AE388F8474}"/>
              </a:ext>
            </a:extLst>
          </p:cNvPr>
          <p:cNvCxnSpPr>
            <a:cxnSpLocks/>
          </p:cNvCxnSpPr>
          <p:nvPr/>
        </p:nvCxnSpPr>
        <p:spPr>
          <a:xfrm>
            <a:off x="1325507" y="21189837"/>
            <a:ext cx="27615660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직선 연결선 67">
            <a:extLst>
              <a:ext uri="{FF2B5EF4-FFF2-40B4-BE49-F238E27FC236}">
                <a16:creationId xmlns:a16="http://schemas.microsoft.com/office/drawing/2014/main" id="{405FC3C8-593A-FA15-4648-9AE519D22ED9}"/>
              </a:ext>
            </a:extLst>
          </p:cNvPr>
          <p:cNvCxnSpPr>
            <a:cxnSpLocks/>
          </p:cNvCxnSpPr>
          <p:nvPr/>
        </p:nvCxnSpPr>
        <p:spPr>
          <a:xfrm>
            <a:off x="1334042" y="26738367"/>
            <a:ext cx="27615660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사각형: 둥근 모서리 68">
            <a:extLst>
              <a:ext uri="{FF2B5EF4-FFF2-40B4-BE49-F238E27FC236}">
                <a16:creationId xmlns:a16="http://schemas.microsoft.com/office/drawing/2014/main" id="{8AFCB390-139E-237D-04F6-08949F0920E8}"/>
              </a:ext>
            </a:extLst>
          </p:cNvPr>
          <p:cNvSpPr/>
          <p:nvPr/>
        </p:nvSpPr>
        <p:spPr>
          <a:xfrm>
            <a:off x="15657280" y="32892153"/>
            <a:ext cx="13309281" cy="8013370"/>
          </a:xfrm>
          <a:prstGeom prst="roundRect">
            <a:avLst>
              <a:gd name="adj" fmla="val 9674"/>
            </a:avLst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사각형: 둥근 모서리 43">
            <a:extLst>
              <a:ext uri="{FF2B5EF4-FFF2-40B4-BE49-F238E27FC236}">
                <a16:creationId xmlns:a16="http://schemas.microsoft.com/office/drawing/2014/main" id="{67C48812-A12C-1E62-9BC9-3BFD9D352D6C}"/>
              </a:ext>
            </a:extLst>
          </p:cNvPr>
          <p:cNvSpPr/>
          <p:nvPr/>
        </p:nvSpPr>
        <p:spPr>
          <a:xfrm>
            <a:off x="15632679" y="32591232"/>
            <a:ext cx="7200900" cy="97949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effectLst>
                  <a:outerShdw blurRad="50800" dist="50800" sx="1000" sy="1000" algn="ctr" rotWithShape="0">
                    <a:srgbClr val="000000"/>
                  </a:outerShdw>
                  <a:reflection endPos="9000" dist="50800" dir="5400000" sy="-100000" algn="bl" rotWithShape="0"/>
                </a:effectLst>
              </a:rPr>
              <a:t>Conclusion</a:t>
            </a:r>
            <a:endParaRPr lang="ko-KR" altLang="en-US" dirty="0">
              <a:effectLst>
                <a:outerShdw blurRad="50800" dist="50800" sx="1000" sy="1000" algn="ctr" rotWithShape="0">
                  <a:srgbClr val="000000"/>
                </a:outerShdw>
                <a:reflection endPos="9000" dist="50800" dir="5400000" sy="-100000" algn="bl" rotWithShape="0"/>
              </a:effectLst>
            </a:endParaRP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7A76F748-6238-E4E8-CA32-A1F51D03F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0976" y="41288148"/>
            <a:ext cx="20678923" cy="978858"/>
          </a:xfrm>
          <a:prstGeom prst="rect">
            <a:avLst/>
          </a:prstGeom>
          <a:noFill/>
          <a:ln w="57150" cap="flat" cmpd="sng">
            <a:noFill/>
            <a:miter lim="800000"/>
            <a:headEnd/>
            <a:tailE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1206"/>
                      <a:gd name="connsiteY0" fmla="*/ 0 h 7822141"/>
                      <a:gd name="connsiteX1" fmla="*/ 12191206 w 12191206"/>
                      <a:gd name="connsiteY1" fmla="*/ 0 h 7822141"/>
                      <a:gd name="connsiteX2" fmla="*/ 12191206 w 12191206"/>
                      <a:gd name="connsiteY2" fmla="*/ 7822141 h 7822141"/>
                      <a:gd name="connsiteX3" fmla="*/ 0 w 12191206"/>
                      <a:gd name="connsiteY3" fmla="*/ 7822141 h 7822141"/>
                      <a:gd name="connsiteX4" fmla="*/ 0 w 12191206"/>
                      <a:gd name="connsiteY4" fmla="*/ 0 h 782214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191206" h="7822141" extrusionOk="0">
                        <a:moveTo>
                          <a:pt x="0" y="0"/>
                        </a:moveTo>
                        <a:cubicBezTo>
                          <a:pt x="4168735" y="118645"/>
                          <a:pt x="7390320" y="116012"/>
                          <a:pt x="12191206" y="0"/>
                        </a:cubicBezTo>
                        <a:cubicBezTo>
                          <a:pt x="12058324" y="1869216"/>
                          <a:pt x="12276157" y="3953493"/>
                          <a:pt x="12191206" y="7822141"/>
                        </a:cubicBezTo>
                        <a:cubicBezTo>
                          <a:pt x="10733132" y="7956741"/>
                          <a:pt x="5167628" y="7664945"/>
                          <a:pt x="0" y="7822141"/>
                        </a:cubicBezTo>
                        <a:cubicBezTo>
                          <a:pt x="-20187" y="4373615"/>
                          <a:pt x="-152480" y="379637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27000" algn="just">
              <a:lnSpc>
                <a:spcPct val="105000"/>
              </a:lnSpc>
            </a:pPr>
            <a:r>
              <a:rPr lang="en-US" altLang="ko-KR" sz="2800" b="1" dirty="0">
                <a:effectLst/>
                <a:latin typeface="Calibri (본문)"/>
                <a:ea typeface="맑은 고딕" panose="020B0503020000020004" pitchFamily="50" charset="-127"/>
              </a:rPr>
              <a:t>Acknowledgment</a:t>
            </a:r>
          </a:p>
          <a:p>
            <a:pPr indent="127000" algn="just">
              <a:lnSpc>
                <a:spcPct val="105000"/>
              </a:lnSpc>
            </a:pPr>
            <a:r>
              <a:rPr lang="en-US" altLang="ko-KR" sz="2800" b="0" i="0" dirty="0">
                <a:solidFill>
                  <a:srgbClr val="323232"/>
                </a:solidFill>
                <a:effectLst/>
                <a:latin typeface="Calibri (본문)"/>
              </a:rPr>
              <a:t>The chip fabrication and EDA tool were supported by the IC Design Education Center(IDEC), Korea.</a:t>
            </a:r>
            <a:endParaRPr kumimoji="0" lang="en-US" altLang="ko-K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 (본문)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0E7C59F-A415-1BC5-D2C4-6250A7570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1387" y="35856329"/>
            <a:ext cx="4006765" cy="1358834"/>
          </a:xfrm>
          <a:prstGeom prst="rect">
            <a:avLst/>
          </a:prstGeom>
          <a:noFill/>
          <a:ln w="57150" cap="flat" cmpd="sng">
            <a:noFill/>
            <a:miter lim="800000"/>
            <a:headEnd/>
            <a:tailE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1206"/>
                      <a:gd name="connsiteY0" fmla="*/ 0 h 7822141"/>
                      <a:gd name="connsiteX1" fmla="*/ 12191206 w 12191206"/>
                      <a:gd name="connsiteY1" fmla="*/ 0 h 7822141"/>
                      <a:gd name="connsiteX2" fmla="*/ 12191206 w 12191206"/>
                      <a:gd name="connsiteY2" fmla="*/ 7822141 h 7822141"/>
                      <a:gd name="connsiteX3" fmla="*/ 0 w 12191206"/>
                      <a:gd name="connsiteY3" fmla="*/ 7822141 h 7822141"/>
                      <a:gd name="connsiteX4" fmla="*/ 0 w 12191206"/>
                      <a:gd name="connsiteY4" fmla="*/ 0 h 782214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191206" h="7822141" extrusionOk="0">
                        <a:moveTo>
                          <a:pt x="0" y="0"/>
                        </a:moveTo>
                        <a:cubicBezTo>
                          <a:pt x="4168735" y="118645"/>
                          <a:pt x="7390320" y="116012"/>
                          <a:pt x="12191206" y="0"/>
                        </a:cubicBezTo>
                        <a:cubicBezTo>
                          <a:pt x="12058324" y="1869216"/>
                          <a:pt x="12276157" y="3953493"/>
                          <a:pt x="12191206" y="7822141"/>
                        </a:cubicBezTo>
                        <a:cubicBezTo>
                          <a:pt x="10733132" y="7956741"/>
                          <a:pt x="5167628" y="7664945"/>
                          <a:pt x="0" y="7822141"/>
                        </a:cubicBezTo>
                        <a:cubicBezTo>
                          <a:pt x="-20187" y="4373615"/>
                          <a:pt x="-152480" y="379637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05000"/>
              </a:lnSpc>
            </a:pPr>
            <a:r>
              <a:rPr kumimoji="0" lang="en-US" altLang="ko-KR" sz="4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OSR : 4</a:t>
            </a:r>
          </a:p>
          <a:p>
            <a:pPr algn="just">
              <a:lnSpc>
                <a:spcPct val="105000"/>
              </a:lnSpc>
            </a:pPr>
            <a:r>
              <a:rPr lang="en-US" altLang="ko-KR" sz="4000" b="1" dirty="0"/>
              <a:t>BW : 18.75MHz</a:t>
            </a:r>
            <a:endParaRPr kumimoji="0" lang="en-US" altLang="ko-KR" sz="4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845D190-EF91-1AEB-D914-A0ADADA543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2105" y="4898814"/>
            <a:ext cx="2470474" cy="2470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2776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1149</TotalTime>
  <Words>479</Words>
  <Application>Microsoft Office PowerPoint</Application>
  <PresentationFormat>사용자 지정</PresentationFormat>
  <Paragraphs>27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Calibri (본문)</vt:lpstr>
      <vt:lpstr>Arial</vt:lpstr>
      <vt:lpstr>Calibri</vt:lpstr>
      <vt:lpstr>Calibri Light</vt:lpstr>
      <vt:lpstr>Times New Roman</vt:lpstr>
      <vt:lpstr>Wingdings</vt:lpstr>
      <vt:lpstr>Office 테마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Registered User</dc:creator>
  <cp:lastModifiedBy>이동식</cp:lastModifiedBy>
  <cp:revision>9</cp:revision>
  <dcterms:created xsi:type="dcterms:W3CDTF">2018-03-08T06:02:33Z</dcterms:created>
  <dcterms:modified xsi:type="dcterms:W3CDTF">2023-06-22T13:18:11Z</dcterms:modified>
</cp:coreProperties>
</file>