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FFF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F95CF-D7E9-4B78-9AAB-340CBC6A4523}" v="8" dt="2023-06-10T03:10:19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 서영" userId="ad0f87fbdb814cec" providerId="LiveId" clId="{72285580-5552-45D8-8E68-B9C8B31DBACA}"/>
    <pc:docChg chg="undo custSel addSld delSld modSld">
      <pc:chgData name="장 서영" userId="ad0f87fbdb814cec" providerId="LiveId" clId="{72285580-5552-45D8-8E68-B9C8B31DBACA}" dt="2023-06-05T11:17:26.050" v="415" actId="14100"/>
      <pc:docMkLst>
        <pc:docMk/>
      </pc:docMkLst>
      <pc:sldChg chg="addSp modSp mod">
        <pc:chgData name="장 서영" userId="ad0f87fbdb814cec" providerId="LiveId" clId="{72285580-5552-45D8-8E68-B9C8B31DBACA}" dt="2023-06-05T08:15:07.683" v="195" actId="1076"/>
        <pc:sldMkLst>
          <pc:docMk/>
          <pc:sldMk cId="612776008" sldId="256"/>
        </pc:sldMkLst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213" creationId="{095677DF-EEAC-B103-1D23-F26417B74058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215" creationId="{10B9C381-4B6F-8CAD-3ACC-DA8852CABE8D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256" creationId="{C593B153-1A5C-5797-EB6D-1197443F6C1B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344" creationId="{1B889C87-BF70-17F2-07F6-0BFE278BECDA}"/>
          </ac:spMkLst>
        </pc:spChg>
        <pc:spChg chg="mod">
          <ac:chgData name="장 서영" userId="ad0f87fbdb814cec" providerId="LiveId" clId="{72285580-5552-45D8-8E68-B9C8B31DBACA}" dt="2023-06-05T08:15:07.683" v="195" actId="1076"/>
          <ac:spMkLst>
            <pc:docMk/>
            <pc:sldMk cId="612776008" sldId="256"/>
            <ac:spMk id="408" creationId="{F2581739-8CFF-D799-C95E-76F979DC513C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63" creationId="{8C505E62-C560-B04C-9ABE-63242D692FB4}"/>
          </ac:spMkLst>
        </pc:spChg>
        <pc:spChg chg="mod">
          <ac:chgData name="장 서영" userId="ad0f87fbdb814cec" providerId="LiveId" clId="{72285580-5552-45D8-8E68-B9C8B31DBACA}" dt="2023-06-05T08:13:41.393" v="55" actId="1038"/>
          <ac:spMkLst>
            <pc:docMk/>
            <pc:sldMk cId="612776008" sldId="256"/>
            <ac:spMk id="465" creationId="{1224BA6D-B351-3D7B-50E0-A45BAB9F39EA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67" creationId="{3D301472-065D-09CD-9F0E-0C0A1C885E29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68" creationId="{4CC9D177-00DD-6BD3-59B0-6603517577C0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1" creationId="{AF63AEEA-B8C3-1A8E-D3A5-CD6F16253104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2" creationId="{802F7D45-382B-85F0-7D2A-7DA7A38AB1FB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3" creationId="{2C39426E-C37A-7186-87EB-42E1ACD8EC87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4" creationId="{6880FE89-3840-71CB-EB46-AC0602E278FD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5" creationId="{3CAAC532-BFCE-A586-500B-D05057717742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6" creationId="{515EA9D0-4AAA-3D95-836C-4D958E5F9077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7" creationId="{85ABF358-3CA6-70A9-86F1-9223C564A331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8" creationId="{8ED65BFD-C17B-5D65-0818-ECDD6EE5E4EC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79" creationId="{187FB88E-50A8-2EA2-1144-85AB6296451A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83" creationId="{4C0E1372-9C36-FD48-FCEE-8101D4EB0C43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84" creationId="{A5BF12A0-3013-280C-A8E6-283587865914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85" creationId="{A0440620-1A85-D690-DB6B-16E28C3D0369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86" creationId="{8BD7E133-D1D5-0914-18F7-7C9B3E19D09A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95" creationId="{1D417976-1C7C-0004-1688-89B9023F4192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98" creationId="{30BB2EB1-963B-0A76-38E6-D3F2D14B8E71}"/>
          </ac:spMkLst>
        </pc:spChg>
        <pc:spChg chg="mod">
          <ac:chgData name="장 서영" userId="ad0f87fbdb814cec" providerId="LiveId" clId="{72285580-5552-45D8-8E68-B9C8B31DBACA}" dt="2023-06-05T08:13:38.865" v="52" actId="164"/>
          <ac:spMkLst>
            <pc:docMk/>
            <pc:sldMk cId="612776008" sldId="256"/>
            <ac:spMk id="499" creationId="{612B9189-1495-DE5A-FDEA-4D26CB1E2D8D}"/>
          </ac:spMkLst>
        </pc:spChg>
        <pc:grpChg chg="add mod">
          <ac:chgData name="장 서영" userId="ad0f87fbdb814cec" providerId="LiveId" clId="{72285580-5552-45D8-8E68-B9C8B31DBACA}" dt="2023-06-05T08:13:38.865" v="52" actId="164"/>
          <ac:grpSpMkLst>
            <pc:docMk/>
            <pc:sldMk cId="612776008" sldId="256"/>
            <ac:grpSpMk id="2" creationId="{3811C557-B24E-40AD-CF65-A55474C64205}"/>
          </ac:grpSpMkLst>
        </pc:grp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255" creationId="{C53AF71F-5257-B593-E0E7-552F017B2AFF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55" creationId="{AEDB3ADA-26C3-3089-2C39-09AB77ADF94C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57" creationId="{FD1087CB-D4BE-A26E-E4FA-03507B55918A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59" creationId="{53EE564C-DBB5-F002-254A-A037208ACD6C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82" creationId="{B290141E-600A-BB9D-A433-0FCAF2F67F8A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88" creationId="{BF4F1101-8F94-2D6B-6B16-DE5495B6FF26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90" creationId="{CB76425C-8BD8-9895-11A1-6CF85C373EC7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92" creationId="{21C14228-2E2A-67F9-BB6D-AF32B46F9FD9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94" creationId="{F39C6D23-847D-C76A-FAE8-258C3B3398A8}"/>
          </ac:picMkLst>
        </pc:picChg>
        <pc:picChg chg="mod">
          <ac:chgData name="장 서영" userId="ad0f87fbdb814cec" providerId="LiveId" clId="{72285580-5552-45D8-8E68-B9C8B31DBACA}" dt="2023-06-05T08:13:38.865" v="52" actId="164"/>
          <ac:picMkLst>
            <pc:docMk/>
            <pc:sldMk cId="612776008" sldId="256"/>
            <ac:picMk id="497" creationId="{412EFC57-59BE-9163-3A11-8B2BC8A30550}"/>
          </ac:picMkLst>
        </pc:picChg>
      </pc:sldChg>
      <pc:sldChg chg="addSp delSp modSp add mod">
        <pc:chgData name="장 서영" userId="ad0f87fbdb814cec" providerId="LiveId" clId="{72285580-5552-45D8-8E68-B9C8B31DBACA}" dt="2023-06-05T11:17:26.050" v="415" actId="14100"/>
        <pc:sldMkLst>
          <pc:docMk/>
          <pc:sldMk cId="323955668" sldId="258"/>
        </pc:sldMkLst>
        <pc:spChg chg="add mod">
          <ac:chgData name="장 서영" userId="ad0f87fbdb814cec" providerId="LiveId" clId="{72285580-5552-45D8-8E68-B9C8B31DBACA}" dt="2023-06-05T10:41:45.059" v="315" actId="1076"/>
          <ac:spMkLst>
            <pc:docMk/>
            <pc:sldMk cId="323955668" sldId="258"/>
            <ac:spMk id="3" creationId="{71129D8D-BA56-1E3A-A3F4-DE14B09B525D}"/>
          </ac:spMkLst>
        </pc:spChg>
        <pc:spChg chg="mod topLvl">
          <ac:chgData name="장 서영" userId="ad0f87fbdb814cec" providerId="LiveId" clId="{72285580-5552-45D8-8E68-B9C8B31DBACA}" dt="2023-06-05T10:42:08.501" v="321" actId="113"/>
          <ac:spMkLst>
            <pc:docMk/>
            <pc:sldMk cId="323955668" sldId="258"/>
            <ac:spMk id="213" creationId="{095677DF-EEAC-B103-1D23-F26417B74058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215" creationId="{10B9C381-4B6F-8CAD-3ACC-DA8852CABE8D}"/>
          </ac:spMkLst>
        </pc:spChg>
        <pc:spChg chg="mod topLvl">
          <ac:chgData name="장 서영" userId="ad0f87fbdb814cec" providerId="LiveId" clId="{72285580-5552-45D8-8E68-B9C8B31DBACA}" dt="2023-06-05T10:46:09.260" v="341" actId="1038"/>
          <ac:spMkLst>
            <pc:docMk/>
            <pc:sldMk cId="323955668" sldId="258"/>
            <ac:spMk id="256" creationId="{C593B153-1A5C-5797-EB6D-1197443F6C1B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344" creationId="{1B889C87-BF70-17F2-07F6-0BFE278BECDA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63" creationId="{8C505E62-C560-B04C-9ABE-63242D692FB4}"/>
          </ac:spMkLst>
        </pc:spChg>
        <pc:spChg chg="mod topLvl">
          <ac:chgData name="장 서영" userId="ad0f87fbdb814cec" providerId="LiveId" clId="{72285580-5552-45D8-8E68-B9C8B31DBACA}" dt="2023-06-05T10:41:09.679" v="310" actId="14100"/>
          <ac:spMkLst>
            <pc:docMk/>
            <pc:sldMk cId="323955668" sldId="258"/>
            <ac:spMk id="465" creationId="{1224BA6D-B351-3D7B-50E0-A45BAB9F39EA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67" creationId="{3D301472-065D-09CD-9F0E-0C0A1C885E29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68" creationId="{4CC9D177-00DD-6BD3-59B0-6603517577C0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71" creationId="{AF63AEEA-B8C3-1A8E-D3A5-CD6F16253104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72" creationId="{802F7D45-382B-85F0-7D2A-7DA7A38AB1FB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73" creationId="{2C39426E-C37A-7186-87EB-42E1ACD8EC87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74" creationId="{6880FE89-3840-71CB-EB46-AC0602E278FD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75" creationId="{3CAAC532-BFCE-A586-500B-D05057717742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76" creationId="{515EA9D0-4AAA-3D95-836C-4D958E5F9077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77" creationId="{85ABF358-3CA6-70A9-86F1-9223C564A331}"/>
          </ac:spMkLst>
        </pc:spChg>
        <pc:spChg chg="mod topLvl">
          <ac:chgData name="장 서영" userId="ad0f87fbdb814cec" providerId="LiveId" clId="{72285580-5552-45D8-8E68-B9C8B31DBACA}" dt="2023-06-05T10:42:15.901" v="323" actId="14100"/>
          <ac:spMkLst>
            <pc:docMk/>
            <pc:sldMk cId="323955668" sldId="258"/>
            <ac:spMk id="478" creationId="{8ED65BFD-C17B-5D65-0818-ECDD6EE5E4EC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79" creationId="{187FB88E-50A8-2EA2-1144-85AB6296451A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83" creationId="{4C0E1372-9C36-FD48-FCEE-8101D4EB0C43}"/>
          </ac:spMkLst>
        </pc:spChg>
        <pc:spChg chg="mod topLvl">
          <ac:chgData name="장 서영" userId="ad0f87fbdb814cec" providerId="LiveId" clId="{72285580-5552-45D8-8E68-B9C8B31DBACA}" dt="2023-06-05T10:42:29.692" v="329" actId="1035"/>
          <ac:spMkLst>
            <pc:docMk/>
            <pc:sldMk cId="323955668" sldId="258"/>
            <ac:spMk id="484" creationId="{A5BF12A0-3013-280C-A8E6-283587865914}"/>
          </ac:spMkLst>
        </pc:spChg>
        <pc:spChg chg="mod topLvl">
          <ac:chgData name="장 서영" userId="ad0f87fbdb814cec" providerId="LiveId" clId="{72285580-5552-45D8-8E68-B9C8B31DBACA}" dt="2023-06-05T11:17:19.842" v="414" actId="1076"/>
          <ac:spMkLst>
            <pc:docMk/>
            <pc:sldMk cId="323955668" sldId="258"/>
            <ac:spMk id="485" creationId="{A0440620-1A85-D690-DB6B-16E28C3D0369}"/>
          </ac:spMkLst>
        </pc:spChg>
        <pc:spChg chg="mod topLvl">
          <ac:chgData name="장 서영" userId="ad0f87fbdb814cec" providerId="LiveId" clId="{72285580-5552-45D8-8E68-B9C8B31DBACA}" dt="2023-06-05T11:17:26.050" v="415" actId="14100"/>
          <ac:spMkLst>
            <pc:docMk/>
            <pc:sldMk cId="323955668" sldId="258"/>
            <ac:spMk id="486" creationId="{8BD7E133-D1D5-0914-18F7-7C9B3E19D09A}"/>
          </ac:spMkLst>
        </pc:spChg>
        <pc:spChg chg="mod topLvl">
          <ac:chgData name="장 서영" userId="ad0f87fbdb814cec" providerId="LiveId" clId="{72285580-5552-45D8-8E68-B9C8B31DBACA}" dt="2023-06-05T10:41:02.844" v="308" actId="164"/>
          <ac:spMkLst>
            <pc:docMk/>
            <pc:sldMk cId="323955668" sldId="258"/>
            <ac:spMk id="495" creationId="{1D417976-1C7C-0004-1688-89B9023F4192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98" creationId="{30BB2EB1-963B-0A76-38E6-D3F2D14B8E71}"/>
          </ac:spMkLst>
        </pc:spChg>
        <pc:spChg chg="mod topLvl">
          <ac:chgData name="장 서영" userId="ad0f87fbdb814cec" providerId="LiveId" clId="{72285580-5552-45D8-8E68-B9C8B31DBACA}" dt="2023-06-05T10:40:58.695" v="307" actId="165"/>
          <ac:spMkLst>
            <pc:docMk/>
            <pc:sldMk cId="323955668" sldId="258"/>
            <ac:spMk id="499" creationId="{612B9189-1495-DE5A-FDEA-4D26CB1E2D8D}"/>
          </ac:spMkLst>
        </pc:spChg>
        <pc:grpChg chg="del mod">
          <ac:chgData name="장 서영" userId="ad0f87fbdb814cec" providerId="LiveId" clId="{72285580-5552-45D8-8E68-B9C8B31DBACA}" dt="2023-06-05T10:40:58.695" v="307" actId="165"/>
          <ac:grpSpMkLst>
            <pc:docMk/>
            <pc:sldMk cId="323955668" sldId="258"/>
            <ac:grpSpMk id="2" creationId="{3811C557-B24E-40AD-CF65-A55474C64205}"/>
          </ac:grpSpMkLst>
        </pc:grpChg>
        <pc:grpChg chg="add mod">
          <ac:chgData name="장 서영" userId="ad0f87fbdb814cec" providerId="LiveId" clId="{72285580-5552-45D8-8E68-B9C8B31DBACA}" dt="2023-06-05T10:41:06.707" v="309" actId="14100"/>
          <ac:grpSpMkLst>
            <pc:docMk/>
            <pc:sldMk cId="323955668" sldId="258"/>
            <ac:grpSpMk id="4" creationId="{72E89458-C3A6-BC3E-4AC2-79EAB8E87CD2}"/>
          </ac:grpSpMkLst>
        </pc:grpChg>
        <pc:picChg chg="mod topLvl">
          <ac:chgData name="장 서영" userId="ad0f87fbdb814cec" providerId="LiveId" clId="{72285580-5552-45D8-8E68-B9C8B31DBACA}" dt="2023-06-05T10:46:06.063" v="331" actId="1038"/>
          <ac:picMkLst>
            <pc:docMk/>
            <pc:sldMk cId="323955668" sldId="258"/>
            <ac:picMk id="255" creationId="{C53AF71F-5257-B593-E0E7-552F017B2AFF}"/>
          </ac:picMkLst>
        </pc:picChg>
        <pc:picChg chg="mod topLvl">
          <ac:chgData name="장 서영" userId="ad0f87fbdb814cec" providerId="LiveId" clId="{72285580-5552-45D8-8E68-B9C8B31DBACA}" dt="2023-06-05T10:40:58.695" v="307" actId="165"/>
          <ac:picMkLst>
            <pc:docMk/>
            <pc:sldMk cId="323955668" sldId="258"/>
            <ac:picMk id="455" creationId="{AEDB3ADA-26C3-3089-2C39-09AB77ADF94C}"/>
          </ac:picMkLst>
        </pc:picChg>
        <pc:picChg chg="mod topLvl">
          <ac:chgData name="장 서영" userId="ad0f87fbdb814cec" providerId="LiveId" clId="{72285580-5552-45D8-8E68-B9C8B31DBACA}" dt="2023-06-05T10:40:58.695" v="307" actId="165"/>
          <ac:picMkLst>
            <pc:docMk/>
            <pc:sldMk cId="323955668" sldId="258"/>
            <ac:picMk id="457" creationId="{FD1087CB-D4BE-A26E-E4FA-03507B55918A}"/>
          </ac:picMkLst>
        </pc:picChg>
        <pc:picChg chg="mod topLvl">
          <ac:chgData name="장 서영" userId="ad0f87fbdb814cec" providerId="LiveId" clId="{72285580-5552-45D8-8E68-B9C8B31DBACA}" dt="2023-06-05T10:40:58.695" v="307" actId="165"/>
          <ac:picMkLst>
            <pc:docMk/>
            <pc:sldMk cId="323955668" sldId="258"/>
            <ac:picMk id="459" creationId="{53EE564C-DBB5-F002-254A-A037208ACD6C}"/>
          </ac:picMkLst>
        </pc:picChg>
        <pc:picChg chg="mod topLvl">
          <ac:chgData name="장 서영" userId="ad0f87fbdb814cec" providerId="LiveId" clId="{72285580-5552-45D8-8E68-B9C8B31DBACA}" dt="2023-06-05T10:40:58.695" v="307" actId="165"/>
          <ac:picMkLst>
            <pc:docMk/>
            <pc:sldMk cId="323955668" sldId="258"/>
            <ac:picMk id="482" creationId="{B290141E-600A-BB9D-A433-0FCAF2F67F8A}"/>
          </ac:picMkLst>
        </pc:picChg>
        <pc:picChg chg="mod topLvl">
          <ac:chgData name="장 서영" userId="ad0f87fbdb814cec" providerId="LiveId" clId="{72285580-5552-45D8-8E68-B9C8B31DBACA}" dt="2023-06-05T10:41:49.959" v="316" actId="1076"/>
          <ac:picMkLst>
            <pc:docMk/>
            <pc:sldMk cId="323955668" sldId="258"/>
            <ac:picMk id="488" creationId="{BF4F1101-8F94-2D6B-6B16-DE5495B6FF26}"/>
          </ac:picMkLst>
        </pc:picChg>
        <pc:picChg chg="mod topLvl">
          <ac:chgData name="장 서영" userId="ad0f87fbdb814cec" providerId="LiveId" clId="{72285580-5552-45D8-8E68-B9C8B31DBACA}" dt="2023-06-05T10:41:02.844" v="308" actId="164"/>
          <ac:picMkLst>
            <pc:docMk/>
            <pc:sldMk cId="323955668" sldId="258"/>
            <ac:picMk id="490" creationId="{CB76425C-8BD8-9895-11A1-6CF85C373EC7}"/>
          </ac:picMkLst>
        </pc:picChg>
        <pc:picChg chg="mod topLvl">
          <ac:chgData name="장 서영" userId="ad0f87fbdb814cec" providerId="LiveId" clId="{72285580-5552-45D8-8E68-B9C8B31DBACA}" dt="2023-06-05T10:41:02.844" v="308" actId="164"/>
          <ac:picMkLst>
            <pc:docMk/>
            <pc:sldMk cId="323955668" sldId="258"/>
            <ac:picMk id="492" creationId="{21C14228-2E2A-67F9-BB6D-AF32B46F9FD9}"/>
          </ac:picMkLst>
        </pc:picChg>
        <pc:picChg chg="mod topLvl">
          <ac:chgData name="장 서영" userId="ad0f87fbdb814cec" providerId="LiveId" clId="{72285580-5552-45D8-8E68-B9C8B31DBACA}" dt="2023-06-05T10:41:02.844" v="308" actId="164"/>
          <ac:picMkLst>
            <pc:docMk/>
            <pc:sldMk cId="323955668" sldId="258"/>
            <ac:picMk id="494" creationId="{F39C6D23-847D-C76A-FAE8-258C3B3398A8}"/>
          </ac:picMkLst>
        </pc:picChg>
        <pc:picChg chg="mod topLvl">
          <ac:chgData name="장 서영" userId="ad0f87fbdb814cec" providerId="LiveId" clId="{72285580-5552-45D8-8E68-B9C8B31DBACA}" dt="2023-06-05T10:40:58.695" v="307" actId="165"/>
          <ac:picMkLst>
            <pc:docMk/>
            <pc:sldMk cId="323955668" sldId="258"/>
            <ac:picMk id="497" creationId="{412EFC57-59BE-9163-3A11-8B2BC8A30550}"/>
          </ac:picMkLst>
        </pc:picChg>
      </pc:sldChg>
      <pc:sldChg chg="add del">
        <pc:chgData name="장 서영" userId="ad0f87fbdb814cec" providerId="LiveId" clId="{72285580-5552-45D8-8E68-B9C8B31DBACA}" dt="2023-06-05T10:34:14.453" v="197"/>
        <pc:sldMkLst>
          <pc:docMk/>
          <pc:sldMk cId="2510763346" sldId="258"/>
        </pc:sldMkLst>
      </pc:sldChg>
    </pc:docChg>
  </pc:docChgLst>
  <pc:docChgLst>
    <pc:chgData name="장 서영" userId="ad0f87fbdb814cec" providerId="LiveId" clId="{82EF95CF-D7E9-4B78-9AAB-340CBC6A4523}"/>
    <pc:docChg chg="undo custSel addSld delSld modSld sldOrd">
      <pc:chgData name="장 서영" userId="ad0f87fbdb814cec" providerId="LiveId" clId="{82EF95CF-D7E9-4B78-9AAB-340CBC6A4523}" dt="2023-06-10T03:37:11.176" v="194" actId="47"/>
      <pc:docMkLst>
        <pc:docMk/>
      </pc:docMkLst>
      <pc:sldChg chg="del">
        <pc:chgData name="장 서영" userId="ad0f87fbdb814cec" providerId="LiveId" clId="{82EF95CF-D7E9-4B78-9AAB-340CBC6A4523}" dt="2023-06-10T03:37:09.299" v="192" actId="47"/>
        <pc:sldMkLst>
          <pc:docMk/>
          <pc:sldMk cId="612776008" sldId="256"/>
        </pc:sldMkLst>
      </pc:sldChg>
      <pc:sldChg chg="addSp delSp modSp mod ord">
        <pc:chgData name="장 서영" userId="ad0f87fbdb814cec" providerId="LiveId" clId="{82EF95CF-D7E9-4B78-9AAB-340CBC6A4523}" dt="2023-06-10T03:10:26.172" v="191" actId="1076"/>
        <pc:sldMkLst>
          <pc:docMk/>
          <pc:sldMk cId="2380738882" sldId="257"/>
        </pc:sldMkLst>
        <pc:spChg chg="del mod">
          <ac:chgData name="장 서영" userId="ad0f87fbdb814cec" providerId="LiveId" clId="{82EF95CF-D7E9-4B78-9AAB-340CBC6A4523}" dt="2023-06-10T03:10:23.152" v="190" actId="478"/>
          <ac:spMkLst>
            <pc:docMk/>
            <pc:sldMk cId="2380738882" sldId="257"/>
            <ac:spMk id="2" creationId="{C63CBABC-A25B-EF06-AAFE-B477A5027D21}"/>
          </ac:spMkLst>
        </pc:spChg>
        <pc:spChg chg="add 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3" creationId="{9C11FA80-FEEF-5BCE-8F83-B7F60182AFFD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" creationId="{BA57223C-AD52-DE60-034B-60D427C267EC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6" creationId="{8538AC28-653C-77F6-0B89-AE9D9A81359F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8" creationId="{66AD7B22-52EF-A794-8365-33E0A0086C95}"/>
          </ac:spMkLst>
        </pc:spChg>
        <pc:spChg chg="del mod">
          <ac:chgData name="장 서영" userId="ad0f87fbdb814cec" providerId="LiveId" clId="{82EF95CF-D7E9-4B78-9AAB-340CBC6A4523}" dt="2023-06-09T10:50:16.138" v="8" actId="478"/>
          <ac:spMkLst>
            <pc:docMk/>
            <pc:sldMk cId="2380738882" sldId="257"/>
            <ac:spMk id="9" creationId="{F2858F78-F026-5765-E3E9-7716FAD83B46}"/>
          </ac:spMkLst>
        </pc:spChg>
        <pc:spChg chg="add del">
          <ac:chgData name="장 서영" userId="ad0f87fbdb814cec" providerId="LiveId" clId="{82EF95CF-D7E9-4B78-9AAB-340CBC6A4523}" dt="2023-06-09T10:57:04.087" v="79" actId="22"/>
          <ac:spMkLst>
            <pc:docMk/>
            <pc:sldMk cId="2380738882" sldId="257"/>
            <ac:spMk id="11" creationId="{895B3401-09F4-CEDF-A709-58655ED8459E}"/>
          </ac:spMkLst>
        </pc:spChg>
        <pc:spChg chg="add 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12" creationId="{A86D653F-F200-D5FD-F75F-33759F5C7792}"/>
          </ac:spMkLst>
        </pc:spChg>
        <pc:spChg chg="add del">
          <ac:chgData name="장 서영" userId="ad0f87fbdb814cec" providerId="LiveId" clId="{82EF95CF-D7E9-4B78-9AAB-340CBC6A4523}" dt="2023-06-09T11:03:43.923" v="181"/>
          <ac:spMkLst>
            <pc:docMk/>
            <pc:sldMk cId="2380738882" sldId="257"/>
            <ac:spMk id="15" creationId="{1BA1C6AD-D2F6-4C4C-14FE-0FD3FF65E79A}"/>
          </ac:spMkLst>
        </pc:spChg>
        <pc:spChg chg="add del mod">
          <ac:chgData name="장 서영" userId="ad0f87fbdb814cec" providerId="LiveId" clId="{82EF95CF-D7E9-4B78-9AAB-340CBC6A4523}" dt="2023-06-10T03:10:18.522" v="187"/>
          <ac:spMkLst>
            <pc:docMk/>
            <pc:sldMk cId="2380738882" sldId="257"/>
            <ac:spMk id="16" creationId="{834D336C-8866-4F04-BA88-454A6697CE8F}"/>
          </ac:spMkLst>
        </pc:spChg>
        <pc:spChg chg="add mod">
          <ac:chgData name="장 서영" userId="ad0f87fbdb814cec" providerId="LiveId" clId="{82EF95CF-D7E9-4B78-9AAB-340CBC6A4523}" dt="2023-06-10T03:10:26.172" v="191" actId="1076"/>
          <ac:spMkLst>
            <pc:docMk/>
            <pc:sldMk cId="2380738882" sldId="257"/>
            <ac:spMk id="17" creationId="{3FC8FD0D-CBB8-3161-E33C-1EC534354FD9}"/>
          </ac:spMkLst>
        </pc:spChg>
        <pc:spChg chg="del mod">
          <ac:chgData name="장 서영" userId="ad0f87fbdb814cec" providerId="LiveId" clId="{82EF95CF-D7E9-4B78-9AAB-340CBC6A4523}" dt="2023-06-09T10:57:01.425" v="77" actId="478"/>
          <ac:spMkLst>
            <pc:docMk/>
            <pc:sldMk cId="2380738882" sldId="257"/>
            <ac:spMk id="213" creationId="{095677DF-EEAC-B103-1D23-F26417B74058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215" creationId="{10B9C381-4B6F-8CAD-3ACC-DA8852CABE8D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256" creationId="{C593B153-1A5C-5797-EB6D-1197443F6C1B}"/>
          </ac:spMkLst>
        </pc:spChg>
        <pc:spChg chg="mod">
          <ac:chgData name="장 서영" userId="ad0f87fbdb814cec" providerId="LiveId" clId="{82EF95CF-D7E9-4B78-9AAB-340CBC6A4523}" dt="2023-06-09T11:00:42.538" v="166" actId="1036"/>
          <ac:spMkLst>
            <pc:docMk/>
            <pc:sldMk cId="2380738882" sldId="257"/>
            <ac:spMk id="408" creationId="{F2581739-8CFF-D799-C95E-76F979DC513C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63" creationId="{8C505E62-C560-B04C-9ABE-63242D692FB4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65" creationId="{1224BA6D-B351-3D7B-50E0-A45BAB9F39EA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67" creationId="{3D301472-065D-09CD-9F0E-0C0A1C885E29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68" creationId="{4CC9D177-00DD-6BD3-59B0-6603517577C0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73" creationId="{2C39426E-C37A-7186-87EB-42E1ACD8EC87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74" creationId="{6880FE89-3840-71CB-EB46-AC0602E278FD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77" creationId="{85ABF358-3CA6-70A9-86F1-9223C564A331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78" creationId="{8ED65BFD-C17B-5D65-0818-ECDD6EE5E4EC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79" creationId="{187FB88E-50A8-2EA2-1144-85AB6296451A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83" creationId="{4C0E1372-9C36-FD48-FCEE-8101D4EB0C43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84" creationId="{A5BF12A0-3013-280C-A8E6-283587865914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85" creationId="{A0440620-1A85-D690-DB6B-16E28C3D0369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86" creationId="{8BD7E133-D1D5-0914-18F7-7C9B3E19D09A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95" creationId="{1D417976-1C7C-0004-1688-89B9023F4192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98" creationId="{30BB2EB1-963B-0A76-38E6-D3F2D14B8E71}"/>
          </ac:spMkLst>
        </pc:spChg>
        <pc:spChg chg="mod">
          <ac:chgData name="장 서영" userId="ad0f87fbdb814cec" providerId="LiveId" clId="{82EF95CF-D7E9-4B78-9AAB-340CBC6A4523}" dt="2023-06-09T11:00:38.155" v="160" actId="1036"/>
          <ac:spMkLst>
            <pc:docMk/>
            <pc:sldMk cId="2380738882" sldId="257"/>
            <ac:spMk id="499" creationId="{612B9189-1495-DE5A-FDEA-4D26CB1E2D8D}"/>
          </ac:spMkLst>
        </pc:spChg>
        <pc:graphicFrameChg chg="mod modGraphic">
          <ac:chgData name="장 서영" userId="ad0f87fbdb814cec" providerId="LiveId" clId="{82EF95CF-D7E9-4B78-9AAB-340CBC6A4523}" dt="2023-06-09T11:02:23.554" v="174" actId="20577"/>
          <ac:graphicFrameMkLst>
            <pc:docMk/>
            <pc:sldMk cId="2380738882" sldId="257"/>
            <ac:graphicFrameMk id="7" creationId="{1AB8333F-FAFC-E270-1187-75DFEA6B7621}"/>
          </ac:graphicFrameMkLst>
        </pc:graphicFrame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5" creationId="{B67226D1-DC57-A49B-6170-E17C57C109D6}"/>
          </ac:picMkLst>
        </pc:picChg>
        <pc:picChg chg="add mod">
          <ac:chgData name="장 서영" userId="ad0f87fbdb814cec" providerId="LiveId" clId="{82EF95CF-D7E9-4B78-9AAB-340CBC6A4523}" dt="2023-06-09T11:03:59.859" v="185" actId="14100"/>
          <ac:picMkLst>
            <pc:docMk/>
            <pc:sldMk cId="2380738882" sldId="257"/>
            <ac:picMk id="14" creationId="{00793E96-AC35-6F92-3004-235B9A74BD84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255" creationId="{C53AF71F-5257-B593-E0E7-552F017B2AFF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55" creationId="{AEDB3ADA-26C3-3089-2C39-09AB77ADF94C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57" creationId="{FD1087CB-D4BE-A26E-E4FA-03507B55918A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59" creationId="{53EE564C-DBB5-F002-254A-A037208ACD6C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82" creationId="{B290141E-600A-BB9D-A433-0FCAF2F67F8A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88" creationId="{BF4F1101-8F94-2D6B-6B16-DE5495B6FF26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90" creationId="{CB76425C-8BD8-9895-11A1-6CF85C373EC7}"/>
          </ac:picMkLst>
        </pc:picChg>
        <pc:picChg chg="mod">
          <ac:chgData name="장 서영" userId="ad0f87fbdb814cec" providerId="LiveId" clId="{82EF95CF-D7E9-4B78-9AAB-340CBC6A4523}" dt="2023-06-09T11:00:38.155" v="160" actId="1036"/>
          <ac:picMkLst>
            <pc:docMk/>
            <pc:sldMk cId="2380738882" sldId="257"/>
            <ac:picMk id="494" creationId="{F39C6D23-847D-C76A-FAE8-258C3B3398A8}"/>
          </ac:picMkLst>
        </pc:picChg>
      </pc:sldChg>
      <pc:sldChg chg="addSp delSp del mod">
        <pc:chgData name="장 서영" userId="ad0f87fbdb814cec" providerId="LiveId" clId="{82EF95CF-D7E9-4B78-9AAB-340CBC6A4523}" dt="2023-06-10T03:37:10.009" v="193" actId="47"/>
        <pc:sldMkLst>
          <pc:docMk/>
          <pc:sldMk cId="323955668" sldId="258"/>
        </pc:sldMkLst>
        <pc:spChg chg="add del">
          <ac:chgData name="장 서영" userId="ad0f87fbdb814cec" providerId="LiveId" clId="{82EF95CF-D7E9-4B78-9AAB-340CBC6A4523}" dt="2023-06-09T10:50:43.982" v="15" actId="22"/>
          <ac:spMkLst>
            <pc:docMk/>
            <pc:sldMk cId="323955668" sldId="258"/>
            <ac:spMk id="5" creationId="{E9070C26-AE05-967A-086A-228C59DAF6D8}"/>
          </ac:spMkLst>
        </pc:spChg>
        <pc:spChg chg="add del">
          <ac:chgData name="장 서영" userId="ad0f87fbdb814cec" providerId="LiveId" clId="{82EF95CF-D7E9-4B78-9AAB-340CBC6A4523}" dt="2023-06-09T10:50:49.038" v="17" actId="22"/>
          <ac:spMkLst>
            <pc:docMk/>
            <pc:sldMk cId="323955668" sldId="258"/>
            <ac:spMk id="7" creationId="{84DC5D3D-9955-4596-E745-4D182C0A28BC}"/>
          </ac:spMkLst>
        </pc:spChg>
      </pc:sldChg>
      <pc:sldChg chg="modSp add del mod">
        <pc:chgData name="장 서영" userId="ad0f87fbdb814cec" providerId="LiveId" clId="{82EF95CF-D7E9-4B78-9AAB-340CBC6A4523}" dt="2023-06-10T03:37:11.176" v="194" actId="47"/>
        <pc:sldMkLst>
          <pc:docMk/>
          <pc:sldMk cId="3622014337" sldId="259"/>
        </pc:sldMkLst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256" creationId="{C593B153-1A5C-5797-EB6D-1197443F6C1B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344" creationId="{1B889C87-BF70-17F2-07F6-0BFE278BECDA}"/>
          </ac:spMkLst>
        </pc:spChg>
        <pc:spChg chg="mod">
          <ac:chgData name="장 서영" userId="ad0f87fbdb814cec" providerId="LiveId" clId="{82EF95CF-D7E9-4B78-9AAB-340CBC6A4523}" dt="2023-06-09T10:54:09.850" v="52" actId="255"/>
          <ac:spMkLst>
            <pc:docMk/>
            <pc:sldMk cId="3622014337" sldId="259"/>
            <ac:spMk id="408" creationId="{F2581739-8CFF-D799-C95E-76F979DC513C}"/>
          </ac:spMkLst>
        </pc:spChg>
        <pc:spChg chg="mod">
          <ac:chgData name="장 서영" userId="ad0f87fbdb814cec" providerId="LiveId" clId="{82EF95CF-D7E9-4B78-9AAB-340CBC6A4523}" dt="2023-06-09T10:55:41.599" v="72" actId="1076"/>
          <ac:spMkLst>
            <pc:docMk/>
            <pc:sldMk cId="3622014337" sldId="259"/>
            <ac:spMk id="463" creationId="{8C505E62-C560-B04C-9ABE-63242D692FB4}"/>
          </ac:spMkLst>
        </pc:spChg>
        <pc:spChg chg="mod">
          <ac:chgData name="장 서영" userId="ad0f87fbdb814cec" providerId="LiveId" clId="{82EF95CF-D7E9-4B78-9AAB-340CBC6A4523}" dt="2023-06-09T10:54:59.831" v="60" actId="1076"/>
          <ac:spMkLst>
            <pc:docMk/>
            <pc:sldMk cId="3622014337" sldId="259"/>
            <ac:spMk id="472" creationId="{802F7D45-382B-85F0-7D2A-7DA7A38AB1FB}"/>
          </ac:spMkLst>
        </pc:spChg>
        <pc:spChg chg="mod">
          <ac:chgData name="장 서영" userId="ad0f87fbdb814cec" providerId="LiveId" clId="{82EF95CF-D7E9-4B78-9AAB-340CBC6A4523}" dt="2023-06-09T10:54:55.153" v="59" actId="1076"/>
          <ac:spMkLst>
            <pc:docMk/>
            <pc:sldMk cId="3622014337" sldId="259"/>
            <ac:spMk id="474" creationId="{6880FE89-3840-71CB-EB46-AC0602E278FD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77" creationId="{85ABF358-3CA6-70A9-86F1-9223C564A331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78" creationId="{8ED65BFD-C17B-5D65-0818-ECDD6EE5E4EC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79" creationId="{187FB88E-50A8-2EA2-1144-85AB6296451A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83" creationId="{4C0E1372-9C36-FD48-FCEE-8101D4EB0C43}"/>
          </ac:spMkLst>
        </pc:spChg>
        <pc:spChg chg="mod">
          <ac:chgData name="장 서영" userId="ad0f87fbdb814cec" providerId="LiveId" clId="{82EF95CF-D7E9-4B78-9AAB-340CBC6A4523}" dt="2023-06-09T10:55:32.210" v="71" actId="1035"/>
          <ac:spMkLst>
            <pc:docMk/>
            <pc:sldMk cId="3622014337" sldId="259"/>
            <ac:spMk id="484" creationId="{A5BF12A0-3013-280C-A8E6-283587865914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98" creationId="{30BB2EB1-963B-0A76-38E6-D3F2D14B8E71}"/>
          </ac:spMkLst>
        </pc:spChg>
        <pc:spChg chg="mod">
          <ac:chgData name="장 서영" userId="ad0f87fbdb814cec" providerId="LiveId" clId="{82EF95CF-D7E9-4B78-9AAB-340CBC6A4523}" dt="2023-06-09T10:55:18.802" v="67" actId="1036"/>
          <ac:spMkLst>
            <pc:docMk/>
            <pc:sldMk cId="3622014337" sldId="259"/>
            <ac:spMk id="499" creationId="{612B9189-1495-DE5A-FDEA-4D26CB1E2D8D}"/>
          </ac:spMkLst>
        </pc:spChg>
        <pc:grpChg chg="mod">
          <ac:chgData name="장 서영" userId="ad0f87fbdb814cec" providerId="LiveId" clId="{82EF95CF-D7E9-4B78-9AAB-340CBC6A4523}" dt="2023-06-09T10:54:27.982" v="54" actId="14100"/>
          <ac:grpSpMkLst>
            <pc:docMk/>
            <pc:sldMk cId="3622014337" sldId="259"/>
            <ac:grpSpMk id="4" creationId="{72E89458-C3A6-BC3E-4AC2-79EAB8E87CD2}"/>
          </ac:grpSpMkLst>
        </pc:grpChg>
        <pc:picChg chg="mod">
          <ac:chgData name="장 서영" userId="ad0f87fbdb814cec" providerId="LiveId" clId="{82EF95CF-D7E9-4B78-9AAB-340CBC6A4523}" dt="2023-06-09T10:55:18.802" v="67" actId="1036"/>
          <ac:picMkLst>
            <pc:docMk/>
            <pc:sldMk cId="3622014337" sldId="259"/>
            <ac:picMk id="255" creationId="{C53AF71F-5257-B593-E0E7-552F017B2AFF}"/>
          </ac:picMkLst>
        </pc:picChg>
        <pc:picChg chg="mod">
          <ac:chgData name="장 서영" userId="ad0f87fbdb814cec" providerId="LiveId" clId="{82EF95CF-D7E9-4B78-9AAB-340CBC6A4523}" dt="2023-06-09T10:55:18.802" v="67" actId="1036"/>
          <ac:picMkLst>
            <pc:docMk/>
            <pc:sldMk cId="3622014337" sldId="259"/>
            <ac:picMk id="455" creationId="{AEDB3ADA-26C3-3089-2C39-09AB77ADF94C}"/>
          </ac:picMkLst>
        </pc:picChg>
        <pc:picChg chg="mod">
          <ac:chgData name="장 서영" userId="ad0f87fbdb814cec" providerId="LiveId" clId="{82EF95CF-D7E9-4B78-9AAB-340CBC6A4523}" dt="2023-06-09T10:55:18.802" v="67" actId="1036"/>
          <ac:picMkLst>
            <pc:docMk/>
            <pc:sldMk cId="3622014337" sldId="259"/>
            <ac:picMk id="457" creationId="{FD1087CB-D4BE-A26E-E4FA-03507B55918A}"/>
          </ac:picMkLst>
        </pc:picChg>
        <pc:picChg chg="mod">
          <ac:chgData name="장 서영" userId="ad0f87fbdb814cec" providerId="LiveId" clId="{82EF95CF-D7E9-4B78-9AAB-340CBC6A4523}" dt="2023-06-09T10:55:18.802" v="67" actId="1036"/>
          <ac:picMkLst>
            <pc:docMk/>
            <pc:sldMk cId="3622014337" sldId="259"/>
            <ac:picMk id="459" creationId="{53EE564C-DBB5-F002-254A-A037208ACD6C}"/>
          </ac:picMkLst>
        </pc:picChg>
        <pc:picChg chg="mod">
          <ac:chgData name="장 서영" userId="ad0f87fbdb814cec" providerId="LiveId" clId="{82EF95CF-D7E9-4B78-9AAB-340CBC6A4523}" dt="2023-06-09T10:55:18.802" v="67" actId="1036"/>
          <ac:picMkLst>
            <pc:docMk/>
            <pc:sldMk cId="3622014337" sldId="259"/>
            <ac:picMk id="482" creationId="{B290141E-600A-BB9D-A433-0FCAF2F67F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jang119jsy@dgist.ac.kr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gain.kim@dgist.ac.kr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mailto:ljw3136@dgist.ac.kr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모서리가 둥근 직사각형 5">
            <a:extLst>
              <a:ext uri="{FF2B5EF4-FFF2-40B4-BE49-F238E27FC236}">
                <a16:creationId xmlns:a16="http://schemas.microsoft.com/office/drawing/2014/main" id="{10B9C381-4B6F-8CAD-3ACC-DA8852CABE8D}"/>
              </a:ext>
            </a:extLst>
          </p:cNvPr>
          <p:cNvSpPr/>
          <p:nvPr/>
        </p:nvSpPr>
        <p:spPr>
          <a:xfrm>
            <a:off x="3170269" y="16956772"/>
            <a:ext cx="11275330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Datapath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5" name="그림 254" descr="텍스트, 시계, 득점판이(가) 표시된 사진&#10;&#10;자동 생성된 설명">
            <a:extLst>
              <a:ext uri="{FF2B5EF4-FFF2-40B4-BE49-F238E27FC236}">
                <a16:creationId xmlns:a16="http://schemas.microsoft.com/office/drawing/2014/main" id="{C53AF71F-5257-B593-E0E7-552F017B2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531" y="22657134"/>
            <a:ext cx="5449835" cy="5934925"/>
          </a:xfrm>
          <a:prstGeom prst="rect">
            <a:avLst/>
          </a:prstGeom>
        </p:spPr>
      </p:pic>
      <p:sp>
        <p:nvSpPr>
          <p:cNvPr id="256" name="모서리가 둥근 직사각형 5">
            <a:extLst>
              <a:ext uri="{FF2B5EF4-FFF2-40B4-BE49-F238E27FC236}">
                <a16:creationId xmlns:a16="http://schemas.microsoft.com/office/drawing/2014/main" id="{C593B153-1A5C-5797-EB6D-1197443F6C1B}"/>
              </a:ext>
            </a:extLst>
          </p:cNvPr>
          <p:cNvSpPr/>
          <p:nvPr/>
        </p:nvSpPr>
        <p:spPr>
          <a:xfrm>
            <a:off x="22180882" y="22376935"/>
            <a:ext cx="5357438" cy="621512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Left: 64-tap</a:t>
            </a:r>
          </a:p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(1000um x 600um)</a:t>
            </a:r>
          </a:p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Right: 256-tap</a:t>
            </a:r>
          </a:p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(1200um x 700um)</a:t>
            </a:r>
          </a:p>
          <a:p>
            <a:endParaRPr lang="en-US" altLang="ko-KR" sz="400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BIDI is used for chip configuration</a:t>
            </a:r>
          </a:p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readout of measured  results</a:t>
            </a:r>
            <a:endParaRPr lang="ko-KR" altLang="en-US" sz="4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모서리가 둥근 직사각형 5">
            <a:extLst>
              <a:ext uri="{FF2B5EF4-FFF2-40B4-BE49-F238E27FC236}">
                <a16:creationId xmlns:a16="http://schemas.microsoft.com/office/drawing/2014/main" id="{F2581739-8CFF-D799-C95E-76F979DC513C}"/>
              </a:ext>
            </a:extLst>
          </p:cNvPr>
          <p:cNvSpPr/>
          <p:nvPr/>
        </p:nvSpPr>
        <p:spPr>
          <a:xfrm>
            <a:off x="3428157" y="4122639"/>
            <a:ext cx="24428392" cy="3078014"/>
          </a:xfrm>
          <a:prstGeom prst="roundRect">
            <a:avLst/>
          </a:prstGeom>
          <a:noFill/>
          <a:ln w="1016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 Design for Performance Evaluation of</a:t>
            </a:r>
            <a:br>
              <a:rPr lang="en-US" altLang="ko-KR" sz="7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70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Equalizer for &gt;224Gb/s ADC-Based Serial Links</a:t>
            </a:r>
          </a:p>
          <a:p>
            <a:pPr algn="ctr"/>
            <a:endParaRPr lang="en-US" altLang="ko-KR" sz="1800" b="1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대구경북과학기술원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전기전자컴퓨터공학과</a:t>
            </a:r>
            <a:endParaRPr lang="en-US" altLang="ko-KR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장서영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이재원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김가인</a:t>
            </a:r>
            <a:endParaRPr lang="en-US" altLang="ko-KR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jang119jsy@dgist.ac.kr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ljw3136@dgist.ac.kr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gain.kim@dgist.ac.kr</a:t>
            </a:r>
            <a:r>
              <a:rPr lang="en-US" altLang="ko-KR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5" name="그림 454" descr="차트이(가) 표시된 사진&#10;&#10;자동 생성된 설명">
            <a:extLst>
              <a:ext uri="{FF2B5EF4-FFF2-40B4-BE49-F238E27FC236}">
                <a16:creationId xmlns:a16="http://schemas.microsoft.com/office/drawing/2014/main" id="{AEDB3ADA-26C3-3089-2C39-09AB77ADF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648" y="15764342"/>
            <a:ext cx="6120000" cy="4588251"/>
          </a:xfrm>
          <a:prstGeom prst="rect">
            <a:avLst/>
          </a:prstGeom>
        </p:spPr>
      </p:pic>
      <p:pic>
        <p:nvPicPr>
          <p:cNvPr id="457" name="그림 456" descr="차트이(가) 표시된 사진&#10;&#10;자동 생성된 설명">
            <a:extLst>
              <a:ext uri="{FF2B5EF4-FFF2-40B4-BE49-F238E27FC236}">
                <a16:creationId xmlns:a16="http://schemas.microsoft.com/office/drawing/2014/main" id="{FD1087CB-D4BE-A26E-E4FA-03507B559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344" y="10472343"/>
            <a:ext cx="6120000" cy="4588251"/>
          </a:xfrm>
          <a:prstGeom prst="rect">
            <a:avLst/>
          </a:prstGeom>
        </p:spPr>
      </p:pic>
      <p:pic>
        <p:nvPicPr>
          <p:cNvPr id="459" name="그림 458" descr="차트이(가) 표시된 사진&#10;&#10;자동 생성된 설명">
            <a:extLst>
              <a:ext uri="{FF2B5EF4-FFF2-40B4-BE49-F238E27FC236}">
                <a16:creationId xmlns:a16="http://schemas.microsoft.com/office/drawing/2014/main" id="{53EE564C-DBB5-F002-254A-A037208AC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95" y="10472931"/>
            <a:ext cx="6120000" cy="4588251"/>
          </a:xfrm>
          <a:prstGeom prst="rect">
            <a:avLst/>
          </a:prstGeom>
        </p:spPr>
      </p:pic>
      <p:sp>
        <p:nvSpPr>
          <p:cNvPr id="463" name="직사각형 462">
            <a:extLst>
              <a:ext uri="{FF2B5EF4-FFF2-40B4-BE49-F238E27FC236}">
                <a16:creationId xmlns:a16="http://schemas.microsoft.com/office/drawing/2014/main" id="{8C505E62-C560-B04C-9ABE-63242D692FB4}"/>
              </a:ext>
            </a:extLst>
          </p:cNvPr>
          <p:cNvSpPr/>
          <p:nvPr/>
        </p:nvSpPr>
        <p:spPr>
          <a:xfrm rot="10800000" flipV="1">
            <a:off x="2671816" y="8051342"/>
            <a:ext cx="12362922" cy="1080000"/>
          </a:xfrm>
          <a:prstGeom prst="rect">
            <a:avLst/>
          </a:prstGeom>
          <a:solidFill>
            <a:srgbClr val="1F4E79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직사각형 464">
            <a:extLst>
              <a:ext uri="{FF2B5EF4-FFF2-40B4-BE49-F238E27FC236}">
                <a16:creationId xmlns:a16="http://schemas.microsoft.com/office/drawing/2014/main" id="{1224BA6D-B351-3D7B-50E0-A45BAB9F39EA}"/>
              </a:ext>
            </a:extLst>
          </p:cNvPr>
          <p:cNvSpPr/>
          <p:nvPr/>
        </p:nvSpPr>
        <p:spPr>
          <a:xfrm>
            <a:off x="2658663" y="8052345"/>
            <a:ext cx="12376078" cy="737469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7" name="직사각형 466">
            <a:extLst>
              <a:ext uri="{FF2B5EF4-FFF2-40B4-BE49-F238E27FC236}">
                <a16:creationId xmlns:a16="http://schemas.microsoft.com/office/drawing/2014/main" id="{3D301472-065D-09CD-9F0E-0C0A1C885E29}"/>
              </a:ext>
            </a:extLst>
          </p:cNvPr>
          <p:cNvSpPr/>
          <p:nvPr/>
        </p:nvSpPr>
        <p:spPr>
          <a:xfrm rot="10800000" flipV="1">
            <a:off x="2656961" y="15699364"/>
            <a:ext cx="12362183" cy="1048514"/>
          </a:xfrm>
          <a:prstGeom prst="rect">
            <a:avLst/>
          </a:prstGeom>
          <a:solidFill>
            <a:srgbClr val="1F4E79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ko-KR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직사각형 467">
            <a:extLst>
              <a:ext uri="{FF2B5EF4-FFF2-40B4-BE49-F238E27FC236}">
                <a16:creationId xmlns:a16="http://schemas.microsoft.com/office/drawing/2014/main" id="{4CC9D177-00DD-6BD3-59B0-6603517577C0}"/>
              </a:ext>
            </a:extLst>
          </p:cNvPr>
          <p:cNvSpPr/>
          <p:nvPr/>
        </p:nvSpPr>
        <p:spPr>
          <a:xfrm>
            <a:off x="2657922" y="15699364"/>
            <a:ext cx="12376078" cy="25110898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3" name="모서리가 둥근 직사각형 5">
            <a:extLst>
              <a:ext uri="{FF2B5EF4-FFF2-40B4-BE49-F238E27FC236}">
                <a16:creationId xmlns:a16="http://schemas.microsoft.com/office/drawing/2014/main" id="{2C39426E-C37A-7186-87EB-42E1ACD8EC87}"/>
              </a:ext>
            </a:extLst>
          </p:cNvPr>
          <p:cNvSpPr/>
          <p:nvPr/>
        </p:nvSpPr>
        <p:spPr>
          <a:xfrm>
            <a:off x="3170269" y="33062625"/>
            <a:ext cx="11275330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2x2 MIMO cross equalizer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모서리가 둥근 직사각형 5">
            <a:extLst>
              <a:ext uri="{FF2B5EF4-FFF2-40B4-BE49-F238E27FC236}">
                <a16:creationId xmlns:a16="http://schemas.microsoft.com/office/drawing/2014/main" id="{6880FE89-3840-71CB-EB46-AC0602E278FD}"/>
              </a:ext>
            </a:extLst>
          </p:cNvPr>
          <p:cNvSpPr/>
          <p:nvPr/>
        </p:nvSpPr>
        <p:spPr>
          <a:xfrm>
            <a:off x="3428157" y="38957393"/>
            <a:ext cx="11414029" cy="15379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>
                <a:ln w="285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addional complex multiplexer </a:t>
            </a:r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sub-channel for each aggressor</a:t>
            </a:r>
          </a:p>
        </p:txBody>
      </p:sp>
      <p:sp>
        <p:nvSpPr>
          <p:cNvPr id="477" name="직사각형 476">
            <a:extLst>
              <a:ext uri="{FF2B5EF4-FFF2-40B4-BE49-F238E27FC236}">
                <a16:creationId xmlns:a16="http://schemas.microsoft.com/office/drawing/2014/main" id="{85ABF358-3CA6-70A9-86F1-9223C564A331}"/>
              </a:ext>
            </a:extLst>
          </p:cNvPr>
          <p:cNvSpPr/>
          <p:nvPr/>
        </p:nvSpPr>
        <p:spPr>
          <a:xfrm rot="10800000" flipV="1">
            <a:off x="15839524" y="8069376"/>
            <a:ext cx="11938001" cy="1080000"/>
          </a:xfrm>
          <a:prstGeom prst="rect">
            <a:avLst/>
          </a:prstGeom>
          <a:solidFill>
            <a:srgbClr val="1F4E79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ko-KR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직사각형 477">
            <a:extLst>
              <a:ext uri="{FF2B5EF4-FFF2-40B4-BE49-F238E27FC236}">
                <a16:creationId xmlns:a16="http://schemas.microsoft.com/office/drawing/2014/main" id="{8ED65BFD-C17B-5D65-0818-ECDD6EE5E4EC}"/>
              </a:ext>
            </a:extLst>
          </p:cNvPr>
          <p:cNvSpPr/>
          <p:nvPr/>
        </p:nvSpPr>
        <p:spPr>
          <a:xfrm>
            <a:off x="15839527" y="8051342"/>
            <a:ext cx="11938003" cy="27462774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9" name="모서리가 둥근 직사각형 5">
            <a:extLst>
              <a:ext uri="{FF2B5EF4-FFF2-40B4-BE49-F238E27FC236}">
                <a16:creationId xmlns:a16="http://schemas.microsoft.com/office/drawing/2014/main" id="{187FB88E-50A8-2EA2-1144-85AB6296451A}"/>
              </a:ext>
            </a:extLst>
          </p:cNvPr>
          <p:cNvSpPr/>
          <p:nvPr/>
        </p:nvSpPr>
        <p:spPr>
          <a:xfrm>
            <a:off x="16324581" y="9357889"/>
            <a:ext cx="11146897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2" name="그림 481" descr="차트이(가) 표시된 사진&#10;&#10;자동 생성된 설명">
            <a:extLst>
              <a:ext uri="{FF2B5EF4-FFF2-40B4-BE49-F238E27FC236}">
                <a16:creationId xmlns:a16="http://schemas.microsoft.com/office/drawing/2014/main" id="{B290141E-600A-BB9D-A433-0FCAF2F67F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306" y="15764342"/>
            <a:ext cx="6120000" cy="4588251"/>
          </a:xfrm>
          <a:prstGeom prst="rect">
            <a:avLst/>
          </a:prstGeom>
        </p:spPr>
      </p:pic>
      <p:sp>
        <p:nvSpPr>
          <p:cNvPr id="483" name="모서리가 둥근 직사각형 5">
            <a:extLst>
              <a:ext uri="{FF2B5EF4-FFF2-40B4-BE49-F238E27FC236}">
                <a16:creationId xmlns:a16="http://schemas.microsoft.com/office/drawing/2014/main" id="{4C0E1372-9C36-FD48-FCEE-8101D4EB0C43}"/>
              </a:ext>
            </a:extLst>
          </p:cNvPr>
          <p:cNvSpPr/>
          <p:nvPr/>
        </p:nvSpPr>
        <p:spPr>
          <a:xfrm>
            <a:off x="16199308" y="21329106"/>
            <a:ext cx="11146897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직사각형 483">
            <a:extLst>
              <a:ext uri="{FF2B5EF4-FFF2-40B4-BE49-F238E27FC236}">
                <a16:creationId xmlns:a16="http://schemas.microsoft.com/office/drawing/2014/main" id="{A5BF12A0-3013-280C-A8E6-283587865914}"/>
              </a:ext>
            </a:extLst>
          </p:cNvPr>
          <p:cNvSpPr/>
          <p:nvPr/>
        </p:nvSpPr>
        <p:spPr>
          <a:xfrm rot="10800000" flipV="1">
            <a:off x="15840000" y="35719825"/>
            <a:ext cx="11938001" cy="1080000"/>
          </a:xfrm>
          <a:prstGeom prst="rect">
            <a:avLst/>
          </a:prstGeom>
          <a:solidFill>
            <a:srgbClr val="1F4E79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모서리가 둥근 직사각형 5">
            <a:extLst>
              <a:ext uri="{FF2B5EF4-FFF2-40B4-BE49-F238E27FC236}">
                <a16:creationId xmlns:a16="http://schemas.microsoft.com/office/drawing/2014/main" id="{A0440620-1A85-D690-DB6B-16E28C3D0369}"/>
              </a:ext>
            </a:extLst>
          </p:cNvPr>
          <p:cNvSpPr/>
          <p:nvPr/>
        </p:nvSpPr>
        <p:spPr>
          <a:xfrm>
            <a:off x="16120449" y="37717279"/>
            <a:ext cx="11856710" cy="211581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FEXT cancellation with OFDM requires small amount of additional resource</a:t>
            </a:r>
          </a:p>
          <a:p>
            <a:pPr marL="742950" indent="-742950">
              <a:buFontTx/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FEXT-cancellation OFDM is promising to achieve &gt; 224Gbps </a:t>
            </a:r>
          </a:p>
          <a:p>
            <a:pPr marL="742950" indent="-742950">
              <a:buFontTx/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CHEST is area-efficient for slow-fading channel</a:t>
            </a:r>
          </a:p>
        </p:txBody>
      </p:sp>
      <p:sp>
        <p:nvSpPr>
          <p:cNvPr id="486" name="직사각형 485">
            <a:extLst>
              <a:ext uri="{FF2B5EF4-FFF2-40B4-BE49-F238E27FC236}">
                <a16:creationId xmlns:a16="http://schemas.microsoft.com/office/drawing/2014/main" id="{8BD7E133-D1D5-0914-18F7-7C9B3E19D09A}"/>
              </a:ext>
            </a:extLst>
          </p:cNvPr>
          <p:cNvSpPr/>
          <p:nvPr/>
        </p:nvSpPr>
        <p:spPr>
          <a:xfrm>
            <a:off x="15839524" y="35719824"/>
            <a:ext cx="11938476" cy="5090438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8" name="그림 487" descr="차트이(가) 표시된 사진&#10;&#10;자동 생성된 설명">
            <a:extLst>
              <a:ext uri="{FF2B5EF4-FFF2-40B4-BE49-F238E27FC236}">
                <a16:creationId xmlns:a16="http://schemas.microsoft.com/office/drawing/2014/main" id="{BF4F1101-8F94-2D6B-6B16-DE5495B6F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39" y="9357889"/>
            <a:ext cx="7838504" cy="2561666"/>
          </a:xfrm>
          <a:prstGeom prst="rect">
            <a:avLst/>
          </a:prstGeom>
        </p:spPr>
      </p:pic>
      <p:pic>
        <p:nvPicPr>
          <p:cNvPr id="490" name="그림 489" descr="도표, 개략도이(가) 표시된 사진&#10;&#10;자동 생성된 설명">
            <a:extLst>
              <a:ext uri="{FF2B5EF4-FFF2-40B4-BE49-F238E27FC236}">
                <a16:creationId xmlns:a16="http://schemas.microsoft.com/office/drawing/2014/main" id="{CB76425C-8BD8-9895-11A1-6CF85C373E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45" y="18199495"/>
            <a:ext cx="10757743" cy="6403145"/>
          </a:xfrm>
          <a:prstGeom prst="rect">
            <a:avLst/>
          </a:prstGeom>
        </p:spPr>
      </p:pic>
      <p:pic>
        <p:nvPicPr>
          <p:cNvPr id="494" name="그림 493" descr="도표이(가) 표시된 사진&#10;&#10;자동 생성된 설명">
            <a:extLst>
              <a:ext uri="{FF2B5EF4-FFF2-40B4-BE49-F238E27FC236}">
                <a16:creationId xmlns:a16="http://schemas.microsoft.com/office/drawing/2014/main" id="{F39C6D23-847D-C76A-FAE8-258C3B339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56" y="34600418"/>
            <a:ext cx="11146898" cy="4345090"/>
          </a:xfrm>
          <a:prstGeom prst="rect">
            <a:avLst/>
          </a:prstGeom>
        </p:spPr>
      </p:pic>
      <p:sp>
        <p:nvSpPr>
          <p:cNvPr id="495" name="모서리가 둥근 직사각형 5">
            <a:extLst>
              <a:ext uri="{FF2B5EF4-FFF2-40B4-BE49-F238E27FC236}">
                <a16:creationId xmlns:a16="http://schemas.microsoft.com/office/drawing/2014/main" id="{1D417976-1C7C-0004-1688-89B9023F4192}"/>
              </a:ext>
            </a:extLst>
          </p:cNvPr>
          <p:cNvSpPr/>
          <p:nvPr/>
        </p:nvSpPr>
        <p:spPr>
          <a:xfrm>
            <a:off x="3397567" y="24568313"/>
            <a:ext cx="11414028" cy="21000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partially-serial FFT</a:t>
            </a:r>
          </a:p>
          <a:p>
            <a:pPr marL="742950" indent="-742950"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2x2 MIMO cross equalization</a:t>
            </a:r>
          </a:p>
          <a:p>
            <a:pPr marL="742950" indent="-742950">
              <a:buAutoNum type="arabicPeriod"/>
            </a:pPr>
            <a:r>
              <a:rPr lang="en-US" altLang="ko-KR" sz="40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channel adapdations</a:t>
            </a:r>
          </a:p>
        </p:txBody>
      </p:sp>
      <p:sp>
        <p:nvSpPr>
          <p:cNvPr id="498" name="모서리가 둥근 직사각형 5">
            <a:extLst>
              <a:ext uri="{FF2B5EF4-FFF2-40B4-BE49-F238E27FC236}">
                <a16:creationId xmlns:a16="http://schemas.microsoft.com/office/drawing/2014/main" id="{30BB2EB1-963B-0A76-38E6-D3F2D14B8E71}"/>
              </a:ext>
            </a:extLst>
          </p:cNvPr>
          <p:cNvSpPr/>
          <p:nvPr/>
        </p:nvSpPr>
        <p:spPr>
          <a:xfrm>
            <a:off x="16371834" y="14846015"/>
            <a:ext cx="11353940" cy="10800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FDE coefs. Blue(main),Orange(FEXT)</a:t>
            </a:r>
            <a:endParaRPr lang="ko-KR" altLang="en-US" sz="4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모서리가 둥근 직사각형 5">
            <a:extLst>
              <a:ext uri="{FF2B5EF4-FFF2-40B4-BE49-F238E27FC236}">
                <a16:creationId xmlns:a16="http://schemas.microsoft.com/office/drawing/2014/main" id="{612B9189-1495-DE5A-FDEA-4D26CB1E2D8D}"/>
              </a:ext>
            </a:extLst>
          </p:cNvPr>
          <p:cNvSpPr/>
          <p:nvPr/>
        </p:nvSpPr>
        <p:spPr>
          <a:xfrm>
            <a:off x="16702394" y="20206067"/>
            <a:ext cx="10692820" cy="96771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channel(left), Constellation(right)</a:t>
            </a:r>
            <a:endParaRPr lang="ko-KR" altLang="en-US" sz="4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BA57223C-AD52-DE60-034B-60D427C267EC}"/>
              </a:ext>
            </a:extLst>
          </p:cNvPr>
          <p:cNvSpPr/>
          <p:nvPr/>
        </p:nvSpPr>
        <p:spPr>
          <a:xfrm>
            <a:off x="3170269" y="26832135"/>
            <a:ext cx="11275330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estimation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 descr="도표이(가) 표시된 사진&#10;&#10;자동 생성된 설명">
            <a:extLst>
              <a:ext uri="{FF2B5EF4-FFF2-40B4-BE49-F238E27FC236}">
                <a16:creationId xmlns:a16="http://schemas.microsoft.com/office/drawing/2014/main" id="{B67226D1-DC57-A49B-6170-E17C57C109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7" y="28179445"/>
            <a:ext cx="10806640" cy="4018470"/>
          </a:xfrm>
          <a:prstGeom prst="rect">
            <a:avLst/>
          </a:prstGeo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8538AC28-653C-77F6-0B89-AE9D9A81359F}"/>
              </a:ext>
            </a:extLst>
          </p:cNvPr>
          <p:cNvSpPr/>
          <p:nvPr/>
        </p:nvSpPr>
        <p:spPr>
          <a:xfrm>
            <a:off x="16235075" y="29091221"/>
            <a:ext cx="11146897" cy="1080000"/>
          </a:xfrm>
          <a:prstGeom prst="roundRect">
            <a:avLst/>
          </a:prstGeom>
          <a:solidFill>
            <a:srgbClr val="E7E6E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Comparsion</a:t>
            </a:r>
            <a:endParaRPr lang="ko-KR" altLang="en-US" sz="5400" b="1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표 20">
                <a:extLst>
                  <a:ext uri="{FF2B5EF4-FFF2-40B4-BE49-F238E27FC236}">
                    <a16:creationId xmlns:a16="http://schemas.microsoft.com/office/drawing/2014/main" id="{1AB8333F-FAFC-E270-1187-75DFEA6B76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984423"/>
                  </p:ext>
                </p:extLst>
              </p:nvPr>
            </p:nvGraphicFramePr>
            <p:xfrm>
              <a:off x="16289090" y="30326542"/>
              <a:ext cx="11130702" cy="463296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3710234">
                      <a:extLst>
                        <a:ext uri="{9D8B030D-6E8A-4147-A177-3AD203B41FA5}">
                          <a16:colId xmlns:a16="http://schemas.microsoft.com/office/drawing/2014/main" val="3786595079"/>
                        </a:ext>
                      </a:extLst>
                    </a:gridCol>
                    <a:gridCol w="3710234">
                      <a:extLst>
                        <a:ext uri="{9D8B030D-6E8A-4147-A177-3AD203B41FA5}">
                          <a16:colId xmlns:a16="http://schemas.microsoft.com/office/drawing/2014/main" val="339150838"/>
                        </a:ext>
                      </a:extLst>
                    </a:gridCol>
                    <a:gridCol w="3710234">
                      <a:extLst>
                        <a:ext uri="{9D8B030D-6E8A-4147-A177-3AD203B41FA5}">
                          <a16:colId xmlns:a16="http://schemas.microsoft.com/office/drawing/2014/main" val="1639660044"/>
                        </a:ext>
                      </a:extLst>
                    </a:gridCol>
                  </a:tblGrid>
                  <a:tr h="409744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1-lane 56G DMT </a:t>
                          </a:r>
                          <a:endParaRPr lang="ko-KR" altLang="en-US" sz="3200" b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2-lane 224G DMT</a:t>
                          </a:r>
                          <a:endParaRPr lang="ko-KR" alt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00205675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Synchronization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Off-chip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200" b="0"/>
                            <a:t>128-tap sign-sign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978121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FFT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32-tap / Parallel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128-tap / Serial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4247082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Cylic-Prefix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4-tap / Exact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ko-KR" sz="3200" b="0"/>
                            <a:t>8 /</a:t>
                          </a:r>
                          <a:r>
                            <a:rPr lang="en-US" altLang="ko-KR" sz="3200" b="0" baseline="0"/>
                            <a:t> </a:t>
                          </a:r>
                          <a:r>
                            <a:rPr lang="en-US" altLang="ko-KR" sz="3200" b="0"/>
                            <a:t>Approx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8429147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FDE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SISO FDE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2x2 MIMO FDE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8994418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CHEST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Off-chip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2x2 MIMO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485922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Operating Freq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1.2GHz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200MHz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7567110"/>
                      </a:ext>
                    </a:extLst>
                  </a:tr>
                  <a:tr h="41543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Area/lane (um2) *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200k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620k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0480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표 20">
                <a:extLst>
                  <a:ext uri="{FF2B5EF4-FFF2-40B4-BE49-F238E27FC236}">
                    <a16:creationId xmlns:a16="http://schemas.microsoft.com/office/drawing/2014/main" id="{1AB8333F-FAFC-E270-1187-75DFEA6B76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984423"/>
                  </p:ext>
                </p:extLst>
              </p:nvPr>
            </p:nvGraphicFramePr>
            <p:xfrm>
              <a:off x="16289090" y="30326542"/>
              <a:ext cx="11130702" cy="463296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3710234">
                      <a:extLst>
                        <a:ext uri="{9D8B030D-6E8A-4147-A177-3AD203B41FA5}">
                          <a16:colId xmlns:a16="http://schemas.microsoft.com/office/drawing/2014/main" val="3786595079"/>
                        </a:ext>
                      </a:extLst>
                    </a:gridCol>
                    <a:gridCol w="3710234">
                      <a:extLst>
                        <a:ext uri="{9D8B030D-6E8A-4147-A177-3AD203B41FA5}">
                          <a16:colId xmlns:a16="http://schemas.microsoft.com/office/drawing/2014/main" val="339150838"/>
                        </a:ext>
                      </a:extLst>
                    </a:gridCol>
                    <a:gridCol w="3710234">
                      <a:extLst>
                        <a:ext uri="{9D8B030D-6E8A-4147-A177-3AD203B41FA5}">
                          <a16:colId xmlns:a16="http://schemas.microsoft.com/office/drawing/2014/main" val="163966004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1-lane 56G DMT </a:t>
                          </a:r>
                          <a:endParaRPr lang="ko-KR" altLang="en-US" sz="3200" b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2-lane 224G DMT</a:t>
                          </a:r>
                          <a:endParaRPr lang="ko-KR" alt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002056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Synchronization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Off-chip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3200" b="0"/>
                            <a:t>128-tap sign-sign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9781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FFT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32-tap / Parallel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128-tap / Serial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4424708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Cylic-Prefix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4-tap / Exact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99836" t="-309375" r="-657" b="-43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842914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FDE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SISO FDE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2x2 MIMO FDE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89944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CHEST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Off-chip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2x2 MIMO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4859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Operating Freq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1.2GHz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200MHz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75671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Area/lane (um2) *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200k</a:t>
                          </a:r>
                          <a:endParaRPr lang="ko-KR" altLang="en-US" sz="3200" b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3200" b="0"/>
                            <a:t>620k</a:t>
                          </a:r>
                          <a:endParaRPr lang="ko-KR" altLang="en-US" sz="3200" b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0480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모서리가 둥근 직사각형 5">
            <a:extLst>
              <a:ext uri="{FF2B5EF4-FFF2-40B4-BE49-F238E27FC236}">
                <a16:creationId xmlns:a16="http://schemas.microsoft.com/office/drawing/2014/main" id="{66AD7B22-52EF-A794-8365-33E0A0086C95}"/>
              </a:ext>
            </a:extLst>
          </p:cNvPr>
          <p:cNvSpPr/>
          <p:nvPr/>
        </p:nvSpPr>
        <p:spPr>
          <a:xfrm>
            <a:off x="22587113" y="34645522"/>
            <a:ext cx="5011548" cy="109175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</a:t>
            </a:r>
            <a:r>
              <a:rPr lang="en-US" altLang="ko-KR" sz="2400">
                <a:solidFill>
                  <a:schemeClr val="tx1"/>
                </a:solidFill>
              </a:rPr>
              <a:t>Area @ 500MHz within ss 28nm rvt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1FA80-FEEF-5BCE-8F83-B7F60182AFFD}"/>
              </a:ext>
            </a:extLst>
          </p:cNvPr>
          <p:cNvSpPr txBox="1"/>
          <p:nvPr/>
        </p:nvSpPr>
        <p:spPr>
          <a:xfrm>
            <a:off x="2894167" y="12925539"/>
            <a:ext cx="120318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3800" b="0" i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Chip-to-chip connectivity requires ever-higher wireline transceiver bandwidth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800" b="0" i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High-order modulation is needed for better bandwidth 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D653F-F200-D5FD-F75F-33759F5C7792}"/>
              </a:ext>
            </a:extLst>
          </p:cNvPr>
          <p:cNvSpPr txBox="1"/>
          <p:nvPr/>
        </p:nvSpPr>
        <p:spPr>
          <a:xfrm>
            <a:off x="2802992" y="11903796"/>
            <a:ext cx="12446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ln w="285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FEXT</a:t>
            </a:r>
            <a:r>
              <a:rPr lang="ko-KR" altLang="en-US" sz="36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SNR and increases BER</a:t>
            </a:r>
          </a:p>
          <a:p>
            <a:pPr algn="ctr"/>
            <a:r>
              <a:rPr lang="en-US" altLang="ko-KR" sz="3600" b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PAM4 is vulnerable to FEXT</a:t>
            </a:r>
          </a:p>
          <a:p>
            <a:endParaRPr lang="ko-KR" altLang="en-US" sz="360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0793E96-AC35-6F92-3004-235B9A74BD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05651" y="5580007"/>
            <a:ext cx="2271508" cy="2115817"/>
          </a:xfrm>
          <a:prstGeom prst="rect">
            <a:avLst/>
          </a:prstGeom>
        </p:spPr>
      </p:pic>
      <p:sp>
        <p:nvSpPr>
          <p:cNvPr id="17" name="모서리가 둥근 직사각형 5">
            <a:extLst>
              <a:ext uri="{FF2B5EF4-FFF2-40B4-BE49-F238E27FC236}">
                <a16:creationId xmlns:a16="http://schemas.microsoft.com/office/drawing/2014/main" id="{3FC8FD0D-CBB8-3161-E33C-1EC534354FD9}"/>
              </a:ext>
            </a:extLst>
          </p:cNvPr>
          <p:cNvSpPr/>
          <p:nvPr/>
        </p:nvSpPr>
        <p:spPr>
          <a:xfrm>
            <a:off x="3492787" y="32094093"/>
            <a:ext cx="11497244" cy="88126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up to 1024-tap moving average window</a:t>
            </a:r>
            <a:endParaRPr lang="ko-KR" altLang="en-US" sz="4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3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250</Words>
  <Application>Microsoft Office PowerPoint</Application>
  <PresentationFormat>사용자 지정</PresentationFormat>
  <Paragraphs>60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장 서영</cp:lastModifiedBy>
  <cp:revision>37</cp:revision>
  <dcterms:created xsi:type="dcterms:W3CDTF">2018-03-08T06:02:33Z</dcterms:created>
  <dcterms:modified xsi:type="dcterms:W3CDTF">2023-06-10T03:37:12Z</dcterms:modified>
</cp:coreProperties>
</file>