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888"/>
    <a:srgbClr val="A5567E"/>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96118" autoAdjust="0"/>
  </p:normalViewPr>
  <p:slideViewPr>
    <p:cSldViewPr snapToGrid="0">
      <p:cViewPr>
        <p:scale>
          <a:sx n="33" d="100"/>
          <a:sy n="33" d="100"/>
        </p:scale>
        <p:origin x="1464" y="-19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이승훈(전자전기공학과)" userId="bdc54694-ce69-4602-b93e-d20746b88dfe" providerId="ADAL" clId="{F4F78231-4EE1-4E0D-96F2-B4FCD2847931}"/>
    <pc:docChg chg="undo custSel modSld">
      <pc:chgData name="이승훈(전자전기공학과)" userId="bdc54694-ce69-4602-b93e-d20746b88dfe" providerId="ADAL" clId="{F4F78231-4EE1-4E0D-96F2-B4FCD2847931}" dt="2023-06-06T05:33:50.160" v="4541" actId="207"/>
      <pc:docMkLst>
        <pc:docMk/>
      </pc:docMkLst>
      <pc:sldChg chg="addSp delSp modSp mod">
        <pc:chgData name="이승훈(전자전기공학과)" userId="bdc54694-ce69-4602-b93e-d20746b88dfe" providerId="ADAL" clId="{F4F78231-4EE1-4E0D-96F2-B4FCD2847931}" dt="2023-06-06T05:33:50.160" v="4541" actId="207"/>
        <pc:sldMkLst>
          <pc:docMk/>
          <pc:sldMk cId="612776008" sldId="256"/>
        </pc:sldMkLst>
        <pc:spChg chg="add mod topLvl">
          <ac:chgData name="이승훈(전자전기공학과)" userId="bdc54694-ce69-4602-b93e-d20746b88dfe" providerId="ADAL" clId="{F4F78231-4EE1-4E0D-96F2-B4FCD2847931}" dt="2023-05-09T02:26:35.534" v="2519" actId="1035"/>
          <ac:spMkLst>
            <pc:docMk/>
            <pc:sldMk cId="612776008" sldId="256"/>
            <ac:spMk id="2" creationId="{5AC3DF28-B1C8-47A5-98CE-2D81B1754805}"/>
          </ac:spMkLst>
        </pc:spChg>
        <pc:spChg chg="add mod topLvl">
          <ac:chgData name="이승훈(전자전기공학과)" userId="bdc54694-ce69-4602-b93e-d20746b88dfe" providerId="ADAL" clId="{F4F78231-4EE1-4E0D-96F2-B4FCD2847931}" dt="2023-05-09T02:26:35.534" v="2519" actId="1035"/>
          <ac:spMkLst>
            <pc:docMk/>
            <pc:sldMk cId="612776008" sldId="256"/>
            <ac:spMk id="3" creationId="{99CA820B-CD9D-4FD9-A3B8-EDE95545A097}"/>
          </ac:spMkLst>
        </pc:spChg>
        <pc:spChg chg="add mod ord">
          <ac:chgData name="이승훈(전자전기공학과)" userId="bdc54694-ce69-4602-b93e-d20746b88dfe" providerId="ADAL" clId="{F4F78231-4EE1-4E0D-96F2-B4FCD2847931}" dt="2023-05-09T05:51:48.289" v="3842" actId="1076"/>
          <ac:spMkLst>
            <pc:docMk/>
            <pc:sldMk cId="612776008" sldId="256"/>
            <ac:spMk id="4" creationId="{84C54292-22F7-453D-817C-EE07E97EB1AE}"/>
          </ac:spMkLst>
        </pc:spChg>
        <pc:spChg chg="del">
          <ac:chgData name="이승훈(전자전기공학과)" userId="bdc54694-ce69-4602-b93e-d20746b88dfe" providerId="ADAL" clId="{F4F78231-4EE1-4E0D-96F2-B4FCD2847931}" dt="2023-05-08T09:49:51.438" v="23" actId="478"/>
          <ac:spMkLst>
            <pc:docMk/>
            <pc:sldMk cId="612776008" sldId="256"/>
            <ac:spMk id="5" creationId="{00000000-0000-0000-0000-000000000000}"/>
          </ac:spMkLst>
        </pc:spChg>
        <pc:spChg chg="del">
          <ac:chgData name="이승훈(전자전기공학과)" userId="bdc54694-ce69-4602-b93e-d20746b88dfe" providerId="ADAL" clId="{F4F78231-4EE1-4E0D-96F2-B4FCD2847931}" dt="2023-05-08T09:50:56.142" v="28" actId="478"/>
          <ac:spMkLst>
            <pc:docMk/>
            <pc:sldMk cId="612776008" sldId="256"/>
            <ac:spMk id="6" creationId="{00000000-0000-0000-0000-000000000000}"/>
          </ac:spMkLst>
        </pc:spChg>
        <pc:spChg chg="add mod">
          <ac:chgData name="이승훈(전자전기공학과)" userId="bdc54694-ce69-4602-b93e-d20746b88dfe" providerId="ADAL" clId="{F4F78231-4EE1-4E0D-96F2-B4FCD2847931}" dt="2023-05-08T09:49:54.669" v="25" actId="1036"/>
          <ac:spMkLst>
            <pc:docMk/>
            <pc:sldMk cId="612776008" sldId="256"/>
            <ac:spMk id="7" creationId="{6A764C83-ECCC-4344-A2C8-9C0F1CAAFD46}"/>
          </ac:spMkLst>
        </pc:spChg>
        <pc:spChg chg="del">
          <ac:chgData name="이승훈(전자전기공학과)" userId="bdc54694-ce69-4602-b93e-d20746b88dfe" providerId="ADAL" clId="{F4F78231-4EE1-4E0D-96F2-B4FCD2847931}" dt="2023-05-08T09:50:57.670" v="29" actId="478"/>
          <ac:spMkLst>
            <pc:docMk/>
            <pc:sldMk cId="612776008" sldId="256"/>
            <ac:spMk id="8" creationId="{00000000-0000-0000-0000-000000000000}"/>
          </ac:spMkLst>
        </pc:spChg>
        <pc:spChg chg="del">
          <ac:chgData name="이승훈(전자전기공학과)" userId="bdc54694-ce69-4602-b93e-d20746b88dfe" providerId="ADAL" clId="{F4F78231-4EE1-4E0D-96F2-B4FCD2847931}" dt="2023-05-08T09:46:58.637" v="0" actId="478"/>
          <ac:spMkLst>
            <pc:docMk/>
            <pc:sldMk cId="612776008" sldId="256"/>
            <ac:spMk id="9" creationId="{00000000-0000-0000-0000-000000000000}"/>
          </ac:spMkLst>
        </pc:spChg>
        <pc:spChg chg="add mod">
          <ac:chgData name="이승훈(전자전기공학과)" userId="bdc54694-ce69-4602-b93e-d20746b88dfe" providerId="ADAL" clId="{F4F78231-4EE1-4E0D-96F2-B4FCD2847931}" dt="2023-06-06T05:28:06.641" v="4502"/>
          <ac:spMkLst>
            <pc:docMk/>
            <pc:sldMk cId="612776008" sldId="256"/>
            <ac:spMk id="10" creationId="{A9689FF9-CE47-4BD2-B8A3-5788947DC848}"/>
          </ac:spMkLst>
        </pc:spChg>
        <pc:spChg chg="del mod">
          <ac:chgData name="이승훈(전자전기공학과)" userId="bdc54694-ce69-4602-b93e-d20746b88dfe" providerId="ADAL" clId="{F4F78231-4EE1-4E0D-96F2-B4FCD2847931}" dt="2023-05-08T12:52:06.217" v="1423" actId="478"/>
          <ac:spMkLst>
            <pc:docMk/>
            <pc:sldMk cId="612776008" sldId="256"/>
            <ac:spMk id="11" creationId="{00000000-0000-0000-0000-000000000000}"/>
          </ac:spMkLst>
        </pc:spChg>
        <pc:spChg chg="add mod">
          <ac:chgData name="이승훈(전자전기공학과)" userId="bdc54694-ce69-4602-b93e-d20746b88dfe" providerId="ADAL" clId="{F4F78231-4EE1-4E0D-96F2-B4FCD2847931}" dt="2023-05-09T02:26:35.534" v="2519" actId="1035"/>
          <ac:spMkLst>
            <pc:docMk/>
            <pc:sldMk cId="612776008" sldId="256"/>
            <ac:spMk id="12" creationId="{DFCF6A30-FE15-4338-835B-DF8AD980C41D}"/>
          </ac:spMkLst>
        </pc:spChg>
        <pc:spChg chg="add del mod">
          <ac:chgData name="이승훈(전자전기공학과)" userId="bdc54694-ce69-4602-b93e-d20746b88dfe" providerId="ADAL" clId="{F4F78231-4EE1-4E0D-96F2-B4FCD2847931}" dt="2023-05-08T13:02:44.696" v="1608" actId="478"/>
          <ac:spMkLst>
            <pc:docMk/>
            <pc:sldMk cId="612776008" sldId="256"/>
            <ac:spMk id="13" creationId="{4D551736-7E04-4115-8C6D-7B99B8301ADE}"/>
          </ac:spMkLst>
        </pc:spChg>
        <pc:spChg chg="add mod">
          <ac:chgData name="이승훈(전자전기공학과)" userId="bdc54694-ce69-4602-b93e-d20746b88dfe" providerId="ADAL" clId="{F4F78231-4EE1-4E0D-96F2-B4FCD2847931}" dt="2023-06-06T05:33:50.160" v="4541" actId="207"/>
          <ac:spMkLst>
            <pc:docMk/>
            <pc:sldMk cId="612776008" sldId="256"/>
            <ac:spMk id="15" creationId="{10876881-F327-47A3-8BC0-C7A757DF7E0A}"/>
          </ac:spMkLst>
        </pc:spChg>
        <pc:spChg chg="mod">
          <ac:chgData name="이승훈(전자전기공학과)" userId="bdc54694-ce69-4602-b93e-d20746b88dfe" providerId="ADAL" clId="{F4F78231-4EE1-4E0D-96F2-B4FCD2847931}" dt="2023-05-08T09:51:28.492" v="50" actId="1038"/>
          <ac:spMkLst>
            <pc:docMk/>
            <pc:sldMk cId="612776008" sldId="256"/>
            <ac:spMk id="18" creationId="{44DEB43C-3CE8-452D-BDA9-CF593043C85D}"/>
          </ac:spMkLst>
        </pc:spChg>
        <pc:spChg chg="mod">
          <ac:chgData name="이승훈(전자전기공학과)" userId="bdc54694-ce69-4602-b93e-d20746b88dfe" providerId="ADAL" clId="{F4F78231-4EE1-4E0D-96F2-B4FCD2847931}" dt="2023-05-08T09:51:28.492" v="50" actId="1038"/>
          <ac:spMkLst>
            <pc:docMk/>
            <pc:sldMk cId="612776008" sldId="256"/>
            <ac:spMk id="21" creationId="{6FD3E079-C84D-4228-9F14-057528B96B0C}"/>
          </ac:spMkLst>
        </pc:spChg>
        <pc:spChg chg="add del mod">
          <ac:chgData name="이승훈(전자전기공학과)" userId="bdc54694-ce69-4602-b93e-d20746b88dfe" providerId="ADAL" clId="{F4F78231-4EE1-4E0D-96F2-B4FCD2847931}" dt="2023-05-08T12:51:58.041" v="1422" actId="478"/>
          <ac:spMkLst>
            <pc:docMk/>
            <pc:sldMk cId="612776008" sldId="256"/>
            <ac:spMk id="22" creationId="{29D5DFAC-E7C1-4B51-89B3-5CE195E0E691}"/>
          </ac:spMkLst>
        </pc:spChg>
        <pc:spChg chg="add del mod">
          <ac:chgData name="이승훈(전자전기공학과)" userId="bdc54694-ce69-4602-b93e-d20746b88dfe" providerId="ADAL" clId="{F4F78231-4EE1-4E0D-96F2-B4FCD2847931}" dt="2023-05-09T05:04:50.510" v="3575" actId="478"/>
          <ac:spMkLst>
            <pc:docMk/>
            <pc:sldMk cId="612776008" sldId="256"/>
            <ac:spMk id="23" creationId="{D250E966-AE7C-4107-9B61-A44531C1A775}"/>
          </ac:spMkLst>
        </pc:spChg>
        <pc:spChg chg="add del mod">
          <ac:chgData name="이승훈(전자전기공학과)" userId="bdc54694-ce69-4602-b93e-d20746b88dfe" providerId="ADAL" clId="{F4F78231-4EE1-4E0D-96F2-B4FCD2847931}" dt="2023-05-08T09:57:17.333" v="97" actId="478"/>
          <ac:spMkLst>
            <pc:docMk/>
            <pc:sldMk cId="612776008" sldId="256"/>
            <ac:spMk id="24" creationId="{159BD84E-0A27-43FB-92EC-937D40DC886C}"/>
          </ac:spMkLst>
        </pc:spChg>
        <pc:spChg chg="add del mod">
          <ac:chgData name="이승훈(전자전기공학과)" userId="bdc54694-ce69-4602-b93e-d20746b88dfe" providerId="ADAL" clId="{F4F78231-4EE1-4E0D-96F2-B4FCD2847931}" dt="2023-05-08T12:21:55.295" v="1307" actId="478"/>
          <ac:spMkLst>
            <pc:docMk/>
            <pc:sldMk cId="612776008" sldId="256"/>
            <ac:spMk id="25" creationId="{F92D02EA-330E-4877-A916-0F152F24C2AA}"/>
          </ac:spMkLst>
        </pc:spChg>
        <pc:spChg chg="add del mod">
          <ac:chgData name="이승훈(전자전기공학과)" userId="bdc54694-ce69-4602-b93e-d20746b88dfe" providerId="ADAL" clId="{F4F78231-4EE1-4E0D-96F2-B4FCD2847931}" dt="2023-05-08T10:02:34.326" v="144" actId="478"/>
          <ac:spMkLst>
            <pc:docMk/>
            <pc:sldMk cId="612776008" sldId="256"/>
            <ac:spMk id="26" creationId="{0A001D06-BB77-4B26-B90D-B69D7D4BF27D}"/>
          </ac:spMkLst>
        </pc:spChg>
        <pc:spChg chg="add del mod">
          <ac:chgData name="이승훈(전자전기공학과)" userId="bdc54694-ce69-4602-b93e-d20746b88dfe" providerId="ADAL" clId="{F4F78231-4EE1-4E0D-96F2-B4FCD2847931}" dt="2023-05-08T10:02:37.182" v="145" actId="478"/>
          <ac:spMkLst>
            <pc:docMk/>
            <pc:sldMk cId="612776008" sldId="256"/>
            <ac:spMk id="27" creationId="{EF52224C-438C-499F-A770-0DA4203CC351}"/>
          </ac:spMkLst>
        </pc:spChg>
        <pc:spChg chg="add del mod">
          <ac:chgData name="이승훈(전자전기공학과)" userId="bdc54694-ce69-4602-b93e-d20746b88dfe" providerId="ADAL" clId="{F4F78231-4EE1-4E0D-96F2-B4FCD2847931}" dt="2023-05-09T02:17:57.924" v="2299" actId="478"/>
          <ac:spMkLst>
            <pc:docMk/>
            <pc:sldMk cId="612776008" sldId="256"/>
            <ac:spMk id="28" creationId="{E063B96F-27EF-4378-8E00-99E93E7A4A46}"/>
          </ac:spMkLst>
        </pc:spChg>
        <pc:spChg chg="add del mod">
          <ac:chgData name="이승훈(전자전기공학과)" userId="bdc54694-ce69-4602-b93e-d20746b88dfe" providerId="ADAL" clId="{F4F78231-4EE1-4E0D-96F2-B4FCD2847931}" dt="2023-05-09T02:17:57.924" v="2299" actId="478"/>
          <ac:spMkLst>
            <pc:docMk/>
            <pc:sldMk cId="612776008" sldId="256"/>
            <ac:spMk id="29" creationId="{2A333B1A-02EA-4873-AC56-693807648BC2}"/>
          </ac:spMkLst>
        </pc:spChg>
        <pc:spChg chg="add del mod">
          <ac:chgData name="이승훈(전자전기공학과)" userId="bdc54694-ce69-4602-b93e-d20746b88dfe" providerId="ADAL" clId="{F4F78231-4EE1-4E0D-96F2-B4FCD2847931}" dt="2023-05-09T02:17:57.924" v="2299" actId="478"/>
          <ac:spMkLst>
            <pc:docMk/>
            <pc:sldMk cId="612776008" sldId="256"/>
            <ac:spMk id="30" creationId="{E0930FEE-9B68-457A-AD66-9ED628D37276}"/>
          </ac:spMkLst>
        </pc:spChg>
        <pc:spChg chg="add del mod">
          <ac:chgData name="이승훈(전자전기공학과)" userId="bdc54694-ce69-4602-b93e-d20746b88dfe" providerId="ADAL" clId="{F4F78231-4EE1-4E0D-96F2-B4FCD2847931}" dt="2023-05-09T02:17:57.924" v="2299" actId="478"/>
          <ac:spMkLst>
            <pc:docMk/>
            <pc:sldMk cId="612776008" sldId="256"/>
            <ac:spMk id="32" creationId="{0E1BD6B5-0C0A-49DE-A3BC-E00DDCF6ABC6}"/>
          </ac:spMkLst>
        </pc:spChg>
        <pc:spChg chg="add del mod">
          <ac:chgData name="이승훈(전자전기공학과)" userId="bdc54694-ce69-4602-b93e-d20746b88dfe" providerId="ADAL" clId="{F4F78231-4EE1-4E0D-96F2-B4FCD2847931}" dt="2023-05-09T04:05:29.460" v="2861" actId="478"/>
          <ac:spMkLst>
            <pc:docMk/>
            <pc:sldMk cId="612776008" sldId="256"/>
            <ac:spMk id="33" creationId="{6483F46E-363C-40E3-86C9-19F694ADDB39}"/>
          </ac:spMkLst>
        </pc:spChg>
        <pc:spChg chg="add del mod">
          <ac:chgData name="이승훈(전자전기공학과)" userId="bdc54694-ce69-4602-b93e-d20746b88dfe" providerId="ADAL" clId="{F4F78231-4EE1-4E0D-96F2-B4FCD2847931}" dt="2023-05-08T10:25:55.846" v="295" actId="478"/>
          <ac:spMkLst>
            <pc:docMk/>
            <pc:sldMk cId="612776008" sldId="256"/>
            <ac:spMk id="35" creationId="{6E923D5D-C056-4A30-A916-A658C62886F8}"/>
          </ac:spMkLst>
        </pc:spChg>
        <pc:spChg chg="add del mod">
          <ac:chgData name="이승훈(전자전기공학과)" userId="bdc54694-ce69-4602-b93e-d20746b88dfe" providerId="ADAL" clId="{F4F78231-4EE1-4E0D-96F2-B4FCD2847931}" dt="2023-05-08T10:25:55.846" v="295" actId="478"/>
          <ac:spMkLst>
            <pc:docMk/>
            <pc:sldMk cId="612776008" sldId="256"/>
            <ac:spMk id="36" creationId="{93B28AA3-411B-4BE5-AE58-9ECB36375585}"/>
          </ac:spMkLst>
        </pc:spChg>
        <pc:spChg chg="add mod topLvl">
          <ac:chgData name="이승훈(전자전기공학과)" userId="bdc54694-ce69-4602-b93e-d20746b88dfe" providerId="ADAL" clId="{F4F78231-4EE1-4E0D-96F2-B4FCD2847931}" dt="2023-05-09T02:26:35.534" v="2519" actId="1035"/>
          <ac:spMkLst>
            <pc:docMk/>
            <pc:sldMk cId="612776008" sldId="256"/>
            <ac:spMk id="37" creationId="{A81FC46C-5F75-42D2-BD75-8DC80B35B9A6}"/>
          </ac:spMkLst>
        </pc:spChg>
        <pc:spChg chg="add mod topLvl">
          <ac:chgData name="이승훈(전자전기공학과)" userId="bdc54694-ce69-4602-b93e-d20746b88dfe" providerId="ADAL" clId="{F4F78231-4EE1-4E0D-96F2-B4FCD2847931}" dt="2023-05-09T02:26:35.534" v="2519" actId="1035"/>
          <ac:spMkLst>
            <pc:docMk/>
            <pc:sldMk cId="612776008" sldId="256"/>
            <ac:spMk id="38" creationId="{A03702E5-77EA-4436-AA18-072A2F5EB5FE}"/>
          </ac:spMkLst>
        </pc:spChg>
        <pc:spChg chg="mod">
          <ac:chgData name="이승훈(전자전기공학과)" userId="bdc54694-ce69-4602-b93e-d20746b88dfe" providerId="ADAL" clId="{F4F78231-4EE1-4E0D-96F2-B4FCD2847931}" dt="2023-05-08T10:14:48.281" v="152"/>
          <ac:spMkLst>
            <pc:docMk/>
            <pc:sldMk cId="612776008" sldId="256"/>
            <ac:spMk id="41" creationId="{885DA1C5-8D09-4DBC-8475-5CB1AC19C060}"/>
          </ac:spMkLst>
        </pc:spChg>
        <pc:spChg chg="mod">
          <ac:chgData name="이승훈(전자전기공학과)" userId="bdc54694-ce69-4602-b93e-d20746b88dfe" providerId="ADAL" clId="{F4F78231-4EE1-4E0D-96F2-B4FCD2847931}" dt="2023-05-08T10:14:48.281" v="152"/>
          <ac:spMkLst>
            <pc:docMk/>
            <pc:sldMk cId="612776008" sldId="256"/>
            <ac:spMk id="42" creationId="{5DAC1103-6E30-4648-AC08-B652FF4983D7}"/>
          </ac:spMkLst>
        </pc:spChg>
        <pc:spChg chg="mod">
          <ac:chgData name="이승훈(전자전기공학과)" userId="bdc54694-ce69-4602-b93e-d20746b88dfe" providerId="ADAL" clId="{F4F78231-4EE1-4E0D-96F2-B4FCD2847931}" dt="2023-05-08T10:14:48.281" v="152"/>
          <ac:spMkLst>
            <pc:docMk/>
            <pc:sldMk cId="612776008" sldId="256"/>
            <ac:spMk id="43" creationId="{64ED2C63-79A3-404E-AE61-B3BCD9EEE3D9}"/>
          </ac:spMkLst>
        </pc:spChg>
        <pc:spChg chg="mod">
          <ac:chgData name="이승훈(전자전기공학과)" userId="bdc54694-ce69-4602-b93e-d20746b88dfe" providerId="ADAL" clId="{F4F78231-4EE1-4E0D-96F2-B4FCD2847931}" dt="2023-05-08T10:14:48.281" v="152"/>
          <ac:spMkLst>
            <pc:docMk/>
            <pc:sldMk cId="612776008" sldId="256"/>
            <ac:spMk id="44" creationId="{89493802-5B47-4A1D-B7C6-95199C91E70D}"/>
          </ac:spMkLst>
        </pc:spChg>
        <pc:spChg chg="mod">
          <ac:chgData name="이승훈(전자전기공학과)" userId="bdc54694-ce69-4602-b93e-d20746b88dfe" providerId="ADAL" clId="{F4F78231-4EE1-4E0D-96F2-B4FCD2847931}" dt="2023-05-08T10:14:48.281" v="152"/>
          <ac:spMkLst>
            <pc:docMk/>
            <pc:sldMk cId="612776008" sldId="256"/>
            <ac:spMk id="57" creationId="{147B0A24-1174-44C1-A62B-F63EA4E82FAF}"/>
          </ac:spMkLst>
        </pc:spChg>
        <pc:spChg chg="mod">
          <ac:chgData name="이승훈(전자전기공학과)" userId="bdc54694-ce69-4602-b93e-d20746b88dfe" providerId="ADAL" clId="{F4F78231-4EE1-4E0D-96F2-B4FCD2847931}" dt="2023-05-08T10:14:48.281" v="152"/>
          <ac:spMkLst>
            <pc:docMk/>
            <pc:sldMk cId="612776008" sldId="256"/>
            <ac:spMk id="60" creationId="{196E1E7B-47F7-4359-839B-9C975EDCAFBD}"/>
          </ac:spMkLst>
        </pc:spChg>
        <pc:spChg chg="mod">
          <ac:chgData name="이승훈(전자전기공학과)" userId="bdc54694-ce69-4602-b93e-d20746b88dfe" providerId="ADAL" clId="{F4F78231-4EE1-4E0D-96F2-B4FCD2847931}" dt="2023-05-08T10:14:48.281" v="152"/>
          <ac:spMkLst>
            <pc:docMk/>
            <pc:sldMk cId="612776008" sldId="256"/>
            <ac:spMk id="61" creationId="{9DCF5F2B-323D-4A8B-A1F5-F8863F749E6F}"/>
          </ac:spMkLst>
        </pc:spChg>
        <pc:spChg chg="mod">
          <ac:chgData name="이승훈(전자전기공학과)" userId="bdc54694-ce69-4602-b93e-d20746b88dfe" providerId="ADAL" clId="{F4F78231-4EE1-4E0D-96F2-B4FCD2847931}" dt="2023-05-08T10:14:48.281" v="152"/>
          <ac:spMkLst>
            <pc:docMk/>
            <pc:sldMk cId="612776008" sldId="256"/>
            <ac:spMk id="64" creationId="{1598268C-1CF9-4937-8BEB-F155C93DFC7B}"/>
          </ac:spMkLst>
        </pc:spChg>
        <pc:spChg chg="mod">
          <ac:chgData name="이승훈(전자전기공학과)" userId="bdc54694-ce69-4602-b93e-d20746b88dfe" providerId="ADAL" clId="{F4F78231-4EE1-4E0D-96F2-B4FCD2847931}" dt="2023-05-08T10:14:48.281" v="152"/>
          <ac:spMkLst>
            <pc:docMk/>
            <pc:sldMk cId="612776008" sldId="256"/>
            <ac:spMk id="65" creationId="{91F21E07-4ADB-4323-8CA2-522C9C9954BD}"/>
          </ac:spMkLst>
        </pc:spChg>
        <pc:spChg chg="mod">
          <ac:chgData name="이승훈(전자전기공학과)" userId="bdc54694-ce69-4602-b93e-d20746b88dfe" providerId="ADAL" clId="{F4F78231-4EE1-4E0D-96F2-B4FCD2847931}" dt="2023-05-08T10:14:48.281" v="152"/>
          <ac:spMkLst>
            <pc:docMk/>
            <pc:sldMk cId="612776008" sldId="256"/>
            <ac:spMk id="66" creationId="{8E81554E-86D4-40D6-8FEF-48E8E349A46C}"/>
          </ac:spMkLst>
        </pc:spChg>
        <pc:spChg chg="mod">
          <ac:chgData name="이승훈(전자전기공학과)" userId="bdc54694-ce69-4602-b93e-d20746b88dfe" providerId="ADAL" clId="{F4F78231-4EE1-4E0D-96F2-B4FCD2847931}" dt="2023-05-08T10:14:48.281" v="152"/>
          <ac:spMkLst>
            <pc:docMk/>
            <pc:sldMk cId="612776008" sldId="256"/>
            <ac:spMk id="70" creationId="{D5FD99F6-A1F4-4E0A-8E69-0A6847EBD554}"/>
          </ac:spMkLst>
        </pc:spChg>
        <pc:spChg chg="mod">
          <ac:chgData name="이승훈(전자전기공학과)" userId="bdc54694-ce69-4602-b93e-d20746b88dfe" providerId="ADAL" clId="{F4F78231-4EE1-4E0D-96F2-B4FCD2847931}" dt="2023-05-08T10:14:48.281" v="152"/>
          <ac:spMkLst>
            <pc:docMk/>
            <pc:sldMk cId="612776008" sldId="256"/>
            <ac:spMk id="72" creationId="{B4C65804-2625-4B76-93D0-47CDBFF73E2A}"/>
          </ac:spMkLst>
        </pc:spChg>
        <pc:spChg chg="mod">
          <ac:chgData name="이승훈(전자전기공학과)" userId="bdc54694-ce69-4602-b93e-d20746b88dfe" providerId="ADAL" clId="{F4F78231-4EE1-4E0D-96F2-B4FCD2847931}" dt="2023-05-08T10:14:48.281" v="152"/>
          <ac:spMkLst>
            <pc:docMk/>
            <pc:sldMk cId="612776008" sldId="256"/>
            <ac:spMk id="74" creationId="{64EC0F2A-271F-4AB4-A263-60244E9085A8}"/>
          </ac:spMkLst>
        </pc:spChg>
        <pc:spChg chg="mod">
          <ac:chgData name="이승훈(전자전기공학과)" userId="bdc54694-ce69-4602-b93e-d20746b88dfe" providerId="ADAL" clId="{F4F78231-4EE1-4E0D-96F2-B4FCD2847931}" dt="2023-05-08T10:14:48.281" v="152"/>
          <ac:spMkLst>
            <pc:docMk/>
            <pc:sldMk cId="612776008" sldId="256"/>
            <ac:spMk id="77" creationId="{9591072F-8B0D-4AA6-86E1-A289731923FF}"/>
          </ac:spMkLst>
        </pc:spChg>
        <pc:spChg chg="mod">
          <ac:chgData name="이승훈(전자전기공학과)" userId="bdc54694-ce69-4602-b93e-d20746b88dfe" providerId="ADAL" clId="{F4F78231-4EE1-4E0D-96F2-B4FCD2847931}" dt="2023-05-08T10:14:48.281" v="152"/>
          <ac:spMkLst>
            <pc:docMk/>
            <pc:sldMk cId="612776008" sldId="256"/>
            <ac:spMk id="78" creationId="{F64EE6A7-8E54-48E7-84D8-B95C730C2D4F}"/>
          </ac:spMkLst>
        </pc:spChg>
        <pc:spChg chg="mod">
          <ac:chgData name="이승훈(전자전기공학과)" userId="bdc54694-ce69-4602-b93e-d20746b88dfe" providerId="ADAL" clId="{F4F78231-4EE1-4E0D-96F2-B4FCD2847931}" dt="2023-05-08T10:14:48.281" v="152"/>
          <ac:spMkLst>
            <pc:docMk/>
            <pc:sldMk cId="612776008" sldId="256"/>
            <ac:spMk id="79" creationId="{C99FEC75-6415-4851-AA20-976DDC137FFF}"/>
          </ac:spMkLst>
        </pc:spChg>
        <pc:spChg chg="mod">
          <ac:chgData name="이승훈(전자전기공학과)" userId="bdc54694-ce69-4602-b93e-d20746b88dfe" providerId="ADAL" clId="{F4F78231-4EE1-4E0D-96F2-B4FCD2847931}" dt="2023-05-08T10:14:48.281" v="152"/>
          <ac:spMkLst>
            <pc:docMk/>
            <pc:sldMk cId="612776008" sldId="256"/>
            <ac:spMk id="86" creationId="{3961A233-B523-4008-BE5A-1DF5EA71EFCB}"/>
          </ac:spMkLst>
        </pc:spChg>
        <pc:spChg chg="mod">
          <ac:chgData name="이승훈(전자전기공학과)" userId="bdc54694-ce69-4602-b93e-d20746b88dfe" providerId="ADAL" clId="{F4F78231-4EE1-4E0D-96F2-B4FCD2847931}" dt="2023-05-08T10:14:48.281" v="152"/>
          <ac:spMkLst>
            <pc:docMk/>
            <pc:sldMk cId="612776008" sldId="256"/>
            <ac:spMk id="87" creationId="{FD94C9A3-B476-48E9-A4F1-C85A797BE6EE}"/>
          </ac:spMkLst>
        </pc:spChg>
        <pc:spChg chg="mod">
          <ac:chgData name="이승훈(전자전기공학과)" userId="bdc54694-ce69-4602-b93e-d20746b88dfe" providerId="ADAL" clId="{F4F78231-4EE1-4E0D-96F2-B4FCD2847931}" dt="2023-05-08T10:14:48.281" v="152"/>
          <ac:spMkLst>
            <pc:docMk/>
            <pc:sldMk cId="612776008" sldId="256"/>
            <ac:spMk id="88" creationId="{D976A9EF-AD61-48A7-9F35-3AD93EEDED83}"/>
          </ac:spMkLst>
        </pc:spChg>
        <pc:spChg chg="mod">
          <ac:chgData name="이승훈(전자전기공학과)" userId="bdc54694-ce69-4602-b93e-d20746b88dfe" providerId="ADAL" clId="{F4F78231-4EE1-4E0D-96F2-B4FCD2847931}" dt="2023-05-08T10:14:48.281" v="152"/>
          <ac:spMkLst>
            <pc:docMk/>
            <pc:sldMk cId="612776008" sldId="256"/>
            <ac:spMk id="92" creationId="{3F3C44FB-F2A9-44EC-A46A-D0171E695379}"/>
          </ac:spMkLst>
        </pc:spChg>
        <pc:spChg chg="mod">
          <ac:chgData name="이승훈(전자전기공학과)" userId="bdc54694-ce69-4602-b93e-d20746b88dfe" providerId="ADAL" clId="{F4F78231-4EE1-4E0D-96F2-B4FCD2847931}" dt="2023-05-08T10:14:48.281" v="152"/>
          <ac:spMkLst>
            <pc:docMk/>
            <pc:sldMk cId="612776008" sldId="256"/>
            <ac:spMk id="94" creationId="{8F5ADA30-5101-4A12-9C44-C8F6B21B7B3F}"/>
          </ac:spMkLst>
        </pc:spChg>
        <pc:spChg chg="mod">
          <ac:chgData name="이승훈(전자전기공학과)" userId="bdc54694-ce69-4602-b93e-d20746b88dfe" providerId="ADAL" clId="{F4F78231-4EE1-4E0D-96F2-B4FCD2847931}" dt="2023-05-08T10:14:48.281" v="152"/>
          <ac:spMkLst>
            <pc:docMk/>
            <pc:sldMk cId="612776008" sldId="256"/>
            <ac:spMk id="96" creationId="{73E639C9-13EB-48F3-94E6-39B0BEFF8E40}"/>
          </ac:spMkLst>
        </pc:spChg>
        <pc:spChg chg="add del mod">
          <ac:chgData name="이승훈(전자전기공학과)" userId="bdc54694-ce69-4602-b93e-d20746b88dfe" providerId="ADAL" clId="{F4F78231-4EE1-4E0D-96F2-B4FCD2847931}" dt="2023-05-08T10:25:55.846" v="295" actId="478"/>
          <ac:spMkLst>
            <pc:docMk/>
            <pc:sldMk cId="612776008" sldId="256"/>
            <ac:spMk id="97" creationId="{BD07FB7B-0ABF-4007-AED4-6FEC42999E63}"/>
          </ac:spMkLst>
        </pc:spChg>
        <pc:spChg chg="mod">
          <ac:chgData name="이승훈(전자전기공학과)" userId="bdc54694-ce69-4602-b93e-d20746b88dfe" providerId="ADAL" clId="{F4F78231-4EE1-4E0D-96F2-B4FCD2847931}" dt="2023-05-08T10:14:48.281" v="152"/>
          <ac:spMkLst>
            <pc:docMk/>
            <pc:sldMk cId="612776008" sldId="256"/>
            <ac:spMk id="100" creationId="{95318823-99B5-46FB-A234-298F5FAB256D}"/>
          </ac:spMkLst>
        </pc:spChg>
        <pc:spChg chg="add del mod">
          <ac:chgData name="이승훈(전자전기공학과)" userId="bdc54694-ce69-4602-b93e-d20746b88dfe" providerId="ADAL" clId="{F4F78231-4EE1-4E0D-96F2-B4FCD2847931}" dt="2023-05-08T10:15:57.872" v="169" actId="478"/>
          <ac:spMkLst>
            <pc:docMk/>
            <pc:sldMk cId="612776008" sldId="256"/>
            <ac:spMk id="102" creationId="{963CD738-20EF-45FE-BB5C-024EB9D909CC}"/>
          </ac:spMkLst>
        </pc:spChg>
        <pc:spChg chg="add del mod">
          <ac:chgData name="이승훈(전자전기공학과)" userId="bdc54694-ce69-4602-b93e-d20746b88dfe" providerId="ADAL" clId="{F4F78231-4EE1-4E0D-96F2-B4FCD2847931}" dt="2023-05-08T10:15:58.629" v="170" actId="478"/>
          <ac:spMkLst>
            <pc:docMk/>
            <pc:sldMk cId="612776008" sldId="256"/>
            <ac:spMk id="103" creationId="{8E1670BD-017C-45EA-AB7D-76FB1547E1B0}"/>
          </ac:spMkLst>
        </pc:spChg>
        <pc:spChg chg="add del mod">
          <ac:chgData name="이승훈(전자전기공학과)" userId="bdc54694-ce69-4602-b93e-d20746b88dfe" providerId="ADAL" clId="{F4F78231-4EE1-4E0D-96F2-B4FCD2847931}" dt="2023-05-08T10:16:01.566" v="171" actId="478"/>
          <ac:spMkLst>
            <pc:docMk/>
            <pc:sldMk cId="612776008" sldId="256"/>
            <ac:spMk id="104" creationId="{57A35C86-DFA3-4101-B072-9A7E3E937809}"/>
          </ac:spMkLst>
        </pc:spChg>
        <pc:spChg chg="add del mod">
          <ac:chgData name="이승훈(전자전기공학과)" userId="bdc54694-ce69-4602-b93e-d20746b88dfe" providerId="ADAL" clId="{F4F78231-4EE1-4E0D-96F2-B4FCD2847931}" dt="2023-05-08T10:16:01.566" v="171" actId="478"/>
          <ac:spMkLst>
            <pc:docMk/>
            <pc:sldMk cId="612776008" sldId="256"/>
            <ac:spMk id="105" creationId="{ABFBB44B-FB1E-4ECC-9991-1DE538A8296E}"/>
          </ac:spMkLst>
        </pc:spChg>
        <pc:spChg chg="add mod topLvl">
          <ac:chgData name="이승훈(전자전기공학과)" userId="bdc54694-ce69-4602-b93e-d20746b88dfe" providerId="ADAL" clId="{F4F78231-4EE1-4E0D-96F2-B4FCD2847931}" dt="2023-05-09T02:26:35.534" v="2519" actId="1035"/>
          <ac:spMkLst>
            <pc:docMk/>
            <pc:sldMk cId="612776008" sldId="256"/>
            <ac:spMk id="106" creationId="{10BA6670-29D9-498A-97B2-F73683F7564C}"/>
          </ac:spMkLst>
        </pc:spChg>
        <pc:spChg chg="add del mod">
          <ac:chgData name="이승훈(전자전기공학과)" userId="bdc54694-ce69-4602-b93e-d20746b88dfe" providerId="ADAL" clId="{F4F78231-4EE1-4E0D-96F2-B4FCD2847931}" dt="2023-05-08T10:25:55.846" v="295" actId="478"/>
          <ac:spMkLst>
            <pc:docMk/>
            <pc:sldMk cId="612776008" sldId="256"/>
            <ac:spMk id="107" creationId="{704DCEFD-1B35-4218-8F09-6F7710370C34}"/>
          </ac:spMkLst>
        </pc:spChg>
        <pc:spChg chg="add del mod">
          <ac:chgData name="이승훈(전자전기공학과)" userId="bdc54694-ce69-4602-b93e-d20746b88dfe" providerId="ADAL" clId="{F4F78231-4EE1-4E0D-96F2-B4FCD2847931}" dt="2023-05-08T10:25:55.846" v="295" actId="478"/>
          <ac:spMkLst>
            <pc:docMk/>
            <pc:sldMk cId="612776008" sldId="256"/>
            <ac:spMk id="108" creationId="{CBF2AD36-5372-4CF9-8C2D-F0DE6C64A125}"/>
          </ac:spMkLst>
        </pc:spChg>
        <pc:spChg chg="mod">
          <ac:chgData name="이승훈(전자전기공학과)" userId="bdc54694-ce69-4602-b93e-d20746b88dfe" providerId="ADAL" clId="{F4F78231-4EE1-4E0D-96F2-B4FCD2847931}" dt="2023-05-08T10:14:48.281" v="152"/>
          <ac:spMkLst>
            <pc:docMk/>
            <pc:sldMk cId="612776008" sldId="256"/>
            <ac:spMk id="110" creationId="{238214F8-099C-409C-B258-B867466040AA}"/>
          </ac:spMkLst>
        </pc:spChg>
        <pc:spChg chg="mod">
          <ac:chgData name="이승훈(전자전기공학과)" userId="bdc54694-ce69-4602-b93e-d20746b88dfe" providerId="ADAL" clId="{F4F78231-4EE1-4E0D-96F2-B4FCD2847931}" dt="2023-05-08T10:14:48.281" v="152"/>
          <ac:spMkLst>
            <pc:docMk/>
            <pc:sldMk cId="612776008" sldId="256"/>
            <ac:spMk id="111" creationId="{A8941938-8AC7-4DD5-BC67-8908E64616B2}"/>
          </ac:spMkLst>
        </pc:spChg>
        <pc:spChg chg="mod topLvl">
          <ac:chgData name="이승훈(전자전기공학과)" userId="bdc54694-ce69-4602-b93e-d20746b88dfe" providerId="ADAL" clId="{F4F78231-4EE1-4E0D-96F2-B4FCD2847931}" dt="2023-05-09T02:26:35.534" v="2519" actId="1035"/>
          <ac:spMkLst>
            <pc:docMk/>
            <pc:sldMk cId="612776008" sldId="256"/>
            <ac:spMk id="114" creationId="{54B722BA-0DF2-44FE-9218-1C7C03B25E35}"/>
          </ac:spMkLst>
        </pc:spChg>
        <pc:spChg chg="mod topLvl">
          <ac:chgData name="이승훈(전자전기공학과)" userId="bdc54694-ce69-4602-b93e-d20746b88dfe" providerId="ADAL" clId="{F4F78231-4EE1-4E0D-96F2-B4FCD2847931}" dt="2023-05-09T02:26:35.534" v="2519" actId="1035"/>
          <ac:spMkLst>
            <pc:docMk/>
            <pc:sldMk cId="612776008" sldId="256"/>
            <ac:spMk id="115" creationId="{BFC81CFD-3341-499F-84C0-B2389F14E970}"/>
          </ac:spMkLst>
        </pc:spChg>
        <pc:spChg chg="mod topLvl">
          <ac:chgData name="이승훈(전자전기공학과)" userId="bdc54694-ce69-4602-b93e-d20746b88dfe" providerId="ADAL" clId="{F4F78231-4EE1-4E0D-96F2-B4FCD2847931}" dt="2023-05-09T02:26:35.534" v="2519" actId="1035"/>
          <ac:spMkLst>
            <pc:docMk/>
            <pc:sldMk cId="612776008" sldId="256"/>
            <ac:spMk id="116" creationId="{1B77A3A2-D431-4238-B8C0-D8FC3F8FA48A}"/>
          </ac:spMkLst>
        </pc:spChg>
        <pc:spChg chg="mod">
          <ac:chgData name="이승훈(전자전기공학과)" userId="bdc54694-ce69-4602-b93e-d20746b88dfe" providerId="ADAL" clId="{F4F78231-4EE1-4E0D-96F2-B4FCD2847931}" dt="2023-05-09T02:26:35.534" v="2519" actId="1035"/>
          <ac:spMkLst>
            <pc:docMk/>
            <pc:sldMk cId="612776008" sldId="256"/>
            <ac:spMk id="123" creationId="{7B9F1F2B-1859-4264-8467-740BDC47A782}"/>
          </ac:spMkLst>
        </pc:spChg>
        <pc:spChg chg="mod">
          <ac:chgData name="이승훈(전자전기공학과)" userId="bdc54694-ce69-4602-b93e-d20746b88dfe" providerId="ADAL" clId="{F4F78231-4EE1-4E0D-96F2-B4FCD2847931}" dt="2023-05-09T02:26:35.534" v="2519" actId="1035"/>
          <ac:spMkLst>
            <pc:docMk/>
            <pc:sldMk cId="612776008" sldId="256"/>
            <ac:spMk id="124" creationId="{1E5D5E35-9D55-41FC-8816-DCC455D2D766}"/>
          </ac:spMkLst>
        </pc:spChg>
        <pc:spChg chg="mod">
          <ac:chgData name="이승훈(전자전기공학과)" userId="bdc54694-ce69-4602-b93e-d20746b88dfe" providerId="ADAL" clId="{F4F78231-4EE1-4E0D-96F2-B4FCD2847931}" dt="2023-05-09T02:26:35.534" v="2519" actId="1035"/>
          <ac:spMkLst>
            <pc:docMk/>
            <pc:sldMk cId="612776008" sldId="256"/>
            <ac:spMk id="125" creationId="{89C209F4-338C-4C72-B43F-F373004C3A6E}"/>
          </ac:spMkLst>
        </pc:spChg>
        <pc:spChg chg="mod">
          <ac:chgData name="이승훈(전자전기공학과)" userId="bdc54694-ce69-4602-b93e-d20746b88dfe" providerId="ADAL" clId="{F4F78231-4EE1-4E0D-96F2-B4FCD2847931}" dt="2023-05-09T02:26:35.534" v="2519" actId="1035"/>
          <ac:spMkLst>
            <pc:docMk/>
            <pc:sldMk cId="612776008" sldId="256"/>
            <ac:spMk id="129" creationId="{6F52ED38-C201-4A19-B460-0E3BC4A0C433}"/>
          </ac:spMkLst>
        </pc:spChg>
        <pc:spChg chg="mod">
          <ac:chgData name="이승훈(전자전기공학과)" userId="bdc54694-ce69-4602-b93e-d20746b88dfe" providerId="ADAL" clId="{F4F78231-4EE1-4E0D-96F2-B4FCD2847931}" dt="2023-05-09T02:26:35.534" v="2519" actId="1035"/>
          <ac:spMkLst>
            <pc:docMk/>
            <pc:sldMk cId="612776008" sldId="256"/>
            <ac:spMk id="131" creationId="{8294EED3-E86D-46D7-9C09-5A195BC57D20}"/>
          </ac:spMkLst>
        </pc:spChg>
        <pc:spChg chg="mod">
          <ac:chgData name="이승훈(전자전기공학과)" userId="bdc54694-ce69-4602-b93e-d20746b88dfe" providerId="ADAL" clId="{F4F78231-4EE1-4E0D-96F2-B4FCD2847931}" dt="2023-05-09T02:26:35.534" v="2519" actId="1035"/>
          <ac:spMkLst>
            <pc:docMk/>
            <pc:sldMk cId="612776008" sldId="256"/>
            <ac:spMk id="133" creationId="{275BC559-0B5B-4103-8514-23773CC95175}"/>
          </ac:spMkLst>
        </pc:spChg>
        <pc:spChg chg="add del mod">
          <ac:chgData name="이승훈(전자전기공학과)" userId="bdc54694-ce69-4602-b93e-d20746b88dfe" providerId="ADAL" clId="{F4F78231-4EE1-4E0D-96F2-B4FCD2847931}" dt="2023-05-08T10:33:25.982" v="460" actId="478"/>
          <ac:spMkLst>
            <pc:docMk/>
            <pc:sldMk cId="612776008" sldId="256"/>
            <ac:spMk id="134" creationId="{AC0B48D7-35C2-46B6-82E1-31E9F7C964AB}"/>
          </ac:spMkLst>
        </pc:spChg>
        <pc:spChg chg="add mod topLvl">
          <ac:chgData name="이승훈(전자전기공학과)" userId="bdc54694-ce69-4602-b93e-d20746b88dfe" providerId="ADAL" clId="{F4F78231-4EE1-4E0D-96F2-B4FCD2847931}" dt="2023-05-09T02:26:35.534" v="2519" actId="1035"/>
          <ac:spMkLst>
            <pc:docMk/>
            <pc:sldMk cId="612776008" sldId="256"/>
            <ac:spMk id="137" creationId="{D92D5231-C1E7-4A91-9D8A-86C5703BA81E}"/>
          </ac:spMkLst>
        </pc:spChg>
        <pc:spChg chg="add mod topLvl">
          <ac:chgData name="이승훈(전자전기공학과)" userId="bdc54694-ce69-4602-b93e-d20746b88dfe" providerId="ADAL" clId="{F4F78231-4EE1-4E0D-96F2-B4FCD2847931}" dt="2023-05-09T02:26:35.534" v="2519" actId="1035"/>
          <ac:spMkLst>
            <pc:docMk/>
            <pc:sldMk cId="612776008" sldId="256"/>
            <ac:spMk id="138" creationId="{718AA1A9-387E-49AB-86DE-3AE6B127CA0B}"/>
          </ac:spMkLst>
        </pc:spChg>
        <pc:spChg chg="add mod topLvl">
          <ac:chgData name="이승훈(전자전기공학과)" userId="bdc54694-ce69-4602-b93e-d20746b88dfe" providerId="ADAL" clId="{F4F78231-4EE1-4E0D-96F2-B4FCD2847931}" dt="2023-05-09T02:26:35.534" v="2519" actId="1035"/>
          <ac:spMkLst>
            <pc:docMk/>
            <pc:sldMk cId="612776008" sldId="256"/>
            <ac:spMk id="139" creationId="{D1C16751-1259-4388-B074-3E4992577BBC}"/>
          </ac:spMkLst>
        </pc:spChg>
        <pc:spChg chg="mod">
          <ac:chgData name="이승훈(전자전기공학과)" userId="bdc54694-ce69-4602-b93e-d20746b88dfe" providerId="ADAL" clId="{F4F78231-4EE1-4E0D-96F2-B4FCD2847931}" dt="2023-05-09T02:26:35.534" v="2519" actId="1035"/>
          <ac:spMkLst>
            <pc:docMk/>
            <pc:sldMk cId="612776008" sldId="256"/>
            <ac:spMk id="142" creationId="{DFBD56C7-FB63-409B-B490-6404D705F227}"/>
          </ac:spMkLst>
        </pc:spChg>
        <pc:spChg chg="mod">
          <ac:chgData name="이승훈(전자전기공학과)" userId="bdc54694-ce69-4602-b93e-d20746b88dfe" providerId="ADAL" clId="{F4F78231-4EE1-4E0D-96F2-B4FCD2847931}" dt="2023-05-09T02:26:35.534" v="2519" actId="1035"/>
          <ac:spMkLst>
            <pc:docMk/>
            <pc:sldMk cId="612776008" sldId="256"/>
            <ac:spMk id="145" creationId="{92F252BB-3CAF-40B8-957E-81FCE09364F7}"/>
          </ac:spMkLst>
        </pc:spChg>
        <pc:spChg chg="mod">
          <ac:chgData name="이승훈(전자전기공학과)" userId="bdc54694-ce69-4602-b93e-d20746b88dfe" providerId="ADAL" clId="{F4F78231-4EE1-4E0D-96F2-B4FCD2847931}" dt="2023-05-09T02:26:35.534" v="2519" actId="1035"/>
          <ac:spMkLst>
            <pc:docMk/>
            <pc:sldMk cId="612776008" sldId="256"/>
            <ac:spMk id="148" creationId="{B914285D-4439-4C92-A4A9-34C9C1FEBA11}"/>
          </ac:spMkLst>
        </pc:spChg>
        <pc:spChg chg="mod">
          <ac:chgData name="이승훈(전자전기공학과)" userId="bdc54694-ce69-4602-b93e-d20746b88dfe" providerId="ADAL" clId="{F4F78231-4EE1-4E0D-96F2-B4FCD2847931}" dt="2023-05-09T02:26:35.534" v="2519" actId="1035"/>
          <ac:spMkLst>
            <pc:docMk/>
            <pc:sldMk cId="612776008" sldId="256"/>
            <ac:spMk id="151" creationId="{B6D9790D-DACD-4394-BFCA-8F01F9B43570}"/>
          </ac:spMkLst>
        </pc:spChg>
        <pc:spChg chg="mod topLvl">
          <ac:chgData name="이승훈(전자전기공학과)" userId="bdc54694-ce69-4602-b93e-d20746b88dfe" providerId="ADAL" clId="{F4F78231-4EE1-4E0D-96F2-B4FCD2847931}" dt="2023-05-09T02:26:35.534" v="2519" actId="1035"/>
          <ac:spMkLst>
            <pc:docMk/>
            <pc:sldMk cId="612776008" sldId="256"/>
            <ac:spMk id="155" creationId="{FCC7FA05-ECEE-4463-A302-85BE8CE2D14B}"/>
          </ac:spMkLst>
        </pc:spChg>
        <pc:spChg chg="del mod topLvl">
          <ac:chgData name="이승훈(전자전기공학과)" userId="bdc54694-ce69-4602-b93e-d20746b88dfe" providerId="ADAL" clId="{F4F78231-4EE1-4E0D-96F2-B4FCD2847931}" dt="2023-05-08T10:48:12.608" v="522" actId="478"/>
          <ac:spMkLst>
            <pc:docMk/>
            <pc:sldMk cId="612776008" sldId="256"/>
            <ac:spMk id="156" creationId="{8AC2FB8F-1F15-4C92-93D8-C9EF56B46725}"/>
          </ac:spMkLst>
        </pc:spChg>
        <pc:spChg chg="add mod topLvl">
          <ac:chgData name="이승훈(전자전기공학과)" userId="bdc54694-ce69-4602-b93e-d20746b88dfe" providerId="ADAL" clId="{F4F78231-4EE1-4E0D-96F2-B4FCD2847931}" dt="2023-05-09T02:26:35.534" v="2519" actId="1035"/>
          <ac:spMkLst>
            <pc:docMk/>
            <pc:sldMk cId="612776008" sldId="256"/>
            <ac:spMk id="157" creationId="{E4E21BD9-9339-416D-A033-ABEC126655A5}"/>
          </ac:spMkLst>
        </pc:spChg>
        <pc:spChg chg="add mod topLvl">
          <ac:chgData name="이승훈(전자전기공학과)" userId="bdc54694-ce69-4602-b93e-d20746b88dfe" providerId="ADAL" clId="{F4F78231-4EE1-4E0D-96F2-B4FCD2847931}" dt="2023-05-09T02:26:35.534" v="2519" actId="1035"/>
          <ac:spMkLst>
            <pc:docMk/>
            <pc:sldMk cId="612776008" sldId="256"/>
            <ac:spMk id="158" creationId="{8D0F521F-6EF4-40AC-8DF0-99CEF041F243}"/>
          </ac:spMkLst>
        </pc:spChg>
        <pc:spChg chg="add mod topLvl">
          <ac:chgData name="이승훈(전자전기공학과)" userId="bdc54694-ce69-4602-b93e-d20746b88dfe" providerId="ADAL" clId="{F4F78231-4EE1-4E0D-96F2-B4FCD2847931}" dt="2023-05-09T02:26:35.534" v="2519" actId="1035"/>
          <ac:spMkLst>
            <pc:docMk/>
            <pc:sldMk cId="612776008" sldId="256"/>
            <ac:spMk id="159" creationId="{B73F85DA-9802-422B-A880-5A90B9D5EE8F}"/>
          </ac:spMkLst>
        </pc:spChg>
        <pc:spChg chg="add mod topLvl">
          <ac:chgData name="이승훈(전자전기공학과)" userId="bdc54694-ce69-4602-b93e-d20746b88dfe" providerId="ADAL" clId="{F4F78231-4EE1-4E0D-96F2-B4FCD2847931}" dt="2023-05-09T02:26:35.534" v="2519" actId="1035"/>
          <ac:spMkLst>
            <pc:docMk/>
            <pc:sldMk cId="612776008" sldId="256"/>
            <ac:spMk id="160" creationId="{49379745-7EDD-4765-9C4A-3FDDC1E0589C}"/>
          </ac:spMkLst>
        </pc:spChg>
        <pc:spChg chg="add mod topLvl">
          <ac:chgData name="이승훈(전자전기공학과)" userId="bdc54694-ce69-4602-b93e-d20746b88dfe" providerId="ADAL" clId="{F4F78231-4EE1-4E0D-96F2-B4FCD2847931}" dt="2023-05-09T02:26:35.534" v="2519" actId="1035"/>
          <ac:spMkLst>
            <pc:docMk/>
            <pc:sldMk cId="612776008" sldId="256"/>
            <ac:spMk id="162" creationId="{E05F8BEE-8F32-4F99-AE02-50225018482F}"/>
          </ac:spMkLst>
        </pc:spChg>
        <pc:spChg chg="add mod topLvl">
          <ac:chgData name="이승훈(전자전기공학과)" userId="bdc54694-ce69-4602-b93e-d20746b88dfe" providerId="ADAL" clId="{F4F78231-4EE1-4E0D-96F2-B4FCD2847931}" dt="2023-05-09T02:26:35.534" v="2519" actId="1035"/>
          <ac:spMkLst>
            <pc:docMk/>
            <pc:sldMk cId="612776008" sldId="256"/>
            <ac:spMk id="163" creationId="{4F0807F1-1F84-46E5-A3EF-579F5711B4F0}"/>
          </ac:spMkLst>
        </pc:spChg>
        <pc:spChg chg="add mod topLvl">
          <ac:chgData name="이승훈(전자전기공학과)" userId="bdc54694-ce69-4602-b93e-d20746b88dfe" providerId="ADAL" clId="{F4F78231-4EE1-4E0D-96F2-B4FCD2847931}" dt="2023-05-09T02:26:35.534" v="2519" actId="1035"/>
          <ac:spMkLst>
            <pc:docMk/>
            <pc:sldMk cId="612776008" sldId="256"/>
            <ac:spMk id="164" creationId="{B74B55A5-C101-4BB6-BF62-B15F92431474}"/>
          </ac:spMkLst>
        </pc:spChg>
        <pc:spChg chg="mod">
          <ac:chgData name="이승훈(전자전기공학과)" userId="bdc54694-ce69-4602-b93e-d20746b88dfe" providerId="ADAL" clId="{F4F78231-4EE1-4E0D-96F2-B4FCD2847931}" dt="2023-05-09T02:26:35.534" v="2519" actId="1035"/>
          <ac:spMkLst>
            <pc:docMk/>
            <pc:sldMk cId="612776008" sldId="256"/>
            <ac:spMk id="167" creationId="{58E1094B-0931-4438-9172-B51CDBFB1804}"/>
          </ac:spMkLst>
        </pc:spChg>
        <pc:spChg chg="mod">
          <ac:chgData name="이승훈(전자전기공학과)" userId="bdc54694-ce69-4602-b93e-d20746b88dfe" providerId="ADAL" clId="{F4F78231-4EE1-4E0D-96F2-B4FCD2847931}" dt="2023-05-09T02:26:35.534" v="2519" actId="1035"/>
          <ac:spMkLst>
            <pc:docMk/>
            <pc:sldMk cId="612776008" sldId="256"/>
            <ac:spMk id="170" creationId="{07CDCEBB-2E19-4785-BAD6-6E066F667197}"/>
          </ac:spMkLst>
        </pc:spChg>
        <pc:spChg chg="mod">
          <ac:chgData name="이승훈(전자전기공학과)" userId="bdc54694-ce69-4602-b93e-d20746b88dfe" providerId="ADAL" clId="{F4F78231-4EE1-4E0D-96F2-B4FCD2847931}" dt="2023-05-09T02:26:35.534" v="2519" actId="1035"/>
          <ac:spMkLst>
            <pc:docMk/>
            <pc:sldMk cId="612776008" sldId="256"/>
            <ac:spMk id="173" creationId="{03E86202-F71E-484C-87EB-439D11419FB4}"/>
          </ac:spMkLst>
        </pc:spChg>
        <pc:spChg chg="mod">
          <ac:chgData name="이승훈(전자전기공학과)" userId="bdc54694-ce69-4602-b93e-d20746b88dfe" providerId="ADAL" clId="{F4F78231-4EE1-4E0D-96F2-B4FCD2847931}" dt="2023-05-09T02:26:35.534" v="2519" actId="1035"/>
          <ac:spMkLst>
            <pc:docMk/>
            <pc:sldMk cId="612776008" sldId="256"/>
            <ac:spMk id="176" creationId="{A77ACDE4-8D39-4CF2-BF10-9D6713B35DA5}"/>
          </ac:spMkLst>
        </pc:spChg>
        <pc:spChg chg="mod">
          <ac:chgData name="이승훈(전자전기공학과)" userId="bdc54694-ce69-4602-b93e-d20746b88dfe" providerId="ADAL" clId="{F4F78231-4EE1-4E0D-96F2-B4FCD2847931}" dt="2023-05-09T02:26:35.534" v="2519" actId="1035"/>
          <ac:spMkLst>
            <pc:docMk/>
            <pc:sldMk cId="612776008" sldId="256"/>
            <ac:spMk id="180" creationId="{FA539405-4361-49EE-BB19-D0DA0BE17ABE}"/>
          </ac:spMkLst>
        </pc:spChg>
        <pc:spChg chg="mod">
          <ac:chgData name="이승훈(전자전기공학과)" userId="bdc54694-ce69-4602-b93e-d20746b88dfe" providerId="ADAL" clId="{F4F78231-4EE1-4E0D-96F2-B4FCD2847931}" dt="2023-05-09T02:26:35.534" v="2519" actId="1035"/>
          <ac:spMkLst>
            <pc:docMk/>
            <pc:sldMk cId="612776008" sldId="256"/>
            <ac:spMk id="181" creationId="{7F2716AD-FA6D-41C6-BC06-5AC1838B9675}"/>
          </ac:spMkLst>
        </pc:spChg>
        <pc:spChg chg="add mod ord topLvl">
          <ac:chgData name="이승훈(전자전기공학과)" userId="bdc54694-ce69-4602-b93e-d20746b88dfe" providerId="ADAL" clId="{F4F78231-4EE1-4E0D-96F2-B4FCD2847931}" dt="2023-05-09T03:39:40.453" v="2526" actId="166"/>
          <ac:spMkLst>
            <pc:docMk/>
            <pc:sldMk cId="612776008" sldId="256"/>
            <ac:spMk id="182" creationId="{0661785F-67DD-47E8-9DDC-5069D6AB2F13}"/>
          </ac:spMkLst>
        </pc:spChg>
        <pc:spChg chg="add mod topLvl">
          <ac:chgData name="이승훈(전자전기공학과)" userId="bdc54694-ce69-4602-b93e-d20746b88dfe" providerId="ADAL" clId="{F4F78231-4EE1-4E0D-96F2-B4FCD2847931}" dt="2023-05-09T02:26:35.534" v="2519" actId="1035"/>
          <ac:spMkLst>
            <pc:docMk/>
            <pc:sldMk cId="612776008" sldId="256"/>
            <ac:spMk id="183" creationId="{775F3DB7-5497-4914-8009-E80881F4A4AF}"/>
          </ac:spMkLst>
        </pc:spChg>
        <pc:spChg chg="add mod topLvl">
          <ac:chgData name="이승훈(전자전기공학과)" userId="bdc54694-ce69-4602-b93e-d20746b88dfe" providerId="ADAL" clId="{F4F78231-4EE1-4E0D-96F2-B4FCD2847931}" dt="2023-05-09T02:26:35.534" v="2519" actId="1035"/>
          <ac:spMkLst>
            <pc:docMk/>
            <pc:sldMk cId="612776008" sldId="256"/>
            <ac:spMk id="184" creationId="{4CF4409A-15F9-4BD0-8DE5-3117835E4AD3}"/>
          </ac:spMkLst>
        </pc:spChg>
        <pc:spChg chg="add mod ord topLvl">
          <ac:chgData name="이승훈(전자전기공학과)" userId="bdc54694-ce69-4602-b93e-d20746b88dfe" providerId="ADAL" clId="{F4F78231-4EE1-4E0D-96F2-B4FCD2847931}" dt="2023-05-09T03:39:40.453" v="2526" actId="166"/>
          <ac:spMkLst>
            <pc:docMk/>
            <pc:sldMk cId="612776008" sldId="256"/>
            <ac:spMk id="185" creationId="{C4093F2A-35BE-495B-9392-973390281A9B}"/>
          </ac:spMkLst>
        </pc:spChg>
        <pc:spChg chg="mod">
          <ac:chgData name="이승훈(전자전기공학과)" userId="bdc54694-ce69-4602-b93e-d20746b88dfe" providerId="ADAL" clId="{F4F78231-4EE1-4E0D-96F2-B4FCD2847931}" dt="2023-05-09T02:26:35.534" v="2519" actId="1035"/>
          <ac:spMkLst>
            <pc:docMk/>
            <pc:sldMk cId="612776008" sldId="256"/>
            <ac:spMk id="187" creationId="{46899916-6C76-437C-BBF6-77E320397B48}"/>
          </ac:spMkLst>
        </pc:spChg>
        <pc:spChg chg="add mod topLvl">
          <ac:chgData name="이승훈(전자전기공학과)" userId="bdc54694-ce69-4602-b93e-d20746b88dfe" providerId="ADAL" clId="{F4F78231-4EE1-4E0D-96F2-B4FCD2847931}" dt="2023-05-09T02:26:35.534" v="2519" actId="1035"/>
          <ac:spMkLst>
            <pc:docMk/>
            <pc:sldMk cId="612776008" sldId="256"/>
            <ac:spMk id="190" creationId="{E69B6645-18F1-4994-BE19-6F29076732D9}"/>
          </ac:spMkLst>
        </pc:spChg>
        <pc:spChg chg="add del mod">
          <ac:chgData name="이승훈(전자전기공학과)" userId="bdc54694-ce69-4602-b93e-d20746b88dfe" providerId="ADAL" clId="{F4F78231-4EE1-4E0D-96F2-B4FCD2847931}" dt="2023-05-08T11:43:32.743" v="677" actId="478"/>
          <ac:spMkLst>
            <pc:docMk/>
            <pc:sldMk cId="612776008" sldId="256"/>
            <ac:spMk id="191" creationId="{6CBAE718-850F-4715-9DDB-3814B2B46109}"/>
          </ac:spMkLst>
        </pc:spChg>
        <pc:spChg chg="add mod topLvl">
          <ac:chgData name="이승훈(전자전기공학과)" userId="bdc54694-ce69-4602-b93e-d20746b88dfe" providerId="ADAL" clId="{F4F78231-4EE1-4E0D-96F2-B4FCD2847931}" dt="2023-05-09T02:26:35.534" v="2519" actId="1035"/>
          <ac:spMkLst>
            <pc:docMk/>
            <pc:sldMk cId="612776008" sldId="256"/>
            <ac:spMk id="200" creationId="{79508AE0-4759-48A6-A620-629804E2078F}"/>
          </ac:spMkLst>
        </pc:spChg>
        <pc:spChg chg="add mod">
          <ac:chgData name="이승훈(전자전기공학과)" userId="bdc54694-ce69-4602-b93e-d20746b88dfe" providerId="ADAL" clId="{F4F78231-4EE1-4E0D-96F2-B4FCD2847931}" dt="2023-05-09T04:18:14.215" v="2887" actId="1036"/>
          <ac:spMkLst>
            <pc:docMk/>
            <pc:sldMk cId="612776008" sldId="256"/>
            <ac:spMk id="203" creationId="{52D83CB3-5AB5-4FEB-8326-9E3245E0B174}"/>
          </ac:spMkLst>
        </pc:spChg>
        <pc:spChg chg="add del mod">
          <ac:chgData name="이승훈(전자전기공학과)" userId="bdc54694-ce69-4602-b93e-d20746b88dfe" providerId="ADAL" clId="{F4F78231-4EE1-4E0D-96F2-B4FCD2847931}" dt="2023-05-08T12:25:24.551" v="1332" actId="478"/>
          <ac:spMkLst>
            <pc:docMk/>
            <pc:sldMk cId="612776008" sldId="256"/>
            <ac:spMk id="204" creationId="{4CB6B5DD-A7CD-4467-8B0D-125D229C3372}"/>
          </ac:spMkLst>
        </pc:spChg>
        <pc:spChg chg="add mod">
          <ac:chgData name="이승훈(전자전기공학과)" userId="bdc54694-ce69-4602-b93e-d20746b88dfe" providerId="ADAL" clId="{F4F78231-4EE1-4E0D-96F2-B4FCD2847931}" dt="2023-06-06T05:14:03.019" v="4243" actId="1035"/>
          <ac:spMkLst>
            <pc:docMk/>
            <pc:sldMk cId="612776008" sldId="256"/>
            <ac:spMk id="205" creationId="{F8E1A68D-A06E-46F5-8227-5D3F601A656D}"/>
          </ac:spMkLst>
        </pc:spChg>
        <pc:spChg chg="mod">
          <ac:chgData name="이승훈(전자전기공학과)" userId="bdc54694-ce69-4602-b93e-d20746b88dfe" providerId="ADAL" clId="{F4F78231-4EE1-4E0D-96F2-B4FCD2847931}" dt="2023-05-08T12:25:56.831" v="1338"/>
          <ac:spMkLst>
            <pc:docMk/>
            <pc:sldMk cId="612776008" sldId="256"/>
            <ac:spMk id="211" creationId="{D53D863B-11E9-419F-988A-DC94BBBBBE1C}"/>
          </ac:spMkLst>
        </pc:spChg>
        <pc:spChg chg="mod">
          <ac:chgData name="이승훈(전자전기공학과)" userId="bdc54694-ce69-4602-b93e-d20746b88dfe" providerId="ADAL" clId="{F4F78231-4EE1-4E0D-96F2-B4FCD2847931}" dt="2023-05-08T12:25:56.831" v="1338"/>
          <ac:spMkLst>
            <pc:docMk/>
            <pc:sldMk cId="612776008" sldId="256"/>
            <ac:spMk id="212" creationId="{82D01D83-D19E-42BB-AB62-E9AB8F9C70DC}"/>
          </ac:spMkLst>
        </pc:spChg>
        <pc:spChg chg="mod">
          <ac:chgData name="이승훈(전자전기공학과)" userId="bdc54694-ce69-4602-b93e-d20746b88dfe" providerId="ADAL" clId="{F4F78231-4EE1-4E0D-96F2-B4FCD2847931}" dt="2023-05-08T12:25:56.831" v="1338"/>
          <ac:spMkLst>
            <pc:docMk/>
            <pc:sldMk cId="612776008" sldId="256"/>
            <ac:spMk id="225" creationId="{9405BC67-88FC-477D-B630-DF2AE2F5E459}"/>
          </ac:spMkLst>
        </pc:spChg>
        <pc:spChg chg="mod">
          <ac:chgData name="이승훈(전자전기공학과)" userId="bdc54694-ce69-4602-b93e-d20746b88dfe" providerId="ADAL" clId="{F4F78231-4EE1-4E0D-96F2-B4FCD2847931}" dt="2023-05-08T12:25:56.831" v="1338"/>
          <ac:spMkLst>
            <pc:docMk/>
            <pc:sldMk cId="612776008" sldId="256"/>
            <ac:spMk id="226" creationId="{A76E6F1B-5D19-4F01-B89E-612449F97737}"/>
          </ac:spMkLst>
        </pc:spChg>
        <pc:spChg chg="mod">
          <ac:chgData name="이승훈(전자전기공학과)" userId="bdc54694-ce69-4602-b93e-d20746b88dfe" providerId="ADAL" clId="{F4F78231-4EE1-4E0D-96F2-B4FCD2847931}" dt="2023-05-08T12:25:56.831" v="1338"/>
          <ac:spMkLst>
            <pc:docMk/>
            <pc:sldMk cId="612776008" sldId="256"/>
            <ac:spMk id="231" creationId="{DA19AE7A-D209-4484-97B7-6A4852760894}"/>
          </ac:spMkLst>
        </pc:spChg>
        <pc:spChg chg="mod">
          <ac:chgData name="이승훈(전자전기공학과)" userId="bdc54694-ce69-4602-b93e-d20746b88dfe" providerId="ADAL" clId="{F4F78231-4EE1-4E0D-96F2-B4FCD2847931}" dt="2023-05-08T12:25:56.831" v="1338"/>
          <ac:spMkLst>
            <pc:docMk/>
            <pc:sldMk cId="612776008" sldId="256"/>
            <ac:spMk id="232" creationId="{C58B6A70-9E5C-46CE-B41F-39A34386A353}"/>
          </ac:spMkLst>
        </pc:spChg>
        <pc:spChg chg="mod">
          <ac:chgData name="이승훈(전자전기공학과)" userId="bdc54694-ce69-4602-b93e-d20746b88dfe" providerId="ADAL" clId="{F4F78231-4EE1-4E0D-96F2-B4FCD2847931}" dt="2023-05-08T12:25:56.831" v="1338"/>
          <ac:spMkLst>
            <pc:docMk/>
            <pc:sldMk cId="612776008" sldId="256"/>
            <ac:spMk id="233" creationId="{76E9B4C5-BEBF-4D6F-A5E2-51BF3A8B4D02}"/>
          </ac:spMkLst>
        </pc:spChg>
        <pc:spChg chg="mod">
          <ac:chgData name="이승훈(전자전기공학과)" userId="bdc54694-ce69-4602-b93e-d20746b88dfe" providerId="ADAL" clId="{F4F78231-4EE1-4E0D-96F2-B4FCD2847931}" dt="2023-05-08T12:25:56.831" v="1338"/>
          <ac:spMkLst>
            <pc:docMk/>
            <pc:sldMk cId="612776008" sldId="256"/>
            <ac:spMk id="234" creationId="{3650940A-E28B-46E0-8400-3A43E46DAA4C}"/>
          </ac:spMkLst>
        </pc:spChg>
        <pc:spChg chg="mod">
          <ac:chgData name="이승훈(전자전기공학과)" userId="bdc54694-ce69-4602-b93e-d20746b88dfe" providerId="ADAL" clId="{F4F78231-4EE1-4E0D-96F2-B4FCD2847931}" dt="2023-05-08T12:25:56.831" v="1338"/>
          <ac:spMkLst>
            <pc:docMk/>
            <pc:sldMk cId="612776008" sldId="256"/>
            <ac:spMk id="235" creationId="{5F55DF8F-2548-4A8B-852D-B4DE211F2608}"/>
          </ac:spMkLst>
        </pc:spChg>
        <pc:spChg chg="mod">
          <ac:chgData name="이승훈(전자전기공학과)" userId="bdc54694-ce69-4602-b93e-d20746b88dfe" providerId="ADAL" clId="{F4F78231-4EE1-4E0D-96F2-B4FCD2847931}" dt="2023-05-08T12:25:56.831" v="1338"/>
          <ac:spMkLst>
            <pc:docMk/>
            <pc:sldMk cId="612776008" sldId="256"/>
            <ac:spMk id="240" creationId="{AB871E17-2D74-4ABB-8017-0EC4B47C967E}"/>
          </ac:spMkLst>
        </pc:spChg>
        <pc:spChg chg="mod">
          <ac:chgData name="이승훈(전자전기공학과)" userId="bdc54694-ce69-4602-b93e-d20746b88dfe" providerId="ADAL" clId="{F4F78231-4EE1-4E0D-96F2-B4FCD2847931}" dt="2023-05-08T12:25:56.831" v="1338"/>
          <ac:spMkLst>
            <pc:docMk/>
            <pc:sldMk cId="612776008" sldId="256"/>
            <ac:spMk id="241" creationId="{4848D240-19FF-4C1D-9C11-5F462383EDDF}"/>
          </ac:spMkLst>
        </pc:spChg>
        <pc:spChg chg="mod">
          <ac:chgData name="이승훈(전자전기공학과)" userId="bdc54694-ce69-4602-b93e-d20746b88dfe" providerId="ADAL" clId="{F4F78231-4EE1-4E0D-96F2-B4FCD2847931}" dt="2023-05-08T12:25:56.831" v="1338"/>
          <ac:spMkLst>
            <pc:docMk/>
            <pc:sldMk cId="612776008" sldId="256"/>
            <ac:spMk id="242" creationId="{B3AC1D12-8BD1-425D-89D9-BE4A8C7312B0}"/>
          </ac:spMkLst>
        </pc:spChg>
        <pc:spChg chg="mod">
          <ac:chgData name="이승훈(전자전기공학과)" userId="bdc54694-ce69-4602-b93e-d20746b88dfe" providerId="ADAL" clId="{F4F78231-4EE1-4E0D-96F2-B4FCD2847931}" dt="2023-05-08T12:25:56.831" v="1338"/>
          <ac:spMkLst>
            <pc:docMk/>
            <pc:sldMk cId="612776008" sldId="256"/>
            <ac:spMk id="263" creationId="{FFBB638F-D3AA-4E34-AC85-9A67AB895C73}"/>
          </ac:spMkLst>
        </pc:spChg>
        <pc:spChg chg="mod">
          <ac:chgData name="이승훈(전자전기공학과)" userId="bdc54694-ce69-4602-b93e-d20746b88dfe" providerId="ADAL" clId="{F4F78231-4EE1-4E0D-96F2-B4FCD2847931}" dt="2023-05-08T12:25:56.831" v="1338"/>
          <ac:spMkLst>
            <pc:docMk/>
            <pc:sldMk cId="612776008" sldId="256"/>
            <ac:spMk id="265" creationId="{01B09DCC-7A19-4073-94B2-8026F40FB2FC}"/>
          </ac:spMkLst>
        </pc:spChg>
        <pc:spChg chg="mod">
          <ac:chgData name="이승훈(전자전기공학과)" userId="bdc54694-ce69-4602-b93e-d20746b88dfe" providerId="ADAL" clId="{F4F78231-4EE1-4E0D-96F2-B4FCD2847931}" dt="2023-05-08T12:25:56.831" v="1338"/>
          <ac:spMkLst>
            <pc:docMk/>
            <pc:sldMk cId="612776008" sldId="256"/>
            <ac:spMk id="266" creationId="{C8945EF5-8451-46AF-90AD-CCE385943D4B}"/>
          </ac:spMkLst>
        </pc:spChg>
        <pc:spChg chg="mod">
          <ac:chgData name="이승훈(전자전기공학과)" userId="bdc54694-ce69-4602-b93e-d20746b88dfe" providerId="ADAL" clId="{F4F78231-4EE1-4E0D-96F2-B4FCD2847931}" dt="2023-05-08T12:25:56.831" v="1338"/>
          <ac:spMkLst>
            <pc:docMk/>
            <pc:sldMk cId="612776008" sldId="256"/>
            <ac:spMk id="267" creationId="{E50F993D-62A6-4EB8-B278-DB1460E64508}"/>
          </ac:spMkLst>
        </pc:spChg>
        <pc:spChg chg="mod">
          <ac:chgData name="이승훈(전자전기공학과)" userId="bdc54694-ce69-4602-b93e-d20746b88dfe" providerId="ADAL" clId="{F4F78231-4EE1-4E0D-96F2-B4FCD2847931}" dt="2023-05-08T12:25:56.831" v="1338"/>
          <ac:spMkLst>
            <pc:docMk/>
            <pc:sldMk cId="612776008" sldId="256"/>
            <ac:spMk id="270" creationId="{579674F9-FFB5-41D6-AD5F-BE9DBFC829B6}"/>
          </ac:spMkLst>
        </pc:spChg>
        <pc:spChg chg="mod">
          <ac:chgData name="이승훈(전자전기공학과)" userId="bdc54694-ce69-4602-b93e-d20746b88dfe" providerId="ADAL" clId="{F4F78231-4EE1-4E0D-96F2-B4FCD2847931}" dt="2023-05-08T12:25:56.831" v="1338"/>
          <ac:spMkLst>
            <pc:docMk/>
            <pc:sldMk cId="612776008" sldId="256"/>
            <ac:spMk id="271" creationId="{70526C4D-2F10-4B3C-BFA7-E538AE6FEFBF}"/>
          </ac:spMkLst>
        </pc:spChg>
        <pc:spChg chg="mod">
          <ac:chgData name="이승훈(전자전기공학과)" userId="bdc54694-ce69-4602-b93e-d20746b88dfe" providerId="ADAL" clId="{F4F78231-4EE1-4E0D-96F2-B4FCD2847931}" dt="2023-05-08T12:25:56.831" v="1338"/>
          <ac:spMkLst>
            <pc:docMk/>
            <pc:sldMk cId="612776008" sldId="256"/>
            <ac:spMk id="273" creationId="{8C96134D-0EAD-4B62-B25D-284431EFD584}"/>
          </ac:spMkLst>
        </pc:spChg>
        <pc:spChg chg="mod">
          <ac:chgData name="이승훈(전자전기공학과)" userId="bdc54694-ce69-4602-b93e-d20746b88dfe" providerId="ADAL" clId="{F4F78231-4EE1-4E0D-96F2-B4FCD2847931}" dt="2023-05-08T12:25:56.831" v="1338"/>
          <ac:spMkLst>
            <pc:docMk/>
            <pc:sldMk cId="612776008" sldId="256"/>
            <ac:spMk id="274" creationId="{3328F39B-596E-4E8D-B91F-5411D02C2745}"/>
          </ac:spMkLst>
        </pc:spChg>
        <pc:spChg chg="mod">
          <ac:chgData name="이승훈(전자전기공학과)" userId="bdc54694-ce69-4602-b93e-d20746b88dfe" providerId="ADAL" clId="{F4F78231-4EE1-4E0D-96F2-B4FCD2847931}" dt="2023-05-08T12:25:56.831" v="1338"/>
          <ac:spMkLst>
            <pc:docMk/>
            <pc:sldMk cId="612776008" sldId="256"/>
            <ac:spMk id="275" creationId="{EA72FE8E-BDD0-4F64-819A-8C7AAB213AE3}"/>
          </ac:spMkLst>
        </pc:spChg>
        <pc:spChg chg="mod">
          <ac:chgData name="이승훈(전자전기공학과)" userId="bdc54694-ce69-4602-b93e-d20746b88dfe" providerId="ADAL" clId="{F4F78231-4EE1-4E0D-96F2-B4FCD2847931}" dt="2023-05-08T12:25:56.831" v="1338"/>
          <ac:spMkLst>
            <pc:docMk/>
            <pc:sldMk cId="612776008" sldId="256"/>
            <ac:spMk id="278" creationId="{7BD7662B-0016-4024-919C-EF6EF65F3C40}"/>
          </ac:spMkLst>
        </pc:spChg>
        <pc:spChg chg="mod">
          <ac:chgData name="이승훈(전자전기공학과)" userId="bdc54694-ce69-4602-b93e-d20746b88dfe" providerId="ADAL" clId="{F4F78231-4EE1-4E0D-96F2-B4FCD2847931}" dt="2023-05-08T12:25:56.831" v="1338"/>
          <ac:spMkLst>
            <pc:docMk/>
            <pc:sldMk cId="612776008" sldId="256"/>
            <ac:spMk id="281" creationId="{EE7221BA-36F1-4BCD-8527-DDAFB686DB61}"/>
          </ac:spMkLst>
        </pc:spChg>
        <pc:spChg chg="mod">
          <ac:chgData name="이승훈(전자전기공학과)" userId="bdc54694-ce69-4602-b93e-d20746b88dfe" providerId="ADAL" clId="{F4F78231-4EE1-4E0D-96F2-B4FCD2847931}" dt="2023-05-08T12:25:56.831" v="1338"/>
          <ac:spMkLst>
            <pc:docMk/>
            <pc:sldMk cId="612776008" sldId="256"/>
            <ac:spMk id="284" creationId="{99BA517D-1344-43E5-911E-42B71C16AC6B}"/>
          </ac:spMkLst>
        </pc:spChg>
        <pc:spChg chg="mod">
          <ac:chgData name="이승훈(전자전기공학과)" userId="bdc54694-ce69-4602-b93e-d20746b88dfe" providerId="ADAL" clId="{F4F78231-4EE1-4E0D-96F2-B4FCD2847931}" dt="2023-05-08T12:25:56.831" v="1338"/>
          <ac:spMkLst>
            <pc:docMk/>
            <pc:sldMk cId="612776008" sldId="256"/>
            <ac:spMk id="285" creationId="{F5383EA8-CCCF-46EB-9B07-DB5C5C85F3C9}"/>
          </ac:spMkLst>
        </pc:spChg>
        <pc:spChg chg="mod">
          <ac:chgData name="이승훈(전자전기공학과)" userId="bdc54694-ce69-4602-b93e-d20746b88dfe" providerId="ADAL" clId="{F4F78231-4EE1-4E0D-96F2-B4FCD2847931}" dt="2023-05-08T12:25:56.831" v="1338"/>
          <ac:spMkLst>
            <pc:docMk/>
            <pc:sldMk cId="612776008" sldId="256"/>
            <ac:spMk id="286" creationId="{CC035D1E-2680-4C5D-A697-510B0A063B08}"/>
          </ac:spMkLst>
        </pc:spChg>
        <pc:spChg chg="mod">
          <ac:chgData name="이승훈(전자전기공학과)" userId="bdc54694-ce69-4602-b93e-d20746b88dfe" providerId="ADAL" clId="{F4F78231-4EE1-4E0D-96F2-B4FCD2847931}" dt="2023-05-08T12:25:56.831" v="1338"/>
          <ac:spMkLst>
            <pc:docMk/>
            <pc:sldMk cId="612776008" sldId="256"/>
            <ac:spMk id="288" creationId="{8B43F377-BEAD-447D-879F-6004069E8884}"/>
          </ac:spMkLst>
        </pc:spChg>
        <pc:spChg chg="mod">
          <ac:chgData name="이승훈(전자전기공학과)" userId="bdc54694-ce69-4602-b93e-d20746b88dfe" providerId="ADAL" clId="{F4F78231-4EE1-4E0D-96F2-B4FCD2847931}" dt="2023-05-08T12:25:56.831" v="1338"/>
          <ac:spMkLst>
            <pc:docMk/>
            <pc:sldMk cId="612776008" sldId="256"/>
            <ac:spMk id="290" creationId="{9F332E84-38E7-4496-A7B9-36DD88B699FC}"/>
          </ac:spMkLst>
        </pc:spChg>
        <pc:spChg chg="mod">
          <ac:chgData name="이승훈(전자전기공학과)" userId="bdc54694-ce69-4602-b93e-d20746b88dfe" providerId="ADAL" clId="{F4F78231-4EE1-4E0D-96F2-B4FCD2847931}" dt="2023-05-08T12:25:56.831" v="1338"/>
          <ac:spMkLst>
            <pc:docMk/>
            <pc:sldMk cId="612776008" sldId="256"/>
            <ac:spMk id="293" creationId="{1011E351-25C4-4E59-93D6-D6818959BE46}"/>
          </ac:spMkLst>
        </pc:spChg>
        <pc:spChg chg="mod">
          <ac:chgData name="이승훈(전자전기공학과)" userId="bdc54694-ce69-4602-b93e-d20746b88dfe" providerId="ADAL" clId="{F4F78231-4EE1-4E0D-96F2-B4FCD2847931}" dt="2023-05-08T12:25:56.831" v="1338"/>
          <ac:spMkLst>
            <pc:docMk/>
            <pc:sldMk cId="612776008" sldId="256"/>
            <ac:spMk id="301" creationId="{69E277DC-4A22-4745-9EB0-4CB0001D221A}"/>
          </ac:spMkLst>
        </pc:spChg>
        <pc:spChg chg="mod">
          <ac:chgData name="이승훈(전자전기공학과)" userId="bdc54694-ce69-4602-b93e-d20746b88dfe" providerId="ADAL" clId="{F4F78231-4EE1-4E0D-96F2-B4FCD2847931}" dt="2023-05-08T12:25:56.831" v="1338"/>
          <ac:spMkLst>
            <pc:docMk/>
            <pc:sldMk cId="612776008" sldId="256"/>
            <ac:spMk id="302" creationId="{0E780768-E187-4953-BB21-F4622142872F}"/>
          </ac:spMkLst>
        </pc:spChg>
        <pc:spChg chg="mod">
          <ac:chgData name="이승훈(전자전기공학과)" userId="bdc54694-ce69-4602-b93e-d20746b88dfe" providerId="ADAL" clId="{F4F78231-4EE1-4E0D-96F2-B4FCD2847931}" dt="2023-05-08T12:25:56.831" v="1338"/>
          <ac:spMkLst>
            <pc:docMk/>
            <pc:sldMk cId="612776008" sldId="256"/>
            <ac:spMk id="329" creationId="{C9C60837-7098-4DDE-8904-4AC22C7AD9B2}"/>
          </ac:spMkLst>
        </pc:spChg>
        <pc:spChg chg="mod">
          <ac:chgData name="이승훈(전자전기공학과)" userId="bdc54694-ce69-4602-b93e-d20746b88dfe" providerId="ADAL" clId="{F4F78231-4EE1-4E0D-96F2-B4FCD2847931}" dt="2023-05-08T12:25:56.831" v="1338"/>
          <ac:spMkLst>
            <pc:docMk/>
            <pc:sldMk cId="612776008" sldId="256"/>
            <ac:spMk id="330" creationId="{BA47DFDE-E6F2-42CD-B663-D132A07970CC}"/>
          </ac:spMkLst>
        </pc:spChg>
        <pc:spChg chg="mod">
          <ac:chgData name="이승훈(전자전기공학과)" userId="bdc54694-ce69-4602-b93e-d20746b88dfe" providerId="ADAL" clId="{F4F78231-4EE1-4E0D-96F2-B4FCD2847931}" dt="2023-05-08T12:25:56.831" v="1338"/>
          <ac:spMkLst>
            <pc:docMk/>
            <pc:sldMk cId="612776008" sldId="256"/>
            <ac:spMk id="334" creationId="{EBF11501-4B51-4CA9-8016-1DDCF0091A64}"/>
          </ac:spMkLst>
        </pc:spChg>
        <pc:spChg chg="mod">
          <ac:chgData name="이승훈(전자전기공학과)" userId="bdc54694-ce69-4602-b93e-d20746b88dfe" providerId="ADAL" clId="{F4F78231-4EE1-4E0D-96F2-B4FCD2847931}" dt="2023-05-08T12:25:56.831" v="1338"/>
          <ac:spMkLst>
            <pc:docMk/>
            <pc:sldMk cId="612776008" sldId="256"/>
            <ac:spMk id="335" creationId="{264D6A94-764E-4E7F-BD1A-A959EB5F7CBF}"/>
          </ac:spMkLst>
        </pc:spChg>
        <pc:spChg chg="mod">
          <ac:chgData name="이승훈(전자전기공학과)" userId="bdc54694-ce69-4602-b93e-d20746b88dfe" providerId="ADAL" clId="{F4F78231-4EE1-4E0D-96F2-B4FCD2847931}" dt="2023-05-08T12:25:56.831" v="1338"/>
          <ac:spMkLst>
            <pc:docMk/>
            <pc:sldMk cId="612776008" sldId="256"/>
            <ac:spMk id="336" creationId="{770C5D80-8EF5-486C-AD58-55A0A4B716EA}"/>
          </ac:spMkLst>
        </pc:spChg>
        <pc:spChg chg="mod">
          <ac:chgData name="이승훈(전자전기공학과)" userId="bdc54694-ce69-4602-b93e-d20746b88dfe" providerId="ADAL" clId="{F4F78231-4EE1-4E0D-96F2-B4FCD2847931}" dt="2023-05-08T12:25:56.831" v="1338"/>
          <ac:spMkLst>
            <pc:docMk/>
            <pc:sldMk cId="612776008" sldId="256"/>
            <ac:spMk id="337" creationId="{76F72BB6-6FB3-47E7-B722-A2358D64B9D0}"/>
          </ac:spMkLst>
        </pc:spChg>
        <pc:spChg chg="mod">
          <ac:chgData name="이승훈(전자전기공학과)" userId="bdc54694-ce69-4602-b93e-d20746b88dfe" providerId="ADAL" clId="{F4F78231-4EE1-4E0D-96F2-B4FCD2847931}" dt="2023-05-08T12:25:56.831" v="1338"/>
          <ac:spMkLst>
            <pc:docMk/>
            <pc:sldMk cId="612776008" sldId="256"/>
            <ac:spMk id="338" creationId="{D6457D5E-5194-4498-8528-B6AB66D156A7}"/>
          </ac:spMkLst>
        </pc:spChg>
        <pc:spChg chg="mod">
          <ac:chgData name="이승훈(전자전기공학과)" userId="bdc54694-ce69-4602-b93e-d20746b88dfe" providerId="ADAL" clId="{F4F78231-4EE1-4E0D-96F2-B4FCD2847931}" dt="2023-05-08T12:25:56.831" v="1338"/>
          <ac:spMkLst>
            <pc:docMk/>
            <pc:sldMk cId="612776008" sldId="256"/>
            <ac:spMk id="339" creationId="{DAD2FC3A-0683-4522-9C2F-FA2E01BE2117}"/>
          </ac:spMkLst>
        </pc:spChg>
        <pc:spChg chg="mod">
          <ac:chgData name="이승훈(전자전기공학과)" userId="bdc54694-ce69-4602-b93e-d20746b88dfe" providerId="ADAL" clId="{F4F78231-4EE1-4E0D-96F2-B4FCD2847931}" dt="2023-05-08T12:25:56.831" v="1338"/>
          <ac:spMkLst>
            <pc:docMk/>
            <pc:sldMk cId="612776008" sldId="256"/>
            <ac:spMk id="340" creationId="{5018B4EC-D33A-42E7-8D5F-C916E76DD14D}"/>
          </ac:spMkLst>
        </pc:spChg>
        <pc:spChg chg="mod">
          <ac:chgData name="이승훈(전자전기공학과)" userId="bdc54694-ce69-4602-b93e-d20746b88dfe" providerId="ADAL" clId="{F4F78231-4EE1-4E0D-96F2-B4FCD2847931}" dt="2023-05-08T12:25:56.831" v="1338"/>
          <ac:spMkLst>
            <pc:docMk/>
            <pc:sldMk cId="612776008" sldId="256"/>
            <ac:spMk id="343" creationId="{E95DE76C-A361-4853-810C-E2341C6BC15E}"/>
          </ac:spMkLst>
        </pc:spChg>
        <pc:spChg chg="mod">
          <ac:chgData name="이승훈(전자전기공학과)" userId="bdc54694-ce69-4602-b93e-d20746b88dfe" providerId="ADAL" clId="{F4F78231-4EE1-4E0D-96F2-B4FCD2847931}" dt="2023-05-08T12:25:56.831" v="1338"/>
          <ac:spMkLst>
            <pc:docMk/>
            <pc:sldMk cId="612776008" sldId="256"/>
            <ac:spMk id="344" creationId="{A4458D91-C1FC-4333-A19B-2343467D4D68}"/>
          </ac:spMkLst>
        </pc:spChg>
        <pc:spChg chg="mod">
          <ac:chgData name="이승훈(전자전기공학과)" userId="bdc54694-ce69-4602-b93e-d20746b88dfe" providerId="ADAL" clId="{F4F78231-4EE1-4E0D-96F2-B4FCD2847931}" dt="2023-05-08T12:25:56.831" v="1338"/>
          <ac:spMkLst>
            <pc:docMk/>
            <pc:sldMk cId="612776008" sldId="256"/>
            <ac:spMk id="345" creationId="{224B6F95-4C45-413C-AC1C-CD01659AF201}"/>
          </ac:spMkLst>
        </pc:spChg>
        <pc:spChg chg="mod">
          <ac:chgData name="이승훈(전자전기공학과)" userId="bdc54694-ce69-4602-b93e-d20746b88dfe" providerId="ADAL" clId="{F4F78231-4EE1-4E0D-96F2-B4FCD2847931}" dt="2023-05-08T12:25:56.831" v="1338"/>
          <ac:spMkLst>
            <pc:docMk/>
            <pc:sldMk cId="612776008" sldId="256"/>
            <ac:spMk id="346" creationId="{2C880E9A-D3F8-4936-845A-64C3FEAD8C39}"/>
          </ac:spMkLst>
        </pc:spChg>
        <pc:spChg chg="mod">
          <ac:chgData name="이승훈(전자전기공학과)" userId="bdc54694-ce69-4602-b93e-d20746b88dfe" providerId="ADAL" clId="{F4F78231-4EE1-4E0D-96F2-B4FCD2847931}" dt="2023-05-08T12:25:56.831" v="1338"/>
          <ac:spMkLst>
            <pc:docMk/>
            <pc:sldMk cId="612776008" sldId="256"/>
            <ac:spMk id="347" creationId="{AE24A9B0-B110-4FB0-A134-09CFCAD5DDEB}"/>
          </ac:spMkLst>
        </pc:spChg>
        <pc:spChg chg="mod">
          <ac:chgData name="이승훈(전자전기공학과)" userId="bdc54694-ce69-4602-b93e-d20746b88dfe" providerId="ADAL" clId="{F4F78231-4EE1-4E0D-96F2-B4FCD2847931}" dt="2023-05-08T12:25:56.831" v="1338"/>
          <ac:spMkLst>
            <pc:docMk/>
            <pc:sldMk cId="612776008" sldId="256"/>
            <ac:spMk id="348" creationId="{95A3F171-3AB7-462B-AB61-407788701B4C}"/>
          </ac:spMkLst>
        </pc:spChg>
        <pc:spChg chg="mod">
          <ac:chgData name="이승훈(전자전기공학과)" userId="bdc54694-ce69-4602-b93e-d20746b88dfe" providerId="ADAL" clId="{F4F78231-4EE1-4E0D-96F2-B4FCD2847931}" dt="2023-05-08T12:25:56.831" v="1338"/>
          <ac:spMkLst>
            <pc:docMk/>
            <pc:sldMk cId="612776008" sldId="256"/>
            <ac:spMk id="349" creationId="{073FADEF-1D4D-4059-BEF7-216CF14C92CE}"/>
          </ac:spMkLst>
        </pc:spChg>
        <pc:spChg chg="mod">
          <ac:chgData name="이승훈(전자전기공학과)" userId="bdc54694-ce69-4602-b93e-d20746b88dfe" providerId="ADAL" clId="{F4F78231-4EE1-4E0D-96F2-B4FCD2847931}" dt="2023-05-08T12:25:56.831" v="1338"/>
          <ac:spMkLst>
            <pc:docMk/>
            <pc:sldMk cId="612776008" sldId="256"/>
            <ac:spMk id="352" creationId="{2A0B4D80-6E62-40B1-B5ED-AC9D3473D81A}"/>
          </ac:spMkLst>
        </pc:spChg>
        <pc:spChg chg="mod">
          <ac:chgData name="이승훈(전자전기공학과)" userId="bdc54694-ce69-4602-b93e-d20746b88dfe" providerId="ADAL" clId="{F4F78231-4EE1-4E0D-96F2-B4FCD2847931}" dt="2023-05-08T12:25:56.831" v="1338"/>
          <ac:spMkLst>
            <pc:docMk/>
            <pc:sldMk cId="612776008" sldId="256"/>
            <ac:spMk id="353" creationId="{ED8C52D0-A774-43BF-8ADB-7C334D049D1C}"/>
          </ac:spMkLst>
        </pc:spChg>
        <pc:spChg chg="mod">
          <ac:chgData name="이승훈(전자전기공학과)" userId="bdc54694-ce69-4602-b93e-d20746b88dfe" providerId="ADAL" clId="{F4F78231-4EE1-4E0D-96F2-B4FCD2847931}" dt="2023-05-08T12:25:56.831" v="1338"/>
          <ac:spMkLst>
            <pc:docMk/>
            <pc:sldMk cId="612776008" sldId="256"/>
            <ac:spMk id="357" creationId="{5DA723EC-C720-4869-8591-4A7ED088E356}"/>
          </ac:spMkLst>
        </pc:spChg>
        <pc:spChg chg="mod">
          <ac:chgData name="이승훈(전자전기공학과)" userId="bdc54694-ce69-4602-b93e-d20746b88dfe" providerId="ADAL" clId="{F4F78231-4EE1-4E0D-96F2-B4FCD2847931}" dt="2023-05-08T12:25:56.831" v="1338"/>
          <ac:spMkLst>
            <pc:docMk/>
            <pc:sldMk cId="612776008" sldId="256"/>
            <ac:spMk id="358" creationId="{6E73518D-D5B7-4F05-BB22-6805A7AD2F1E}"/>
          </ac:spMkLst>
        </pc:spChg>
        <pc:spChg chg="mod">
          <ac:chgData name="이승훈(전자전기공학과)" userId="bdc54694-ce69-4602-b93e-d20746b88dfe" providerId="ADAL" clId="{F4F78231-4EE1-4E0D-96F2-B4FCD2847931}" dt="2023-05-08T12:25:56.831" v="1338"/>
          <ac:spMkLst>
            <pc:docMk/>
            <pc:sldMk cId="612776008" sldId="256"/>
            <ac:spMk id="359" creationId="{85AC07B5-9ECC-4540-80D9-A9EC0E4FC874}"/>
          </ac:spMkLst>
        </pc:spChg>
        <pc:spChg chg="mod">
          <ac:chgData name="이승훈(전자전기공학과)" userId="bdc54694-ce69-4602-b93e-d20746b88dfe" providerId="ADAL" clId="{F4F78231-4EE1-4E0D-96F2-B4FCD2847931}" dt="2023-05-08T12:25:56.831" v="1338"/>
          <ac:spMkLst>
            <pc:docMk/>
            <pc:sldMk cId="612776008" sldId="256"/>
            <ac:spMk id="360" creationId="{39B9D1D4-37C1-477C-8FD8-E46FDE18D234}"/>
          </ac:spMkLst>
        </pc:spChg>
        <pc:spChg chg="mod">
          <ac:chgData name="이승훈(전자전기공학과)" userId="bdc54694-ce69-4602-b93e-d20746b88dfe" providerId="ADAL" clId="{F4F78231-4EE1-4E0D-96F2-B4FCD2847931}" dt="2023-05-08T12:25:56.831" v="1338"/>
          <ac:spMkLst>
            <pc:docMk/>
            <pc:sldMk cId="612776008" sldId="256"/>
            <ac:spMk id="361" creationId="{6B565D1B-8A7F-4DC1-8D9F-D458FB216205}"/>
          </ac:spMkLst>
        </pc:spChg>
        <pc:spChg chg="mod">
          <ac:chgData name="이승훈(전자전기공학과)" userId="bdc54694-ce69-4602-b93e-d20746b88dfe" providerId="ADAL" clId="{F4F78231-4EE1-4E0D-96F2-B4FCD2847931}" dt="2023-05-08T12:25:56.831" v="1338"/>
          <ac:spMkLst>
            <pc:docMk/>
            <pc:sldMk cId="612776008" sldId="256"/>
            <ac:spMk id="362" creationId="{874424F5-4FC2-47EA-9766-2F7C3C34843C}"/>
          </ac:spMkLst>
        </pc:spChg>
        <pc:spChg chg="mod">
          <ac:chgData name="이승훈(전자전기공학과)" userId="bdc54694-ce69-4602-b93e-d20746b88dfe" providerId="ADAL" clId="{F4F78231-4EE1-4E0D-96F2-B4FCD2847931}" dt="2023-05-08T12:25:56.831" v="1338"/>
          <ac:spMkLst>
            <pc:docMk/>
            <pc:sldMk cId="612776008" sldId="256"/>
            <ac:spMk id="363" creationId="{407D93C1-0326-4CE1-8A64-AAB5121AC1F9}"/>
          </ac:spMkLst>
        </pc:spChg>
        <pc:spChg chg="mod">
          <ac:chgData name="이승훈(전자전기공학과)" userId="bdc54694-ce69-4602-b93e-d20746b88dfe" providerId="ADAL" clId="{F4F78231-4EE1-4E0D-96F2-B4FCD2847931}" dt="2023-05-08T12:25:56.831" v="1338"/>
          <ac:spMkLst>
            <pc:docMk/>
            <pc:sldMk cId="612776008" sldId="256"/>
            <ac:spMk id="366" creationId="{C5F6E095-DFA0-470D-ADE7-97BEC5D6051C}"/>
          </ac:spMkLst>
        </pc:spChg>
        <pc:spChg chg="mod">
          <ac:chgData name="이승훈(전자전기공학과)" userId="bdc54694-ce69-4602-b93e-d20746b88dfe" providerId="ADAL" clId="{F4F78231-4EE1-4E0D-96F2-B4FCD2847931}" dt="2023-05-08T12:25:56.831" v="1338"/>
          <ac:spMkLst>
            <pc:docMk/>
            <pc:sldMk cId="612776008" sldId="256"/>
            <ac:spMk id="367" creationId="{E694B334-38A7-427E-A9AA-3A98414A1D54}"/>
          </ac:spMkLst>
        </pc:spChg>
        <pc:spChg chg="mod">
          <ac:chgData name="이승훈(전자전기공학과)" userId="bdc54694-ce69-4602-b93e-d20746b88dfe" providerId="ADAL" clId="{F4F78231-4EE1-4E0D-96F2-B4FCD2847931}" dt="2023-05-08T12:25:56.831" v="1338"/>
          <ac:spMkLst>
            <pc:docMk/>
            <pc:sldMk cId="612776008" sldId="256"/>
            <ac:spMk id="368" creationId="{3757821D-A5C8-4304-9C5A-563D341B4A9F}"/>
          </ac:spMkLst>
        </pc:spChg>
        <pc:spChg chg="mod">
          <ac:chgData name="이승훈(전자전기공학과)" userId="bdc54694-ce69-4602-b93e-d20746b88dfe" providerId="ADAL" clId="{F4F78231-4EE1-4E0D-96F2-B4FCD2847931}" dt="2023-05-08T12:25:56.831" v="1338"/>
          <ac:spMkLst>
            <pc:docMk/>
            <pc:sldMk cId="612776008" sldId="256"/>
            <ac:spMk id="369" creationId="{AD4A8BBB-7DA4-4B92-8825-6F8D32859226}"/>
          </ac:spMkLst>
        </pc:spChg>
        <pc:spChg chg="mod">
          <ac:chgData name="이승훈(전자전기공학과)" userId="bdc54694-ce69-4602-b93e-d20746b88dfe" providerId="ADAL" clId="{F4F78231-4EE1-4E0D-96F2-B4FCD2847931}" dt="2023-05-08T12:25:56.831" v="1338"/>
          <ac:spMkLst>
            <pc:docMk/>
            <pc:sldMk cId="612776008" sldId="256"/>
            <ac:spMk id="370" creationId="{EE64ABD3-80F9-47EE-9917-F7D4BEF2489E}"/>
          </ac:spMkLst>
        </pc:spChg>
        <pc:spChg chg="mod">
          <ac:chgData name="이승훈(전자전기공학과)" userId="bdc54694-ce69-4602-b93e-d20746b88dfe" providerId="ADAL" clId="{F4F78231-4EE1-4E0D-96F2-B4FCD2847931}" dt="2023-05-08T12:25:56.831" v="1338"/>
          <ac:spMkLst>
            <pc:docMk/>
            <pc:sldMk cId="612776008" sldId="256"/>
            <ac:spMk id="371" creationId="{EFE89F7C-C249-442D-8F8E-E1E5462A7DD2}"/>
          </ac:spMkLst>
        </pc:spChg>
        <pc:spChg chg="mod">
          <ac:chgData name="이승훈(전자전기공학과)" userId="bdc54694-ce69-4602-b93e-d20746b88dfe" providerId="ADAL" clId="{F4F78231-4EE1-4E0D-96F2-B4FCD2847931}" dt="2023-05-08T12:25:56.831" v="1338"/>
          <ac:spMkLst>
            <pc:docMk/>
            <pc:sldMk cId="612776008" sldId="256"/>
            <ac:spMk id="372" creationId="{0258924D-35CF-4170-96C3-52CB3B9CC17B}"/>
          </ac:spMkLst>
        </pc:spChg>
        <pc:spChg chg="mod">
          <ac:chgData name="이승훈(전자전기공학과)" userId="bdc54694-ce69-4602-b93e-d20746b88dfe" providerId="ADAL" clId="{F4F78231-4EE1-4E0D-96F2-B4FCD2847931}" dt="2023-05-08T12:25:56.831" v="1338"/>
          <ac:spMkLst>
            <pc:docMk/>
            <pc:sldMk cId="612776008" sldId="256"/>
            <ac:spMk id="390" creationId="{BE20420C-19E6-49B7-AED0-1DF088461CEA}"/>
          </ac:spMkLst>
        </pc:spChg>
        <pc:spChg chg="mod">
          <ac:chgData name="이승훈(전자전기공학과)" userId="bdc54694-ce69-4602-b93e-d20746b88dfe" providerId="ADAL" clId="{F4F78231-4EE1-4E0D-96F2-B4FCD2847931}" dt="2023-05-08T12:25:56.831" v="1338"/>
          <ac:spMkLst>
            <pc:docMk/>
            <pc:sldMk cId="612776008" sldId="256"/>
            <ac:spMk id="391" creationId="{7F4DB347-6180-4BA9-BF7C-DCD7A056EF86}"/>
          </ac:spMkLst>
        </pc:spChg>
        <pc:spChg chg="mod">
          <ac:chgData name="이승훈(전자전기공학과)" userId="bdc54694-ce69-4602-b93e-d20746b88dfe" providerId="ADAL" clId="{F4F78231-4EE1-4E0D-96F2-B4FCD2847931}" dt="2023-05-08T12:25:56.831" v="1338"/>
          <ac:spMkLst>
            <pc:docMk/>
            <pc:sldMk cId="612776008" sldId="256"/>
            <ac:spMk id="395" creationId="{F7665D0E-6257-4993-9CAF-FD9FC3298C8A}"/>
          </ac:spMkLst>
        </pc:spChg>
        <pc:spChg chg="mod">
          <ac:chgData name="이승훈(전자전기공학과)" userId="bdc54694-ce69-4602-b93e-d20746b88dfe" providerId="ADAL" clId="{F4F78231-4EE1-4E0D-96F2-B4FCD2847931}" dt="2023-05-08T12:25:56.831" v="1338"/>
          <ac:spMkLst>
            <pc:docMk/>
            <pc:sldMk cId="612776008" sldId="256"/>
            <ac:spMk id="396" creationId="{446A5281-1EA2-4F51-A590-8AAEC9DE9097}"/>
          </ac:spMkLst>
        </pc:spChg>
        <pc:spChg chg="mod">
          <ac:chgData name="이승훈(전자전기공학과)" userId="bdc54694-ce69-4602-b93e-d20746b88dfe" providerId="ADAL" clId="{F4F78231-4EE1-4E0D-96F2-B4FCD2847931}" dt="2023-05-08T12:25:56.831" v="1338"/>
          <ac:spMkLst>
            <pc:docMk/>
            <pc:sldMk cId="612776008" sldId="256"/>
            <ac:spMk id="397" creationId="{17C593F2-E9EC-4FC8-BA6B-0C136B76CE6B}"/>
          </ac:spMkLst>
        </pc:spChg>
        <pc:spChg chg="mod">
          <ac:chgData name="이승훈(전자전기공학과)" userId="bdc54694-ce69-4602-b93e-d20746b88dfe" providerId="ADAL" clId="{F4F78231-4EE1-4E0D-96F2-B4FCD2847931}" dt="2023-05-08T12:25:56.831" v="1338"/>
          <ac:spMkLst>
            <pc:docMk/>
            <pc:sldMk cId="612776008" sldId="256"/>
            <ac:spMk id="398" creationId="{829A1309-FFF6-4CC3-8ACE-3B6C01A706E7}"/>
          </ac:spMkLst>
        </pc:spChg>
        <pc:spChg chg="mod">
          <ac:chgData name="이승훈(전자전기공학과)" userId="bdc54694-ce69-4602-b93e-d20746b88dfe" providerId="ADAL" clId="{F4F78231-4EE1-4E0D-96F2-B4FCD2847931}" dt="2023-05-08T12:25:56.831" v="1338"/>
          <ac:spMkLst>
            <pc:docMk/>
            <pc:sldMk cId="612776008" sldId="256"/>
            <ac:spMk id="399" creationId="{9E3E4FDD-4ADE-46B1-A55C-A5E08861D177}"/>
          </ac:spMkLst>
        </pc:spChg>
        <pc:spChg chg="mod">
          <ac:chgData name="이승훈(전자전기공학과)" userId="bdc54694-ce69-4602-b93e-d20746b88dfe" providerId="ADAL" clId="{F4F78231-4EE1-4E0D-96F2-B4FCD2847931}" dt="2023-05-08T12:25:56.831" v="1338"/>
          <ac:spMkLst>
            <pc:docMk/>
            <pc:sldMk cId="612776008" sldId="256"/>
            <ac:spMk id="400" creationId="{00AFAB6B-B447-47B2-98D6-5CE109852050}"/>
          </ac:spMkLst>
        </pc:spChg>
        <pc:spChg chg="mod">
          <ac:chgData name="이승훈(전자전기공학과)" userId="bdc54694-ce69-4602-b93e-d20746b88dfe" providerId="ADAL" clId="{F4F78231-4EE1-4E0D-96F2-B4FCD2847931}" dt="2023-05-08T12:25:56.831" v="1338"/>
          <ac:spMkLst>
            <pc:docMk/>
            <pc:sldMk cId="612776008" sldId="256"/>
            <ac:spMk id="401" creationId="{0702EFC1-23D8-4DB5-9615-5EE7532C769C}"/>
          </ac:spMkLst>
        </pc:spChg>
        <pc:spChg chg="mod">
          <ac:chgData name="이승훈(전자전기공학과)" userId="bdc54694-ce69-4602-b93e-d20746b88dfe" providerId="ADAL" clId="{F4F78231-4EE1-4E0D-96F2-B4FCD2847931}" dt="2023-05-08T12:25:56.831" v="1338"/>
          <ac:spMkLst>
            <pc:docMk/>
            <pc:sldMk cId="612776008" sldId="256"/>
            <ac:spMk id="404" creationId="{B807A855-E6BC-42FF-8FA8-F574380843DB}"/>
          </ac:spMkLst>
        </pc:spChg>
        <pc:spChg chg="mod">
          <ac:chgData name="이승훈(전자전기공학과)" userId="bdc54694-ce69-4602-b93e-d20746b88dfe" providerId="ADAL" clId="{F4F78231-4EE1-4E0D-96F2-B4FCD2847931}" dt="2023-05-08T12:25:56.831" v="1338"/>
          <ac:spMkLst>
            <pc:docMk/>
            <pc:sldMk cId="612776008" sldId="256"/>
            <ac:spMk id="405" creationId="{4BE4550A-BB29-45F1-A177-795B08CA2515}"/>
          </ac:spMkLst>
        </pc:spChg>
        <pc:spChg chg="mod">
          <ac:chgData name="이승훈(전자전기공학과)" userId="bdc54694-ce69-4602-b93e-d20746b88dfe" providerId="ADAL" clId="{F4F78231-4EE1-4E0D-96F2-B4FCD2847931}" dt="2023-05-08T12:25:56.831" v="1338"/>
          <ac:spMkLst>
            <pc:docMk/>
            <pc:sldMk cId="612776008" sldId="256"/>
            <ac:spMk id="406" creationId="{42E4B664-DED9-41B3-BCD4-60345D047009}"/>
          </ac:spMkLst>
        </pc:spChg>
        <pc:spChg chg="mod">
          <ac:chgData name="이승훈(전자전기공학과)" userId="bdc54694-ce69-4602-b93e-d20746b88dfe" providerId="ADAL" clId="{F4F78231-4EE1-4E0D-96F2-B4FCD2847931}" dt="2023-05-08T12:25:56.831" v="1338"/>
          <ac:spMkLst>
            <pc:docMk/>
            <pc:sldMk cId="612776008" sldId="256"/>
            <ac:spMk id="407" creationId="{1E955693-85DF-4B0E-9DA3-F106486F57D9}"/>
          </ac:spMkLst>
        </pc:spChg>
        <pc:spChg chg="mod">
          <ac:chgData name="이승훈(전자전기공학과)" userId="bdc54694-ce69-4602-b93e-d20746b88dfe" providerId="ADAL" clId="{F4F78231-4EE1-4E0D-96F2-B4FCD2847931}" dt="2023-05-08T12:25:56.831" v="1338"/>
          <ac:spMkLst>
            <pc:docMk/>
            <pc:sldMk cId="612776008" sldId="256"/>
            <ac:spMk id="408" creationId="{B1728694-C04B-4DC2-A373-AC5213D644B1}"/>
          </ac:spMkLst>
        </pc:spChg>
        <pc:spChg chg="mod">
          <ac:chgData name="이승훈(전자전기공학과)" userId="bdc54694-ce69-4602-b93e-d20746b88dfe" providerId="ADAL" clId="{F4F78231-4EE1-4E0D-96F2-B4FCD2847931}" dt="2023-05-08T12:25:56.831" v="1338"/>
          <ac:spMkLst>
            <pc:docMk/>
            <pc:sldMk cId="612776008" sldId="256"/>
            <ac:spMk id="409" creationId="{16CA4FF7-653C-404E-9075-C9DFE2405B7A}"/>
          </ac:spMkLst>
        </pc:spChg>
        <pc:spChg chg="mod">
          <ac:chgData name="이승훈(전자전기공학과)" userId="bdc54694-ce69-4602-b93e-d20746b88dfe" providerId="ADAL" clId="{F4F78231-4EE1-4E0D-96F2-B4FCD2847931}" dt="2023-05-08T12:25:56.831" v="1338"/>
          <ac:spMkLst>
            <pc:docMk/>
            <pc:sldMk cId="612776008" sldId="256"/>
            <ac:spMk id="410" creationId="{96EECB03-0F96-4BA0-BAD5-581392DC883A}"/>
          </ac:spMkLst>
        </pc:spChg>
        <pc:spChg chg="mod">
          <ac:chgData name="이승훈(전자전기공학과)" userId="bdc54694-ce69-4602-b93e-d20746b88dfe" providerId="ADAL" clId="{F4F78231-4EE1-4E0D-96F2-B4FCD2847931}" dt="2023-05-08T12:25:56.831" v="1338"/>
          <ac:spMkLst>
            <pc:docMk/>
            <pc:sldMk cId="612776008" sldId="256"/>
            <ac:spMk id="416" creationId="{CD6F499E-D357-45E2-808A-1483066CDE75}"/>
          </ac:spMkLst>
        </pc:spChg>
        <pc:spChg chg="mod">
          <ac:chgData name="이승훈(전자전기공학과)" userId="bdc54694-ce69-4602-b93e-d20746b88dfe" providerId="ADAL" clId="{F4F78231-4EE1-4E0D-96F2-B4FCD2847931}" dt="2023-05-08T12:25:56.831" v="1338"/>
          <ac:spMkLst>
            <pc:docMk/>
            <pc:sldMk cId="612776008" sldId="256"/>
            <ac:spMk id="419" creationId="{90DCF638-17A1-4441-B24F-3CE469F6E04F}"/>
          </ac:spMkLst>
        </pc:spChg>
        <pc:spChg chg="mod">
          <ac:chgData name="이승훈(전자전기공학과)" userId="bdc54694-ce69-4602-b93e-d20746b88dfe" providerId="ADAL" clId="{F4F78231-4EE1-4E0D-96F2-B4FCD2847931}" dt="2023-05-08T12:25:56.831" v="1338"/>
          <ac:spMkLst>
            <pc:docMk/>
            <pc:sldMk cId="612776008" sldId="256"/>
            <ac:spMk id="436" creationId="{F24EAC05-1166-4CEE-9B5A-9DD1DBD108FE}"/>
          </ac:spMkLst>
        </pc:spChg>
        <pc:spChg chg="mod">
          <ac:chgData name="이승훈(전자전기공학과)" userId="bdc54694-ce69-4602-b93e-d20746b88dfe" providerId="ADAL" clId="{F4F78231-4EE1-4E0D-96F2-B4FCD2847931}" dt="2023-05-08T12:25:56.831" v="1338"/>
          <ac:spMkLst>
            <pc:docMk/>
            <pc:sldMk cId="612776008" sldId="256"/>
            <ac:spMk id="438" creationId="{8E3068BB-5094-44A3-86D9-A436875F0D60}"/>
          </ac:spMkLst>
        </pc:spChg>
        <pc:spChg chg="mod">
          <ac:chgData name="이승훈(전자전기공학과)" userId="bdc54694-ce69-4602-b93e-d20746b88dfe" providerId="ADAL" clId="{F4F78231-4EE1-4E0D-96F2-B4FCD2847931}" dt="2023-05-08T12:25:56.831" v="1338"/>
          <ac:spMkLst>
            <pc:docMk/>
            <pc:sldMk cId="612776008" sldId="256"/>
            <ac:spMk id="442" creationId="{58DC0F30-F354-4F7A-A7F6-0F72D0951B25}"/>
          </ac:spMkLst>
        </pc:spChg>
        <pc:spChg chg="mod">
          <ac:chgData name="이승훈(전자전기공학과)" userId="bdc54694-ce69-4602-b93e-d20746b88dfe" providerId="ADAL" clId="{F4F78231-4EE1-4E0D-96F2-B4FCD2847931}" dt="2023-05-08T12:25:56.831" v="1338"/>
          <ac:spMkLst>
            <pc:docMk/>
            <pc:sldMk cId="612776008" sldId="256"/>
            <ac:spMk id="444" creationId="{CDE3BB0C-5500-4AA2-A6BE-CB6AE839799D}"/>
          </ac:spMkLst>
        </pc:spChg>
        <pc:spChg chg="mod">
          <ac:chgData name="이승훈(전자전기공학과)" userId="bdc54694-ce69-4602-b93e-d20746b88dfe" providerId="ADAL" clId="{F4F78231-4EE1-4E0D-96F2-B4FCD2847931}" dt="2023-05-08T12:25:56.831" v="1338"/>
          <ac:spMkLst>
            <pc:docMk/>
            <pc:sldMk cId="612776008" sldId="256"/>
            <ac:spMk id="448" creationId="{F97CE6B8-DD42-4263-8E9D-4B6AF6BC7A0C}"/>
          </ac:spMkLst>
        </pc:spChg>
        <pc:spChg chg="mod">
          <ac:chgData name="이승훈(전자전기공학과)" userId="bdc54694-ce69-4602-b93e-d20746b88dfe" providerId="ADAL" clId="{F4F78231-4EE1-4E0D-96F2-B4FCD2847931}" dt="2023-05-08T12:25:56.831" v="1338"/>
          <ac:spMkLst>
            <pc:docMk/>
            <pc:sldMk cId="612776008" sldId="256"/>
            <ac:spMk id="450" creationId="{84566DB1-BF82-41A8-A5FC-6523CB2F0C21}"/>
          </ac:spMkLst>
        </pc:spChg>
        <pc:spChg chg="add mod">
          <ac:chgData name="이승훈(전자전기공학과)" userId="bdc54694-ce69-4602-b93e-d20746b88dfe" providerId="ADAL" clId="{F4F78231-4EE1-4E0D-96F2-B4FCD2847931}" dt="2023-06-06T05:14:03.019" v="4243" actId="1035"/>
          <ac:spMkLst>
            <pc:docMk/>
            <pc:sldMk cId="612776008" sldId="256"/>
            <ac:spMk id="453" creationId="{8B892764-8DFB-40DC-8872-338D758BE154}"/>
          </ac:spMkLst>
        </pc:spChg>
        <pc:spChg chg="add del mod">
          <ac:chgData name="이승훈(전자전기공학과)" userId="bdc54694-ce69-4602-b93e-d20746b88dfe" providerId="ADAL" clId="{F4F78231-4EE1-4E0D-96F2-B4FCD2847931}" dt="2023-05-09T03:55:41.215" v="2690" actId="478"/>
          <ac:spMkLst>
            <pc:docMk/>
            <pc:sldMk cId="612776008" sldId="256"/>
            <ac:spMk id="454" creationId="{9A8668B5-922A-4D51-A15D-2582D67F17DA}"/>
          </ac:spMkLst>
        </pc:spChg>
        <pc:spChg chg="add mod ord">
          <ac:chgData name="이승훈(전자전기공학과)" userId="bdc54694-ce69-4602-b93e-d20746b88dfe" providerId="ADAL" clId="{F4F78231-4EE1-4E0D-96F2-B4FCD2847931}" dt="2023-05-09T05:02:53.754" v="3545" actId="1035"/>
          <ac:spMkLst>
            <pc:docMk/>
            <pc:sldMk cId="612776008" sldId="256"/>
            <ac:spMk id="456" creationId="{EC0DE46E-0B51-49E1-97F4-77B0C3E2CBE8}"/>
          </ac:spMkLst>
        </pc:spChg>
        <pc:spChg chg="add del mod">
          <ac:chgData name="이승훈(전자전기공학과)" userId="bdc54694-ce69-4602-b93e-d20746b88dfe" providerId="ADAL" clId="{F4F78231-4EE1-4E0D-96F2-B4FCD2847931}" dt="2023-05-09T02:18:07.693" v="2303" actId="478"/>
          <ac:spMkLst>
            <pc:docMk/>
            <pc:sldMk cId="612776008" sldId="256"/>
            <ac:spMk id="458" creationId="{26C31CD7-655D-49B4-8028-1F82F106170A}"/>
          </ac:spMkLst>
        </pc:spChg>
        <pc:spChg chg="mod">
          <ac:chgData name="이승훈(전자전기공학과)" userId="bdc54694-ce69-4602-b93e-d20746b88dfe" providerId="ADAL" clId="{F4F78231-4EE1-4E0D-96F2-B4FCD2847931}" dt="2023-05-08T13:00:41.416" v="1586" actId="1035"/>
          <ac:spMkLst>
            <pc:docMk/>
            <pc:sldMk cId="612776008" sldId="256"/>
            <ac:spMk id="463" creationId="{18F472E4-B7C1-45BF-81F2-48902A243126}"/>
          </ac:spMkLst>
        </pc:spChg>
        <pc:spChg chg="mod ord">
          <ac:chgData name="이승훈(전자전기공학과)" userId="bdc54694-ce69-4602-b93e-d20746b88dfe" providerId="ADAL" clId="{F4F78231-4EE1-4E0D-96F2-B4FCD2847931}" dt="2023-05-08T13:00:41.416" v="1586" actId="1035"/>
          <ac:spMkLst>
            <pc:docMk/>
            <pc:sldMk cId="612776008" sldId="256"/>
            <ac:spMk id="464" creationId="{76E7D454-7A34-49AA-8CA3-DBFE9B50D788}"/>
          </ac:spMkLst>
        </pc:spChg>
        <pc:spChg chg="mod">
          <ac:chgData name="이승훈(전자전기공학과)" userId="bdc54694-ce69-4602-b93e-d20746b88dfe" providerId="ADAL" clId="{F4F78231-4EE1-4E0D-96F2-B4FCD2847931}" dt="2023-05-08T13:00:41.416" v="1586" actId="1035"/>
          <ac:spMkLst>
            <pc:docMk/>
            <pc:sldMk cId="612776008" sldId="256"/>
            <ac:spMk id="465" creationId="{16AD4F1B-7973-47C3-B7E0-5A4A9721B6B2}"/>
          </ac:spMkLst>
        </pc:spChg>
        <pc:spChg chg="mod">
          <ac:chgData name="이승훈(전자전기공학과)" userId="bdc54694-ce69-4602-b93e-d20746b88dfe" providerId="ADAL" clId="{F4F78231-4EE1-4E0D-96F2-B4FCD2847931}" dt="2023-05-08T13:00:41.416" v="1586" actId="1035"/>
          <ac:spMkLst>
            <pc:docMk/>
            <pc:sldMk cId="612776008" sldId="256"/>
            <ac:spMk id="468" creationId="{78DBB17F-48A1-48B9-9DCF-A8ECE23E04D8}"/>
          </ac:spMkLst>
        </pc:spChg>
        <pc:spChg chg="mod">
          <ac:chgData name="이승훈(전자전기공학과)" userId="bdc54694-ce69-4602-b93e-d20746b88dfe" providerId="ADAL" clId="{F4F78231-4EE1-4E0D-96F2-B4FCD2847931}" dt="2023-05-08T13:00:41.416" v="1586" actId="1035"/>
          <ac:spMkLst>
            <pc:docMk/>
            <pc:sldMk cId="612776008" sldId="256"/>
            <ac:spMk id="471" creationId="{F23C463B-AC91-4E9B-9985-2C5B1A2F1542}"/>
          </ac:spMkLst>
        </pc:spChg>
        <pc:spChg chg="mod">
          <ac:chgData name="이승훈(전자전기공학과)" userId="bdc54694-ce69-4602-b93e-d20746b88dfe" providerId="ADAL" clId="{F4F78231-4EE1-4E0D-96F2-B4FCD2847931}" dt="2023-05-08T13:00:41.416" v="1586" actId="1035"/>
          <ac:spMkLst>
            <pc:docMk/>
            <pc:sldMk cId="612776008" sldId="256"/>
            <ac:spMk id="472" creationId="{C41024B5-BE02-4A75-8FDC-E71E5BD92DD2}"/>
          </ac:spMkLst>
        </pc:spChg>
        <pc:spChg chg="mod">
          <ac:chgData name="이승훈(전자전기공학과)" userId="bdc54694-ce69-4602-b93e-d20746b88dfe" providerId="ADAL" clId="{F4F78231-4EE1-4E0D-96F2-B4FCD2847931}" dt="2023-05-08T13:00:41.416" v="1586" actId="1035"/>
          <ac:spMkLst>
            <pc:docMk/>
            <pc:sldMk cId="612776008" sldId="256"/>
            <ac:spMk id="473" creationId="{03560FB5-E0A9-427E-A367-A0583D6EA6A4}"/>
          </ac:spMkLst>
        </pc:spChg>
        <pc:spChg chg="mod">
          <ac:chgData name="이승훈(전자전기공학과)" userId="bdc54694-ce69-4602-b93e-d20746b88dfe" providerId="ADAL" clId="{F4F78231-4EE1-4E0D-96F2-B4FCD2847931}" dt="2023-05-08T13:00:41.416" v="1586" actId="1035"/>
          <ac:spMkLst>
            <pc:docMk/>
            <pc:sldMk cId="612776008" sldId="256"/>
            <ac:spMk id="474" creationId="{8BE8FC51-E118-4172-AADA-ABDBDA2959A3}"/>
          </ac:spMkLst>
        </pc:spChg>
        <pc:spChg chg="mod">
          <ac:chgData name="이승훈(전자전기공학과)" userId="bdc54694-ce69-4602-b93e-d20746b88dfe" providerId="ADAL" clId="{F4F78231-4EE1-4E0D-96F2-B4FCD2847931}" dt="2023-05-08T13:00:41.416" v="1586" actId="1035"/>
          <ac:spMkLst>
            <pc:docMk/>
            <pc:sldMk cId="612776008" sldId="256"/>
            <ac:spMk id="481" creationId="{0F80C00A-9598-4B08-A06A-296474FD15D6}"/>
          </ac:spMkLst>
        </pc:spChg>
        <pc:spChg chg="mod">
          <ac:chgData name="이승훈(전자전기공학과)" userId="bdc54694-ce69-4602-b93e-d20746b88dfe" providerId="ADAL" clId="{F4F78231-4EE1-4E0D-96F2-B4FCD2847931}" dt="2023-05-08T13:00:41.416" v="1586" actId="1035"/>
          <ac:spMkLst>
            <pc:docMk/>
            <pc:sldMk cId="612776008" sldId="256"/>
            <ac:spMk id="484" creationId="{C3257352-B565-4629-90DE-F1ACA82912F3}"/>
          </ac:spMkLst>
        </pc:spChg>
        <pc:spChg chg="mod">
          <ac:chgData name="이승훈(전자전기공학과)" userId="bdc54694-ce69-4602-b93e-d20746b88dfe" providerId="ADAL" clId="{F4F78231-4EE1-4E0D-96F2-B4FCD2847931}" dt="2023-05-08T13:00:41.416" v="1586" actId="1035"/>
          <ac:spMkLst>
            <pc:docMk/>
            <pc:sldMk cId="612776008" sldId="256"/>
            <ac:spMk id="485" creationId="{0DDCB06D-0465-4F9C-9879-202C99B7E21A}"/>
          </ac:spMkLst>
        </pc:spChg>
        <pc:spChg chg="mod">
          <ac:chgData name="이승훈(전자전기공학과)" userId="bdc54694-ce69-4602-b93e-d20746b88dfe" providerId="ADAL" clId="{F4F78231-4EE1-4E0D-96F2-B4FCD2847931}" dt="2023-05-08T13:00:41.416" v="1586" actId="1035"/>
          <ac:spMkLst>
            <pc:docMk/>
            <pc:sldMk cId="612776008" sldId="256"/>
            <ac:spMk id="486" creationId="{538F7A87-87B7-4C23-9913-BDA2B1AFFD45}"/>
          </ac:spMkLst>
        </pc:spChg>
        <pc:spChg chg="mod">
          <ac:chgData name="이승훈(전자전기공학과)" userId="bdc54694-ce69-4602-b93e-d20746b88dfe" providerId="ADAL" clId="{F4F78231-4EE1-4E0D-96F2-B4FCD2847931}" dt="2023-05-08T13:00:41.416" v="1586" actId="1035"/>
          <ac:spMkLst>
            <pc:docMk/>
            <pc:sldMk cId="612776008" sldId="256"/>
            <ac:spMk id="487" creationId="{5AFA5A8D-E6B2-4853-ACC8-8195C5EC2158}"/>
          </ac:spMkLst>
        </pc:spChg>
        <pc:spChg chg="mod">
          <ac:chgData name="이승훈(전자전기공학과)" userId="bdc54694-ce69-4602-b93e-d20746b88dfe" providerId="ADAL" clId="{F4F78231-4EE1-4E0D-96F2-B4FCD2847931}" dt="2023-05-08T13:00:41.416" v="1586" actId="1035"/>
          <ac:spMkLst>
            <pc:docMk/>
            <pc:sldMk cId="612776008" sldId="256"/>
            <ac:spMk id="500" creationId="{F0803161-56CC-42BC-B868-BD57760B3533}"/>
          </ac:spMkLst>
        </pc:spChg>
        <pc:spChg chg="mod">
          <ac:chgData name="이승훈(전자전기공학과)" userId="bdc54694-ce69-4602-b93e-d20746b88dfe" providerId="ADAL" clId="{F4F78231-4EE1-4E0D-96F2-B4FCD2847931}" dt="2023-05-08T13:00:41.416" v="1586" actId="1035"/>
          <ac:spMkLst>
            <pc:docMk/>
            <pc:sldMk cId="612776008" sldId="256"/>
            <ac:spMk id="502" creationId="{5532AA18-C0F1-42FD-A97E-A14C545585A4}"/>
          </ac:spMkLst>
        </pc:spChg>
        <pc:spChg chg="add del mod">
          <ac:chgData name="이승훈(전자전기공학과)" userId="bdc54694-ce69-4602-b93e-d20746b88dfe" providerId="ADAL" clId="{F4F78231-4EE1-4E0D-96F2-B4FCD2847931}" dt="2023-05-08T13:03:02.424" v="1615" actId="478"/>
          <ac:spMkLst>
            <pc:docMk/>
            <pc:sldMk cId="612776008" sldId="256"/>
            <ac:spMk id="515" creationId="{B11CE469-7B84-432A-B9A4-1B64E9DB137C}"/>
          </ac:spMkLst>
        </pc:spChg>
        <pc:spChg chg="add del mod">
          <ac:chgData name="이승훈(전자전기공학과)" userId="bdc54694-ce69-4602-b93e-d20746b88dfe" providerId="ADAL" clId="{F4F78231-4EE1-4E0D-96F2-B4FCD2847931}" dt="2023-05-08T13:13:28.674" v="1868" actId="478"/>
          <ac:spMkLst>
            <pc:docMk/>
            <pc:sldMk cId="612776008" sldId="256"/>
            <ac:spMk id="516" creationId="{F6F01364-BCA0-4854-8C42-EBCD00764871}"/>
          </ac:spMkLst>
        </pc:spChg>
        <pc:spChg chg="add mod">
          <ac:chgData name="이승훈(전자전기공학과)" userId="bdc54694-ce69-4602-b93e-d20746b88dfe" providerId="ADAL" clId="{F4F78231-4EE1-4E0D-96F2-B4FCD2847931}" dt="2023-05-09T05:51:17.263" v="3822" actId="14100"/>
          <ac:spMkLst>
            <pc:docMk/>
            <pc:sldMk cId="612776008" sldId="256"/>
            <ac:spMk id="517" creationId="{1AEFC172-856F-40DF-A31B-80E2B9F32119}"/>
          </ac:spMkLst>
        </pc:spChg>
        <pc:spChg chg="add mod">
          <ac:chgData name="이승훈(전자전기공학과)" userId="bdc54694-ce69-4602-b93e-d20746b88dfe" providerId="ADAL" clId="{F4F78231-4EE1-4E0D-96F2-B4FCD2847931}" dt="2023-06-06T05:14:03.019" v="4243" actId="1035"/>
          <ac:spMkLst>
            <pc:docMk/>
            <pc:sldMk cId="612776008" sldId="256"/>
            <ac:spMk id="519" creationId="{DB291E44-D415-404B-8E5A-D5826FD42898}"/>
          </ac:spMkLst>
        </pc:spChg>
        <pc:spChg chg="mod">
          <ac:chgData name="이승훈(전자전기공학과)" userId="bdc54694-ce69-4602-b93e-d20746b88dfe" providerId="ADAL" clId="{F4F78231-4EE1-4E0D-96F2-B4FCD2847931}" dt="2023-06-06T05:14:03.019" v="4243" actId="1035"/>
          <ac:spMkLst>
            <pc:docMk/>
            <pc:sldMk cId="612776008" sldId="256"/>
            <ac:spMk id="522" creationId="{CF5CC698-B3D2-4854-B272-69A491B9197A}"/>
          </ac:spMkLst>
        </pc:spChg>
        <pc:spChg chg="mod">
          <ac:chgData name="이승훈(전자전기공학과)" userId="bdc54694-ce69-4602-b93e-d20746b88dfe" providerId="ADAL" clId="{F4F78231-4EE1-4E0D-96F2-B4FCD2847931}" dt="2023-06-06T05:14:03.019" v="4243" actId="1035"/>
          <ac:spMkLst>
            <pc:docMk/>
            <pc:sldMk cId="612776008" sldId="256"/>
            <ac:spMk id="523" creationId="{A2D5F959-4E3D-4EC5-BF04-2241A6E49AAD}"/>
          </ac:spMkLst>
        </pc:spChg>
        <pc:spChg chg="mod">
          <ac:chgData name="이승훈(전자전기공학과)" userId="bdc54694-ce69-4602-b93e-d20746b88dfe" providerId="ADAL" clId="{F4F78231-4EE1-4E0D-96F2-B4FCD2847931}" dt="2023-06-06T05:14:03.019" v="4243" actId="1035"/>
          <ac:spMkLst>
            <pc:docMk/>
            <pc:sldMk cId="612776008" sldId="256"/>
            <ac:spMk id="526" creationId="{E922D601-B96F-44D1-9C37-D351F6287186}"/>
          </ac:spMkLst>
        </pc:spChg>
        <pc:spChg chg="mod">
          <ac:chgData name="이승훈(전자전기공학과)" userId="bdc54694-ce69-4602-b93e-d20746b88dfe" providerId="ADAL" clId="{F4F78231-4EE1-4E0D-96F2-B4FCD2847931}" dt="2023-06-06T05:14:03.019" v="4243" actId="1035"/>
          <ac:spMkLst>
            <pc:docMk/>
            <pc:sldMk cId="612776008" sldId="256"/>
            <ac:spMk id="529" creationId="{BA0420D2-194F-4B61-81FB-114180CCD7C2}"/>
          </ac:spMkLst>
        </pc:spChg>
        <pc:spChg chg="mod ord">
          <ac:chgData name="이승훈(전자전기공학과)" userId="bdc54694-ce69-4602-b93e-d20746b88dfe" providerId="ADAL" clId="{F4F78231-4EE1-4E0D-96F2-B4FCD2847931}" dt="2023-06-06T05:14:03.019" v="4243" actId="1035"/>
          <ac:spMkLst>
            <pc:docMk/>
            <pc:sldMk cId="612776008" sldId="256"/>
            <ac:spMk id="530" creationId="{C959274C-29B6-4679-BC29-00F5EC8D280E}"/>
          </ac:spMkLst>
        </pc:spChg>
        <pc:spChg chg="mod">
          <ac:chgData name="이승훈(전자전기공학과)" userId="bdc54694-ce69-4602-b93e-d20746b88dfe" providerId="ADAL" clId="{F4F78231-4EE1-4E0D-96F2-B4FCD2847931}" dt="2023-06-06T05:14:03.019" v="4243" actId="1035"/>
          <ac:spMkLst>
            <pc:docMk/>
            <pc:sldMk cId="612776008" sldId="256"/>
            <ac:spMk id="531" creationId="{10FC9951-76DF-468A-88E8-D28F041550C5}"/>
          </ac:spMkLst>
        </pc:spChg>
        <pc:spChg chg="mod">
          <ac:chgData name="이승훈(전자전기공학과)" userId="bdc54694-ce69-4602-b93e-d20746b88dfe" providerId="ADAL" clId="{F4F78231-4EE1-4E0D-96F2-B4FCD2847931}" dt="2023-06-06T05:14:03.019" v="4243" actId="1035"/>
          <ac:spMkLst>
            <pc:docMk/>
            <pc:sldMk cId="612776008" sldId="256"/>
            <ac:spMk id="532" creationId="{8ED2F8A2-E9D4-4BD8-802B-68EDC72DF204}"/>
          </ac:spMkLst>
        </pc:spChg>
        <pc:spChg chg="mod">
          <ac:chgData name="이승훈(전자전기공학과)" userId="bdc54694-ce69-4602-b93e-d20746b88dfe" providerId="ADAL" clId="{F4F78231-4EE1-4E0D-96F2-B4FCD2847931}" dt="2023-06-06T05:14:03.019" v="4243" actId="1035"/>
          <ac:spMkLst>
            <pc:docMk/>
            <pc:sldMk cId="612776008" sldId="256"/>
            <ac:spMk id="539" creationId="{64444092-54E9-42C8-B173-366664A8E48C}"/>
          </ac:spMkLst>
        </pc:spChg>
        <pc:spChg chg="mod">
          <ac:chgData name="이승훈(전자전기공학과)" userId="bdc54694-ce69-4602-b93e-d20746b88dfe" providerId="ADAL" clId="{F4F78231-4EE1-4E0D-96F2-B4FCD2847931}" dt="2023-06-06T05:14:03.019" v="4243" actId="1035"/>
          <ac:spMkLst>
            <pc:docMk/>
            <pc:sldMk cId="612776008" sldId="256"/>
            <ac:spMk id="542" creationId="{0EF3AFEB-ABE9-4432-A1D0-29B0D2DDFF42}"/>
          </ac:spMkLst>
        </pc:spChg>
        <pc:spChg chg="mod">
          <ac:chgData name="이승훈(전자전기공학과)" userId="bdc54694-ce69-4602-b93e-d20746b88dfe" providerId="ADAL" clId="{F4F78231-4EE1-4E0D-96F2-B4FCD2847931}" dt="2023-06-06T05:14:03.019" v="4243" actId="1035"/>
          <ac:spMkLst>
            <pc:docMk/>
            <pc:sldMk cId="612776008" sldId="256"/>
            <ac:spMk id="543" creationId="{8735EF2E-8F73-4187-80B3-AEA86CE364A2}"/>
          </ac:spMkLst>
        </pc:spChg>
        <pc:spChg chg="mod">
          <ac:chgData name="이승훈(전자전기공학과)" userId="bdc54694-ce69-4602-b93e-d20746b88dfe" providerId="ADAL" clId="{F4F78231-4EE1-4E0D-96F2-B4FCD2847931}" dt="2023-06-06T05:14:03.019" v="4243" actId="1035"/>
          <ac:spMkLst>
            <pc:docMk/>
            <pc:sldMk cId="612776008" sldId="256"/>
            <ac:spMk id="544" creationId="{F1AA710F-28FF-4A9F-9251-88EE20820B63}"/>
          </ac:spMkLst>
        </pc:spChg>
        <pc:spChg chg="mod">
          <ac:chgData name="이승훈(전자전기공학과)" userId="bdc54694-ce69-4602-b93e-d20746b88dfe" providerId="ADAL" clId="{F4F78231-4EE1-4E0D-96F2-B4FCD2847931}" dt="2023-06-06T05:14:03.019" v="4243" actId="1035"/>
          <ac:spMkLst>
            <pc:docMk/>
            <pc:sldMk cId="612776008" sldId="256"/>
            <ac:spMk id="545" creationId="{E56EFCA6-B3D6-46D3-BAD3-1A3ECA789ECD}"/>
          </ac:spMkLst>
        </pc:spChg>
        <pc:spChg chg="mod">
          <ac:chgData name="이승훈(전자전기공학과)" userId="bdc54694-ce69-4602-b93e-d20746b88dfe" providerId="ADAL" clId="{F4F78231-4EE1-4E0D-96F2-B4FCD2847931}" dt="2023-06-06T05:14:03.019" v="4243" actId="1035"/>
          <ac:spMkLst>
            <pc:docMk/>
            <pc:sldMk cId="612776008" sldId="256"/>
            <ac:spMk id="546" creationId="{F25FA883-189F-4774-814D-1DB74F3EE74A}"/>
          </ac:spMkLst>
        </pc:spChg>
        <pc:spChg chg="mod">
          <ac:chgData name="이승훈(전자전기공학과)" userId="bdc54694-ce69-4602-b93e-d20746b88dfe" providerId="ADAL" clId="{F4F78231-4EE1-4E0D-96F2-B4FCD2847931}" dt="2023-06-06T05:14:03.019" v="4243" actId="1035"/>
          <ac:spMkLst>
            <pc:docMk/>
            <pc:sldMk cId="612776008" sldId="256"/>
            <ac:spMk id="559" creationId="{4BC82DDF-C8ED-4394-94BC-5543F1733BFC}"/>
          </ac:spMkLst>
        </pc:spChg>
        <pc:spChg chg="mod">
          <ac:chgData name="이승훈(전자전기공학과)" userId="bdc54694-ce69-4602-b93e-d20746b88dfe" providerId="ADAL" clId="{F4F78231-4EE1-4E0D-96F2-B4FCD2847931}" dt="2023-06-06T05:14:03.019" v="4243" actId="1035"/>
          <ac:spMkLst>
            <pc:docMk/>
            <pc:sldMk cId="612776008" sldId="256"/>
            <ac:spMk id="561" creationId="{F1E0544D-2534-459F-A664-D617DB6AA6A0}"/>
          </ac:spMkLst>
        </pc:spChg>
        <pc:spChg chg="add mod">
          <ac:chgData name="이승훈(전자전기공학과)" userId="bdc54694-ce69-4602-b93e-d20746b88dfe" providerId="ADAL" clId="{F4F78231-4EE1-4E0D-96F2-B4FCD2847931}" dt="2023-06-06T05:14:03.019" v="4243" actId="1035"/>
          <ac:spMkLst>
            <pc:docMk/>
            <pc:sldMk cId="612776008" sldId="256"/>
            <ac:spMk id="574" creationId="{DD32A47E-3B72-4305-8B70-6D1D03ED7E58}"/>
          </ac:spMkLst>
        </pc:spChg>
        <pc:spChg chg="mod">
          <ac:chgData name="이승훈(전자전기공학과)" userId="bdc54694-ce69-4602-b93e-d20746b88dfe" providerId="ADAL" clId="{F4F78231-4EE1-4E0D-96F2-B4FCD2847931}" dt="2023-05-08T13:03:55.122" v="1633" actId="404"/>
          <ac:spMkLst>
            <pc:docMk/>
            <pc:sldMk cId="612776008" sldId="256"/>
            <ac:spMk id="578" creationId="{F2CADC71-9714-477C-884E-D0A82EF4E0BA}"/>
          </ac:spMkLst>
        </pc:spChg>
        <pc:spChg chg="mod">
          <ac:chgData name="이승훈(전자전기공학과)" userId="bdc54694-ce69-4602-b93e-d20746b88dfe" providerId="ADAL" clId="{F4F78231-4EE1-4E0D-96F2-B4FCD2847931}" dt="2023-05-08T13:03:55.122" v="1633" actId="404"/>
          <ac:spMkLst>
            <pc:docMk/>
            <pc:sldMk cId="612776008" sldId="256"/>
            <ac:spMk id="579" creationId="{8A3C1505-4543-4827-83B1-80A69247F00D}"/>
          </ac:spMkLst>
        </pc:spChg>
        <pc:spChg chg="mod">
          <ac:chgData name="이승훈(전자전기공학과)" userId="bdc54694-ce69-4602-b93e-d20746b88dfe" providerId="ADAL" clId="{F4F78231-4EE1-4E0D-96F2-B4FCD2847931}" dt="2023-05-08T13:03:55.122" v="1633" actId="404"/>
          <ac:spMkLst>
            <pc:docMk/>
            <pc:sldMk cId="612776008" sldId="256"/>
            <ac:spMk id="582" creationId="{52E55D98-EED0-4ACA-8E07-BD555BDE4ABD}"/>
          </ac:spMkLst>
        </pc:spChg>
        <pc:spChg chg="mod">
          <ac:chgData name="이승훈(전자전기공학과)" userId="bdc54694-ce69-4602-b93e-d20746b88dfe" providerId="ADAL" clId="{F4F78231-4EE1-4E0D-96F2-B4FCD2847931}" dt="2023-05-08T13:03:55.122" v="1633" actId="404"/>
          <ac:spMkLst>
            <pc:docMk/>
            <pc:sldMk cId="612776008" sldId="256"/>
            <ac:spMk id="583" creationId="{8357F625-7848-4D46-829C-C905DAF97577}"/>
          </ac:spMkLst>
        </pc:spChg>
        <pc:spChg chg="mod">
          <ac:chgData name="이승훈(전자전기공학과)" userId="bdc54694-ce69-4602-b93e-d20746b88dfe" providerId="ADAL" clId="{F4F78231-4EE1-4E0D-96F2-B4FCD2847931}" dt="2023-05-08T13:03:55.122" v="1633" actId="404"/>
          <ac:spMkLst>
            <pc:docMk/>
            <pc:sldMk cId="612776008" sldId="256"/>
            <ac:spMk id="584" creationId="{4C43B303-1768-4B4B-8742-90A407502344}"/>
          </ac:spMkLst>
        </pc:spChg>
        <pc:spChg chg="mod">
          <ac:chgData name="이승훈(전자전기공학과)" userId="bdc54694-ce69-4602-b93e-d20746b88dfe" providerId="ADAL" clId="{F4F78231-4EE1-4E0D-96F2-B4FCD2847931}" dt="2023-05-08T13:03:55.122" v="1633" actId="404"/>
          <ac:spMkLst>
            <pc:docMk/>
            <pc:sldMk cId="612776008" sldId="256"/>
            <ac:spMk id="605" creationId="{ADD152BF-04B2-40BD-BE74-5042288D59D2}"/>
          </ac:spMkLst>
        </pc:spChg>
        <pc:spChg chg="mod">
          <ac:chgData name="이승훈(전자전기공학과)" userId="bdc54694-ce69-4602-b93e-d20746b88dfe" providerId="ADAL" clId="{F4F78231-4EE1-4E0D-96F2-B4FCD2847931}" dt="2023-05-08T13:03:55.122" v="1633" actId="404"/>
          <ac:spMkLst>
            <pc:docMk/>
            <pc:sldMk cId="612776008" sldId="256"/>
            <ac:spMk id="608" creationId="{F358B230-0791-4602-89F2-5B7ABBDD413F}"/>
          </ac:spMkLst>
        </pc:spChg>
        <pc:spChg chg="mod">
          <ac:chgData name="이승훈(전자전기공학과)" userId="bdc54694-ce69-4602-b93e-d20746b88dfe" providerId="ADAL" clId="{F4F78231-4EE1-4E0D-96F2-B4FCD2847931}" dt="2023-05-08T13:03:55.122" v="1633" actId="404"/>
          <ac:spMkLst>
            <pc:docMk/>
            <pc:sldMk cId="612776008" sldId="256"/>
            <ac:spMk id="612" creationId="{F958E8F8-BF1C-4FD5-9A58-E2F7C89C37B5}"/>
          </ac:spMkLst>
        </pc:spChg>
        <pc:spChg chg="mod">
          <ac:chgData name="이승훈(전자전기공학과)" userId="bdc54694-ce69-4602-b93e-d20746b88dfe" providerId="ADAL" clId="{F4F78231-4EE1-4E0D-96F2-B4FCD2847931}" dt="2023-05-08T13:03:55.122" v="1633" actId="404"/>
          <ac:spMkLst>
            <pc:docMk/>
            <pc:sldMk cId="612776008" sldId="256"/>
            <ac:spMk id="613" creationId="{E8965B27-68FF-4726-A157-EF6D14B48F38}"/>
          </ac:spMkLst>
        </pc:spChg>
        <pc:spChg chg="mod">
          <ac:chgData name="이승훈(전자전기공학과)" userId="bdc54694-ce69-4602-b93e-d20746b88dfe" providerId="ADAL" clId="{F4F78231-4EE1-4E0D-96F2-B4FCD2847931}" dt="2023-05-08T13:03:55.122" v="1633" actId="404"/>
          <ac:spMkLst>
            <pc:docMk/>
            <pc:sldMk cId="612776008" sldId="256"/>
            <ac:spMk id="617" creationId="{40594468-AD8A-4A7F-BAB2-251B7EDA9B10}"/>
          </ac:spMkLst>
        </pc:spChg>
        <pc:spChg chg="mod">
          <ac:chgData name="이승훈(전자전기공학과)" userId="bdc54694-ce69-4602-b93e-d20746b88dfe" providerId="ADAL" clId="{F4F78231-4EE1-4E0D-96F2-B4FCD2847931}" dt="2023-05-08T13:03:55.122" v="1633" actId="404"/>
          <ac:spMkLst>
            <pc:docMk/>
            <pc:sldMk cId="612776008" sldId="256"/>
            <ac:spMk id="619" creationId="{D196F307-045A-4267-89DC-76D70512C1C9}"/>
          </ac:spMkLst>
        </pc:spChg>
        <pc:spChg chg="mod">
          <ac:chgData name="이승훈(전자전기공학과)" userId="bdc54694-ce69-4602-b93e-d20746b88dfe" providerId="ADAL" clId="{F4F78231-4EE1-4E0D-96F2-B4FCD2847931}" dt="2023-05-08T13:03:55.122" v="1633" actId="404"/>
          <ac:spMkLst>
            <pc:docMk/>
            <pc:sldMk cId="612776008" sldId="256"/>
            <ac:spMk id="621" creationId="{0683DFBD-81C6-47D8-B327-ECC8B20DCE32}"/>
          </ac:spMkLst>
        </pc:spChg>
        <pc:spChg chg="mod">
          <ac:chgData name="이승훈(전자전기공학과)" userId="bdc54694-ce69-4602-b93e-d20746b88dfe" providerId="ADAL" clId="{F4F78231-4EE1-4E0D-96F2-B4FCD2847931}" dt="2023-05-08T13:03:55.122" v="1633" actId="404"/>
          <ac:spMkLst>
            <pc:docMk/>
            <pc:sldMk cId="612776008" sldId="256"/>
            <ac:spMk id="622" creationId="{F8C6F772-EF18-4775-BDD6-2E472BEB06DC}"/>
          </ac:spMkLst>
        </pc:spChg>
        <pc:spChg chg="mod">
          <ac:chgData name="이승훈(전자전기공학과)" userId="bdc54694-ce69-4602-b93e-d20746b88dfe" providerId="ADAL" clId="{F4F78231-4EE1-4E0D-96F2-B4FCD2847931}" dt="2023-05-09T05:51:48.289" v="3842" actId="1076"/>
          <ac:spMkLst>
            <pc:docMk/>
            <pc:sldMk cId="612776008" sldId="256"/>
            <ac:spMk id="626" creationId="{FD38D0DB-DC0B-41DF-B224-F229057D0DF7}"/>
          </ac:spMkLst>
        </pc:spChg>
        <pc:spChg chg="mod">
          <ac:chgData name="이승훈(전자전기공학과)" userId="bdc54694-ce69-4602-b93e-d20746b88dfe" providerId="ADAL" clId="{F4F78231-4EE1-4E0D-96F2-B4FCD2847931}" dt="2023-05-09T05:51:48.289" v="3842" actId="1076"/>
          <ac:spMkLst>
            <pc:docMk/>
            <pc:sldMk cId="612776008" sldId="256"/>
            <ac:spMk id="627" creationId="{B14D9BC7-CD9D-4F2C-A759-27F1D8C8D60B}"/>
          </ac:spMkLst>
        </pc:spChg>
        <pc:spChg chg="mod">
          <ac:chgData name="이승훈(전자전기공학과)" userId="bdc54694-ce69-4602-b93e-d20746b88dfe" providerId="ADAL" clId="{F4F78231-4EE1-4E0D-96F2-B4FCD2847931}" dt="2023-05-09T05:51:48.289" v="3842" actId="1076"/>
          <ac:spMkLst>
            <pc:docMk/>
            <pc:sldMk cId="612776008" sldId="256"/>
            <ac:spMk id="628" creationId="{C91D871C-8FED-44B8-A6FD-483E1C090457}"/>
          </ac:spMkLst>
        </pc:spChg>
        <pc:spChg chg="mod">
          <ac:chgData name="이승훈(전자전기공학과)" userId="bdc54694-ce69-4602-b93e-d20746b88dfe" providerId="ADAL" clId="{F4F78231-4EE1-4E0D-96F2-B4FCD2847931}" dt="2023-05-08T13:03:55.122" v="1633" actId="404"/>
          <ac:spMkLst>
            <pc:docMk/>
            <pc:sldMk cId="612776008" sldId="256"/>
            <ac:spMk id="629" creationId="{E1921FCD-CC33-4C11-98B2-8D6377289E8A}"/>
          </ac:spMkLst>
        </pc:spChg>
        <pc:spChg chg="mod">
          <ac:chgData name="이승훈(전자전기공학과)" userId="bdc54694-ce69-4602-b93e-d20746b88dfe" providerId="ADAL" clId="{F4F78231-4EE1-4E0D-96F2-B4FCD2847931}" dt="2023-05-09T05:51:48.289" v="3842" actId="1076"/>
          <ac:spMkLst>
            <pc:docMk/>
            <pc:sldMk cId="612776008" sldId="256"/>
            <ac:spMk id="629" creationId="{F7400A3D-3BDE-4D44-8916-A4009913D299}"/>
          </ac:spMkLst>
        </pc:spChg>
        <pc:spChg chg="mod">
          <ac:chgData name="이승훈(전자전기공학과)" userId="bdc54694-ce69-4602-b93e-d20746b88dfe" providerId="ADAL" clId="{F4F78231-4EE1-4E0D-96F2-B4FCD2847931}" dt="2023-05-08T13:03:55.122" v="1633" actId="404"/>
          <ac:spMkLst>
            <pc:docMk/>
            <pc:sldMk cId="612776008" sldId="256"/>
            <ac:spMk id="630" creationId="{0272AF98-91A6-456D-A8F4-5B198BBE828C}"/>
          </ac:spMkLst>
        </pc:spChg>
        <pc:spChg chg="mod">
          <ac:chgData name="이승훈(전자전기공학과)" userId="bdc54694-ce69-4602-b93e-d20746b88dfe" providerId="ADAL" clId="{F4F78231-4EE1-4E0D-96F2-B4FCD2847931}" dt="2023-05-09T05:51:48.289" v="3842" actId="1076"/>
          <ac:spMkLst>
            <pc:docMk/>
            <pc:sldMk cId="612776008" sldId="256"/>
            <ac:spMk id="630" creationId="{9BE77441-1A6E-4A08-8900-7D1CECD895D0}"/>
          </ac:spMkLst>
        </pc:spChg>
        <pc:spChg chg="mod">
          <ac:chgData name="이승훈(전자전기공학과)" userId="bdc54694-ce69-4602-b93e-d20746b88dfe" providerId="ADAL" clId="{F4F78231-4EE1-4E0D-96F2-B4FCD2847931}" dt="2023-05-09T05:51:48.289" v="3842" actId="1076"/>
          <ac:spMkLst>
            <pc:docMk/>
            <pc:sldMk cId="612776008" sldId="256"/>
            <ac:spMk id="633" creationId="{264D9945-3CC6-4637-8FED-32A3F89CFA71}"/>
          </ac:spMkLst>
        </pc:spChg>
        <pc:spChg chg="mod">
          <ac:chgData name="이승훈(전자전기공학과)" userId="bdc54694-ce69-4602-b93e-d20746b88dfe" providerId="ADAL" clId="{F4F78231-4EE1-4E0D-96F2-B4FCD2847931}" dt="2023-05-09T05:51:48.289" v="3842" actId="1076"/>
          <ac:spMkLst>
            <pc:docMk/>
            <pc:sldMk cId="612776008" sldId="256"/>
            <ac:spMk id="634" creationId="{5660FCC6-3B38-4D0A-9366-AB5282F921CE}"/>
          </ac:spMkLst>
        </pc:spChg>
        <pc:spChg chg="mod">
          <ac:chgData name="이승훈(전자전기공학과)" userId="bdc54694-ce69-4602-b93e-d20746b88dfe" providerId="ADAL" clId="{F4F78231-4EE1-4E0D-96F2-B4FCD2847931}" dt="2023-05-09T05:51:48.289" v="3842" actId="1076"/>
          <ac:spMkLst>
            <pc:docMk/>
            <pc:sldMk cId="612776008" sldId="256"/>
            <ac:spMk id="635" creationId="{4183D163-B4B5-4B71-8273-04463F06CAAB}"/>
          </ac:spMkLst>
        </pc:spChg>
        <pc:spChg chg="mod">
          <ac:chgData name="이승훈(전자전기공학과)" userId="bdc54694-ce69-4602-b93e-d20746b88dfe" providerId="ADAL" clId="{F4F78231-4EE1-4E0D-96F2-B4FCD2847931}" dt="2023-05-08T13:03:55.122" v="1633" actId="404"/>
          <ac:spMkLst>
            <pc:docMk/>
            <pc:sldMk cId="612776008" sldId="256"/>
            <ac:spMk id="638" creationId="{901BF828-3616-4F3A-8ABD-AB6B7CEC47A6}"/>
          </ac:spMkLst>
        </pc:spChg>
        <pc:spChg chg="mod">
          <ac:chgData name="이승훈(전자전기공학과)" userId="bdc54694-ce69-4602-b93e-d20746b88dfe" providerId="ADAL" clId="{F4F78231-4EE1-4E0D-96F2-B4FCD2847931}" dt="2023-05-08T13:03:55.122" v="1633" actId="404"/>
          <ac:spMkLst>
            <pc:docMk/>
            <pc:sldMk cId="612776008" sldId="256"/>
            <ac:spMk id="639" creationId="{A86D192A-5D93-4AF1-BE5A-C03A6490F5EB}"/>
          </ac:spMkLst>
        </pc:spChg>
        <pc:spChg chg="mod">
          <ac:chgData name="이승훈(전자전기공학과)" userId="bdc54694-ce69-4602-b93e-d20746b88dfe" providerId="ADAL" clId="{F4F78231-4EE1-4E0D-96F2-B4FCD2847931}" dt="2023-05-08T13:03:55.122" v="1633" actId="404"/>
          <ac:spMkLst>
            <pc:docMk/>
            <pc:sldMk cId="612776008" sldId="256"/>
            <ac:spMk id="640" creationId="{4868F89E-50A4-4A68-97A0-1C3429658F93}"/>
          </ac:spMkLst>
        </pc:spChg>
        <pc:spChg chg="mod">
          <ac:chgData name="이승훈(전자전기공학과)" userId="bdc54694-ce69-4602-b93e-d20746b88dfe" providerId="ADAL" clId="{F4F78231-4EE1-4E0D-96F2-B4FCD2847931}" dt="2023-05-08T13:03:55.122" v="1633" actId="404"/>
          <ac:spMkLst>
            <pc:docMk/>
            <pc:sldMk cId="612776008" sldId="256"/>
            <ac:spMk id="641" creationId="{20DB75A9-6AA3-4CE1-BC50-0E005AD87027}"/>
          </ac:spMkLst>
        </pc:spChg>
        <pc:spChg chg="mod">
          <ac:chgData name="이승훈(전자전기공학과)" userId="bdc54694-ce69-4602-b93e-d20746b88dfe" providerId="ADAL" clId="{F4F78231-4EE1-4E0D-96F2-B4FCD2847931}" dt="2023-05-09T04:24:00.912" v="2973" actId="403"/>
          <ac:spMkLst>
            <pc:docMk/>
            <pc:sldMk cId="612776008" sldId="256"/>
            <ac:spMk id="641" creationId="{66A54944-392B-4296-85D1-242BE54BFBAA}"/>
          </ac:spMkLst>
        </pc:spChg>
        <pc:spChg chg="mod">
          <ac:chgData name="이승훈(전자전기공학과)" userId="bdc54694-ce69-4602-b93e-d20746b88dfe" providerId="ADAL" clId="{F4F78231-4EE1-4E0D-96F2-B4FCD2847931}" dt="2023-05-09T04:24:00.912" v="2973" actId="403"/>
          <ac:spMkLst>
            <pc:docMk/>
            <pc:sldMk cId="612776008" sldId="256"/>
            <ac:spMk id="642" creationId="{4FB28AB4-D766-47F0-BF96-2A7367622063}"/>
          </ac:spMkLst>
        </pc:spChg>
        <pc:spChg chg="mod">
          <ac:chgData name="이승훈(전자전기공학과)" userId="bdc54694-ce69-4602-b93e-d20746b88dfe" providerId="ADAL" clId="{F4F78231-4EE1-4E0D-96F2-B4FCD2847931}" dt="2023-05-08T13:03:55.122" v="1633" actId="404"/>
          <ac:spMkLst>
            <pc:docMk/>
            <pc:sldMk cId="612776008" sldId="256"/>
            <ac:spMk id="642" creationId="{BC178670-9C04-4249-B552-A23AD207DDFA}"/>
          </ac:spMkLst>
        </pc:spChg>
        <pc:spChg chg="mod">
          <ac:chgData name="이승훈(전자전기공학과)" userId="bdc54694-ce69-4602-b93e-d20746b88dfe" providerId="ADAL" clId="{F4F78231-4EE1-4E0D-96F2-B4FCD2847931}" dt="2023-05-08T13:03:55.122" v="1633" actId="404"/>
          <ac:spMkLst>
            <pc:docMk/>
            <pc:sldMk cId="612776008" sldId="256"/>
            <ac:spMk id="643" creationId="{75F08850-44DF-431D-89CB-B58EC7A3F6C1}"/>
          </ac:spMkLst>
        </pc:spChg>
        <pc:spChg chg="mod">
          <ac:chgData name="이승훈(전자전기공학과)" userId="bdc54694-ce69-4602-b93e-d20746b88dfe" providerId="ADAL" clId="{F4F78231-4EE1-4E0D-96F2-B4FCD2847931}" dt="2023-05-09T04:24:00.912" v="2973" actId="403"/>
          <ac:spMkLst>
            <pc:docMk/>
            <pc:sldMk cId="612776008" sldId="256"/>
            <ac:spMk id="643" creationId="{B3AE35D1-6C44-4038-80A3-31F49CDE0045}"/>
          </ac:spMkLst>
        </pc:spChg>
        <pc:spChg chg="mod">
          <ac:chgData name="이승훈(전자전기공학과)" userId="bdc54694-ce69-4602-b93e-d20746b88dfe" providerId="ADAL" clId="{F4F78231-4EE1-4E0D-96F2-B4FCD2847931}" dt="2023-05-08T13:03:55.122" v="1633" actId="404"/>
          <ac:spMkLst>
            <pc:docMk/>
            <pc:sldMk cId="612776008" sldId="256"/>
            <ac:spMk id="644" creationId="{B772FEE1-6512-4745-B120-8A3B6BC0070E}"/>
          </ac:spMkLst>
        </pc:spChg>
        <pc:spChg chg="mod">
          <ac:chgData name="이승훈(전자전기공학과)" userId="bdc54694-ce69-4602-b93e-d20746b88dfe" providerId="ADAL" clId="{F4F78231-4EE1-4E0D-96F2-B4FCD2847931}" dt="2023-05-09T04:24:00.912" v="2973" actId="403"/>
          <ac:spMkLst>
            <pc:docMk/>
            <pc:sldMk cId="612776008" sldId="256"/>
            <ac:spMk id="644" creationId="{E493AFFF-7808-4B6F-AD26-36007FD1BB1B}"/>
          </ac:spMkLst>
        </pc:spChg>
        <pc:spChg chg="mod">
          <ac:chgData name="이승훈(전자전기공학과)" userId="bdc54694-ce69-4602-b93e-d20746b88dfe" providerId="ADAL" clId="{F4F78231-4EE1-4E0D-96F2-B4FCD2847931}" dt="2023-05-08T13:03:55.122" v="1633" actId="404"/>
          <ac:spMkLst>
            <pc:docMk/>
            <pc:sldMk cId="612776008" sldId="256"/>
            <ac:spMk id="645" creationId="{4CA7D479-307C-4C70-9691-09973C3C93F7}"/>
          </ac:spMkLst>
        </pc:spChg>
        <pc:spChg chg="mod">
          <ac:chgData name="이승훈(전자전기공학과)" userId="bdc54694-ce69-4602-b93e-d20746b88dfe" providerId="ADAL" clId="{F4F78231-4EE1-4E0D-96F2-B4FCD2847931}" dt="2023-05-09T04:24:00.912" v="2973" actId="403"/>
          <ac:spMkLst>
            <pc:docMk/>
            <pc:sldMk cId="612776008" sldId="256"/>
            <ac:spMk id="645" creationId="{773676CA-8936-4A77-B289-8605F2DFEF15}"/>
          </ac:spMkLst>
        </pc:spChg>
        <pc:spChg chg="mod">
          <ac:chgData name="이승훈(전자전기공학과)" userId="bdc54694-ce69-4602-b93e-d20746b88dfe" providerId="ADAL" clId="{F4F78231-4EE1-4E0D-96F2-B4FCD2847931}" dt="2023-05-09T04:24:00.912" v="2973" actId="403"/>
          <ac:spMkLst>
            <pc:docMk/>
            <pc:sldMk cId="612776008" sldId="256"/>
            <ac:spMk id="646" creationId="{A216B8F0-BD6C-4AB2-A054-9EA3F4A2796F}"/>
          </ac:spMkLst>
        </pc:spChg>
        <pc:spChg chg="mod">
          <ac:chgData name="이승훈(전자전기공학과)" userId="bdc54694-ce69-4602-b93e-d20746b88dfe" providerId="ADAL" clId="{F4F78231-4EE1-4E0D-96F2-B4FCD2847931}" dt="2023-05-08T13:03:55.122" v="1633" actId="404"/>
          <ac:spMkLst>
            <pc:docMk/>
            <pc:sldMk cId="612776008" sldId="256"/>
            <ac:spMk id="646" creationId="{D833C12C-D321-4E41-A3CE-741467AD0C18}"/>
          </ac:spMkLst>
        </pc:spChg>
        <pc:spChg chg="mod">
          <ac:chgData name="이승훈(전자전기공학과)" userId="bdc54694-ce69-4602-b93e-d20746b88dfe" providerId="ADAL" clId="{F4F78231-4EE1-4E0D-96F2-B4FCD2847931}" dt="2023-05-09T04:24:09.173" v="2974" actId="1076"/>
          <ac:spMkLst>
            <pc:docMk/>
            <pc:sldMk cId="612776008" sldId="256"/>
            <ac:spMk id="648" creationId="{C381F3B4-5EA3-4C63-8F2E-97420B04F795}"/>
          </ac:spMkLst>
        </pc:spChg>
        <pc:spChg chg="mod">
          <ac:chgData name="이승훈(전자전기공학과)" userId="bdc54694-ce69-4602-b93e-d20746b88dfe" providerId="ADAL" clId="{F4F78231-4EE1-4E0D-96F2-B4FCD2847931}" dt="2023-05-08T13:03:55.122" v="1633" actId="404"/>
          <ac:spMkLst>
            <pc:docMk/>
            <pc:sldMk cId="612776008" sldId="256"/>
            <ac:spMk id="648" creationId="{DECAE7E6-DCC9-4144-9964-C425D8E2D42D}"/>
          </ac:spMkLst>
        </pc:spChg>
        <pc:spChg chg="mod">
          <ac:chgData name="이승훈(전자전기공학과)" userId="bdc54694-ce69-4602-b93e-d20746b88dfe" providerId="ADAL" clId="{F4F78231-4EE1-4E0D-96F2-B4FCD2847931}" dt="2023-05-09T04:24:00.912" v="2973" actId="403"/>
          <ac:spMkLst>
            <pc:docMk/>
            <pc:sldMk cId="612776008" sldId="256"/>
            <ac:spMk id="649" creationId="{2E251A92-7BB7-4FF0-80F4-70A6F58BA344}"/>
          </ac:spMkLst>
        </pc:spChg>
        <pc:spChg chg="mod">
          <ac:chgData name="이승훈(전자전기공학과)" userId="bdc54694-ce69-4602-b93e-d20746b88dfe" providerId="ADAL" clId="{F4F78231-4EE1-4E0D-96F2-B4FCD2847931}" dt="2023-05-09T04:24:15.581" v="2976" actId="1076"/>
          <ac:spMkLst>
            <pc:docMk/>
            <pc:sldMk cId="612776008" sldId="256"/>
            <ac:spMk id="650" creationId="{25C8974E-C268-42D9-95BD-C083AB4911C3}"/>
          </ac:spMkLst>
        </pc:spChg>
        <pc:spChg chg="mod">
          <ac:chgData name="이승훈(전자전기공학과)" userId="bdc54694-ce69-4602-b93e-d20746b88dfe" providerId="ADAL" clId="{F4F78231-4EE1-4E0D-96F2-B4FCD2847931}" dt="2023-05-09T04:24:00.912" v="2973" actId="403"/>
          <ac:spMkLst>
            <pc:docMk/>
            <pc:sldMk cId="612776008" sldId="256"/>
            <ac:spMk id="652" creationId="{80D6E74B-577A-41EE-873F-9323F3A7EB2B}"/>
          </ac:spMkLst>
        </pc:spChg>
        <pc:spChg chg="mod">
          <ac:chgData name="이승훈(전자전기공학과)" userId="bdc54694-ce69-4602-b93e-d20746b88dfe" providerId="ADAL" clId="{F4F78231-4EE1-4E0D-96F2-B4FCD2847931}" dt="2023-05-09T04:24:12.773" v="2975" actId="1076"/>
          <ac:spMkLst>
            <pc:docMk/>
            <pc:sldMk cId="612776008" sldId="256"/>
            <ac:spMk id="653" creationId="{18287825-C568-44DD-BB9F-22263E0DCE16}"/>
          </ac:spMkLst>
        </pc:spChg>
        <pc:spChg chg="mod">
          <ac:chgData name="이승훈(전자전기공학과)" userId="bdc54694-ce69-4602-b93e-d20746b88dfe" providerId="ADAL" clId="{F4F78231-4EE1-4E0D-96F2-B4FCD2847931}" dt="2023-05-09T04:24:00.912" v="2973" actId="403"/>
          <ac:spMkLst>
            <pc:docMk/>
            <pc:sldMk cId="612776008" sldId="256"/>
            <ac:spMk id="654" creationId="{81BF3F56-115C-46CF-B936-7B4B5AEB987D}"/>
          </ac:spMkLst>
        </pc:spChg>
        <pc:spChg chg="mod">
          <ac:chgData name="이승훈(전자전기공학과)" userId="bdc54694-ce69-4602-b93e-d20746b88dfe" providerId="ADAL" clId="{F4F78231-4EE1-4E0D-96F2-B4FCD2847931}" dt="2023-05-08T13:03:55.122" v="1633" actId="404"/>
          <ac:spMkLst>
            <pc:docMk/>
            <pc:sldMk cId="612776008" sldId="256"/>
            <ac:spMk id="655" creationId="{78D35954-03CD-4FF4-8C58-47D277C7EB27}"/>
          </ac:spMkLst>
        </pc:spChg>
        <pc:spChg chg="mod">
          <ac:chgData name="이승훈(전자전기공학과)" userId="bdc54694-ce69-4602-b93e-d20746b88dfe" providerId="ADAL" clId="{F4F78231-4EE1-4E0D-96F2-B4FCD2847931}" dt="2023-05-09T04:24:23.918" v="2978" actId="1076"/>
          <ac:spMkLst>
            <pc:docMk/>
            <pc:sldMk cId="612776008" sldId="256"/>
            <ac:spMk id="655" creationId="{BF4280F8-5FE0-4F80-B6AD-71461FF5B6C3}"/>
          </ac:spMkLst>
        </pc:spChg>
        <pc:spChg chg="mod">
          <ac:chgData name="이승훈(전자전기공학과)" userId="bdc54694-ce69-4602-b93e-d20746b88dfe" providerId="ADAL" clId="{F4F78231-4EE1-4E0D-96F2-B4FCD2847931}" dt="2023-05-09T04:24:00.912" v="2973" actId="403"/>
          <ac:spMkLst>
            <pc:docMk/>
            <pc:sldMk cId="612776008" sldId="256"/>
            <ac:spMk id="656" creationId="{2EC4A38B-6F3C-4B42-8068-99A504A6B5A6}"/>
          </ac:spMkLst>
        </pc:spChg>
        <pc:spChg chg="mod">
          <ac:chgData name="이승훈(전자전기공학과)" userId="bdc54694-ce69-4602-b93e-d20746b88dfe" providerId="ADAL" clId="{F4F78231-4EE1-4E0D-96F2-B4FCD2847931}" dt="2023-05-09T04:24:00.912" v="2973" actId="403"/>
          <ac:spMkLst>
            <pc:docMk/>
            <pc:sldMk cId="612776008" sldId="256"/>
            <ac:spMk id="657" creationId="{7250D5AE-381C-44B3-9956-8547A1D0D402}"/>
          </ac:spMkLst>
        </pc:spChg>
        <pc:spChg chg="mod">
          <ac:chgData name="이승훈(전자전기공학과)" userId="bdc54694-ce69-4602-b93e-d20746b88dfe" providerId="ADAL" clId="{F4F78231-4EE1-4E0D-96F2-B4FCD2847931}" dt="2023-05-08T13:03:55.122" v="1633" actId="404"/>
          <ac:spMkLst>
            <pc:docMk/>
            <pc:sldMk cId="612776008" sldId="256"/>
            <ac:spMk id="657" creationId="{B29794B4-9C25-4372-BF23-75346AEB06D6}"/>
          </ac:spMkLst>
        </pc:spChg>
        <pc:spChg chg="mod">
          <ac:chgData name="이승훈(전자전기공학과)" userId="bdc54694-ce69-4602-b93e-d20746b88dfe" providerId="ADAL" clId="{F4F78231-4EE1-4E0D-96F2-B4FCD2847931}" dt="2023-05-08T13:03:55.122" v="1633" actId="404"/>
          <ac:spMkLst>
            <pc:docMk/>
            <pc:sldMk cId="612776008" sldId="256"/>
            <ac:spMk id="658" creationId="{2B3DF47F-4335-437A-A844-82574B3CD448}"/>
          </ac:spMkLst>
        </pc:spChg>
        <pc:spChg chg="mod">
          <ac:chgData name="이승훈(전자전기공학과)" userId="bdc54694-ce69-4602-b93e-d20746b88dfe" providerId="ADAL" clId="{F4F78231-4EE1-4E0D-96F2-B4FCD2847931}" dt="2023-05-09T04:24:00.912" v="2973" actId="403"/>
          <ac:spMkLst>
            <pc:docMk/>
            <pc:sldMk cId="612776008" sldId="256"/>
            <ac:spMk id="660" creationId="{F56D6F86-B16D-4C7A-BD48-4938BA1D7352}"/>
          </ac:spMkLst>
        </pc:spChg>
        <pc:spChg chg="mod">
          <ac:chgData name="이승훈(전자전기공학과)" userId="bdc54694-ce69-4602-b93e-d20746b88dfe" providerId="ADAL" clId="{F4F78231-4EE1-4E0D-96F2-B4FCD2847931}" dt="2023-05-08T13:03:55.122" v="1633" actId="404"/>
          <ac:spMkLst>
            <pc:docMk/>
            <pc:sldMk cId="612776008" sldId="256"/>
            <ac:spMk id="661" creationId="{72148C0A-D721-4AD9-A310-8643FD79A88E}"/>
          </ac:spMkLst>
        </pc:spChg>
        <pc:spChg chg="mod">
          <ac:chgData name="이승훈(전자전기공학과)" userId="bdc54694-ce69-4602-b93e-d20746b88dfe" providerId="ADAL" clId="{F4F78231-4EE1-4E0D-96F2-B4FCD2847931}" dt="2023-05-09T04:24:00.912" v="2973" actId="403"/>
          <ac:spMkLst>
            <pc:docMk/>
            <pc:sldMk cId="612776008" sldId="256"/>
            <ac:spMk id="661" creationId="{8AE51E97-68C2-481C-99EF-9523FB2237AE}"/>
          </ac:spMkLst>
        </pc:spChg>
        <pc:spChg chg="mod">
          <ac:chgData name="이승훈(전자전기공학과)" userId="bdc54694-ce69-4602-b93e-d20746b88dfe" providerId="ADAL" clId="{F4F78231-4EE1-4E0D-96F2-B4FCD2847931}" dt="2023-05-08T13:03:55.122" v="1633" actId="404"/>
          <ac:spMkLst>
            <pc:docMk/>
            <pc:sldMk cId="612776008" sldId="256"/>
            <ac:spMk id="662" creationId="{B3157CEE-B49F-4994-B297-10CEE8274ECA}"/>
          </ac:spMkLst>
        </pc:spChg>
        <pc:spChg chg="mod">
          <ac:chgData name="이승훈(전자전기공학과)" userId="bdc54694-ce69-4602-b93e-d20746b88dfe" providerId="ADAL" clId="{F4F78231-4EE1-4E0D-96F2-B4FCD2847931}" dt="2023-05-08T13:03:55.122" v="1633" actId="404"/>
          <ac:spMkLst>
            <pc:docMk/>
            <pc:sldMk cId="612776008" sldId="256"/>
            <ac:spMk id="663" creationId="{3B68EC24-B9B2-4FCA-9A84-347AD8725F09}"/>
          </ac:spMkLst>
        </pc:spChg>
        <pc:spChg chg="mod">
          <ac:chgData name="이승훈(전자전기공학과)" userId="bdc54694-ce69-4602-b93e-d20746b88dfe" providerId="ADAL" clId="{F4F78231-4EE1-4E0D-96F2-B4FCD2847931}" dt="2023-05-09T04:24:00.912" v="2973" actId="403"/>
          <ac:spMkLst>
            <pc:docMk/>
            <pc:sldMk cId="612776008" sldId="256"/>
            <ac:spMk id="663" creationId="{F95580F8-F569-4F7D-B1E3-5C32A77B6FBF}"/>
          </ac:spMkLst>
        </pc:spChg>
        <pc:spChg chg="mod">
          <ac:chgData name="이승훈(전자전기공학과)" userId="bdc54694-ce69-4602-b93e-d20746b88dfe" providerId="ADAL" clId="{F4F78231-4EE1-4E0D-96F2-B4FCD2847931}" dt="2023-05-09T04:24:00.912" v="2973" actId="403"/>
          <ac:spMkLst>
            <pc:docMk/>
            <pc:sldMk cId="612776008" sldId="256"/>
            <ac:spMk id="664" creationId="{2F6EDA12-A7BE-4376-AF36-E2808C1F528F}"/>
          </ac:spMkLst>
        </pc:spChg>
        <pc:spChg chg="mod">
          <ac:chgData name="이승훈(전자전기공학과)" userId="bdc54694-ce69-4602-b93e-d20746b88dfe" providerId="ADAL" clId="{F4F78231-4EE1-4E0D-96F2-B4FCD2847931}" dt="2023-05-08T13:03:55.122" v="1633" actId="404"/>
          <ac:spMkLst>
            <pc:docMk/>
            <pc:sldMk cId="612776008" sldId="256"/>
            <ac:spMk id="664" creationId="{7436A11B-18DA-4DC0-8CF4-03EB7E5D76CF}"/>
          </ac:spMkLst>
        </pc:spChg>
        <pc:spChg chg="mod">
          <ac:chgData name="이승훈(전자전기공학과)" userId="bdc54694-ce69-4602-b93e-d20746b88dfe" providerId="ADAL" clId="{F4F78231-4EE1-4E0D-96F2-B4FCD2847931}" dt="2023-05-09T04:24:00.912" v="2973" actId="403"/>
          <ac:spMkLst>
            <pc:docMk/>
            <pc:sldMk cId="612776008" sldId="256"/>
            <ac:spMk id="665" creationId="{FAA84B59-E169-442B-B73E-DDC5232600A7}"/>
          </ac:spMkLst>
        </pc:spChg>
        <pc:spChg chg="mod">
          <ac:chgData name="이승훈(전자전기공학과)" userId="bdc54694-ce69-4602-b93e-d20746b88dfe" providerId="ADAL" clId="{F4F78231-4EE1-4E0D-96F2-B4FCD2847931}" dt="2023-05-09T04:24:00.912" v="2973" actId="403"/>
          <ac:spMkLst>
            <pc:docMk/>
            <pc:sldMk cId="612776008" sldId="256"/>
            <ac:spMk id="666" creationId="{61DEA0BD-8B75-46CB-A4DC-4AF40A4D9994}"/>
          </ac:spMkLst>
        </pc:spChg>
        <pc:spChg chg="mod">
          <ac:chgData name="이승훈(전자전기공학과)" userId="bdc54694-ce69-4602-b93e-d20746b88dfe" providerId="ADAL" clId="{F4F78231-4EE1-4E0D-96F2-B4FCD2847931}" dt="2023-05-09T04:24:00.912" v="2973" actId="403"/>
          <ac:spMkLst>
            <pc:docMk/>
            <pc:sldMk cId="612776008" sldId="256"/>
            <ac:spMk id="667" creationId="{0C71259D-26CB-464B-B7AB-E0C43108690E}"/>
          </ac:spMkLst>
        </pc:spChg>
        <pc:spChg chg="mod">
          <ac:chgData name="이승훈(전자전기공학과)" userId="bdc54694-ce69-4602-b93e-d20746b88dfe" providerId="ADAL" clId="{F4F78231-4EE1-4E0D-96F2-B4FCD2847931}" dt="2023-05-09T04:24:00.912" v="2973" actId="403"/>
          <ac:spMkLst>
            <pc:docMk/>
            <pc:sldMk cId="612776008" sldId="256"/>
            <ac:spMk id="668" creationId="{960CBC4C-A3BF-4ECD-A284-6CEF75268299}"/>
          </ac:spMkLst>
        </pc:spChg>
        <pc:spChg chg="mod">
          <ac:chgData name="이승훈(전자전기공학과)" userId="bdc54694-ce69-4602-b93e-d20746b88dfe" providerId="ADAL" clId="{F4F78231-4EE1-4E0D-96F2-B4FCD2847931}" dt="2023-05-09T04:24:00.912" v="2973" actId="403"/>
          <ac:spMkLst>
            <pc:docMk/>
            <pc:sldMk cId="612776008" sldId="256"/>
            <ac:spMk id="669" creationId="{83C09BE3-C3B3-4374-9127-8AB87BE8C52B}"/>
          </ac:spMkLst>
        </pc:spChg>
        <pc:spChg chg="mod">
          <ac:chgData name="이승훈(전자전기공학과)" userId="bdc54694-ce69-4602-b93e-d20746b88dfe" providerId="ADAL" clId="{F4F78231-4EE1-4E0D-96F2-B4FCD2847931}" dt="2023-05-09T04:24:00.912" v="2973" actId="403"/>
          <ac:spMkLst>
            <pc:docMk/>
            <pc:sldMk cId="612776008" sldId="256"/>
            <ac:spMk id="670" creationId="{0CB718F3-C769-4BD6-B5E9-F248591AE4FD}"/>
          </ac:spMkLst>
        </pc:spChg>
        <pc:spChg chg="mod">
          <ac:chgData name="이승훈(전자전기공학과)" userId="bdc54694-ce69-4602-b93e-d20746b88dfe" providerId="ADAL" clId="{F4F78231-4EE1-4E0D-96F2-B4FCD2847931}" dt="2023-05-09T04:24:00.912" v="2973" actId="403"/>
          <ac:spMkLst>
            <pc:docMk/>
            <pc:sldMk cId="612776008" sldId="256"/>
            <ac:spMk id="671" creationId="{E8A54E2D-0E9D-4B32-9015-C9290D6CD358}"/>
          </ac:spMkLst>
        </pc:spChg>
        <pc:spChg chg="mod">
          <ac:chgData name="이승훈(전자전기공학과)" userId="bdc54694-ce69-4602-b93e-d20746b88dfe" providerId="ADAL" clId="{F4F78231-4EE1-4E0D-96F2-B4FCD2847931}" dt="2023-05-09T04:24:00.912" v="2973" actId="403"/>
          <ac:spMkLst>
            <pc:docMk/>
            <pc:sldMk cId="612776008" sldId="256"/>
            <ac:spMk id="672" creationId="{6535D56A-23E4-41F3-A092-EEF0F925C4AE}"/>
          </ac:spMkLst>
        </pc:spChg>
        <pc:spChg chg="mod">
          <ac:chgData name="이승훈(전자전기공학과)" userId="bdc54694-ce69-4602-b93e-d20746b88dfe" providerId="ADAL" clId="{F4F78231-4EE1-4E0D-96F2-B4FCD2847931}" dt="2023-05-08T13:03:55.122" v="1633" actId="404"/>
          <ac:spMkLst>
            <pc:docMk/>
            <pc:sldMk cId="612776008" sldId="256"/>
            <ac:spMk id="673" creationId="{0470DF94-1118-4164-BCEF-797B096C03C7}"/>
          </ac:spMkLst>
        </pc:spChg>
        <pc:spChg chg="mod">
          <ac:chgData name="이승훈(전자전기공학과)" userId="bdc54694-ce69-4602-b93e-d20746b88dfe" providerId="ADAL" clId="{F4F78231-4EE1-4E0D-96F2-B4FCD2847931}" dt="2023-05-09T04:24:00.912" v="2973" actId="403"/>
          <ac:spMkLst>
            <pc:docMk/>
            <pc:sldMk cId="612776008" sldId="256"/>
            <ac:spMk id="673" creationId="{2FE4417F-6C63-4183-924A-D660C6433465}"/>
          </ac:spMkLst>
        </pc:spChg>
        <pc:spChg chg="mod">
          <ac:chgData name="이승훈(전자전기공학과)" userId="bdc54694-ce69-4602-b93e-d20746b88dfe" providerId="ADAL" clId="{F4F78231-4EE1-4E0D-96F2-B4FCD2847931}" dt="2023-05-09T04:24:00.912" v="2973" actId="403"/>
          <ac:spMkLst>
            <pc:docMk/>
            <pc:sldMk cId="612776008" sldId="256"/>
            <ac:spMk id="674" creationId="{FEC1FC6D-4A67-4120-BA04-A7921F13FBBE}"/>
          </ac:spMkLst>
        </pc:spChg>
        <pc:spChg chg="mod">
          <ac:chgData name="이승훈(전자전기공학과)" userId="bdc54694-ce69-4602-b93e-d20746b88dfe" providerId="ADAL" clId="{F4F78231-4EE1-4E0D-96F2-B4FCD2847931}" dt="2023-05-09T04:24:00.912" v="2973" actId="403"/>
          <ac:spMkLst>
            <pc:docMk/>
            <pc:sldMk cId="612776008" sldId="256"/>
            <ac:spMk id="675" creationId="{C84D5018-2670-4511-8607-A471988206D7}"/>
          </ac:spMkLst>
        </pc:spChg>
        <pc:spChg chg="mod">
          <ac:chgData name="이승훈(전자전기공학과)" userId="bdc54694-ce69-4602-b93e-d20746b88dfe" providerId="ADAL" clId="{F4F78231-4EE1-4E0D-96F2-B4FCD2847931}" dt="2023-05-09T04:24:00.912" v="2973" actId="403"/>
          <ac:spMkLst>
            <pc:docMk/>
            <pc:sldMk cId="612776008" sldId="256"/>
            <ac:spMk id="676" creationId="{232BCF8C-6211-4DF9-9E99-9A2C1D7785F7}"/>
          </ac:spMkLst>
        </pc:spChg>
        <pc:spChg chg="mod">
          <ac:chgData name="이승훈(전자전기공학과)" userId="bdc54694-ce69-4602-b93e-d20746b88dfe" providerId="ADAL" clId="{F4F78231-4EE1-4E0D-96F2-B4FCD2847931}" dt="2023-05-09T04:24:00.912" v="2973" actId="403"/>
          <ac:spMkLst>
            <pc:docMk/>
            <pc:sldMk cId="612776008" sldId="256"/>
            <ac:spMk id="677" creationId="{6AFC1076-09BC-4AB0-B3FB-6F14F6956865}"/>
          </ac:spMkLst>
        </pc:spChg>
        <pc:spChg chg="mod">
          <ac:chgData name="이승훈(전자전기공학과)" userId="bdc54694-ce69-4602-b93e-d20746b88dfe" providerId="ADAL" clId="{F4F78231-4EE1-4E0D-96F2-B4FCD2847931}" dt="2023-05-09T04:24:00.912" v="2973" actId="403"/>
          <ac:spMkLst>
            <pc:docMk/>
            <pc:sldMk cId="612776008" sldId="256"/>
            <ac:spMk id="678" creationId="{2306A5C1-065E-4209-80E8-53ADE0F5720F}"/>
          </ac:spMkLst>
        </pc:spChg>
        <pc:spChg chg="mod">
          <ac:chgData name="이승훈(전자전기공학과)" userId="bdc54694-ce69-4602-b93e-d20746b88dfe" providerId="ADAL" clId="{F4F78231-4EE1-4E0D-96F2-B4FCD2847931}" dt="2023-05-09T04:24:20.885" v="2977" actId="1076"/>
          <ac:spMkLst>
            <pc:docMk/>
            <pc:sldMk cId="612776008" sldId="256"/>
            <ac:spMk id="679" creationId="{009271F1-0908-4A40-8447-3B1A8B615C32}"/>
          </ac:spMkLst>
        </pc:spChg>
        <pc:spChg chg="mod">
          <ac:chgData name="이승훈(전자전기공학과)" userId="bdc54694-ce69-4602-b93e-d20746b88dfe" providerId="ADAL" clId="{F4F78231-4EE1-4E0D-96F2-B4FCD2847931}" dt="2023-05-09T04:24:00.912" v="2973" actId="403"/>
          <ac:spMkLst>
            <pc:docMk/>
            <pc:sldMk cId="612776008" sldId="256"/>
            <ac:spMk id="680" creationId="{C1FDA27D-275E-4041-92C3-2CFB33E7732F}"/>
          </ac:spMkLst>
        </pc:spChg>
        <pc:spChg chg="mod">
          <ac:chgData name="이승훈(전자전기공학과)" userId="bdc54694-ce69-4602-b93e-d20746b88dfe" providerId="ADAL" clId="{F4F78231-4EE1-4E0D-96F2-B4FCD2847931}" dt="2023-05-09T04:24:00.912" v="2973" actId="403"/>
          <ac:spMkLst>
            <pc:docMk/>
            <pc:sldMk cId="612776008" sldId="256"/>
            <ac:spMk id="681" creationId="{685EE72C-2EC6-4EAE-9BC3-03D9CC7C4E9B}"/>
          </ac:spMkLst>
        </pc:spChg>
        <pc:spChg chg="mod">
          <ac:chgData name="이승훈(전자전기공학과)" userId="bdc54694-ce69-4602-b93e-d20746b88dfe" providerId="ADAL" clId="{F4F78231-4EE1-4E0D-96F2-B4FCD2847931}" dt="2023-05-09T04:24:00.912" v="2973" actId="403"/>
          <ac:spMkLst>
            <pc:docMk/>
            <pc:sldMk cId="612776008" sldId="256"/>
            <ac:spMk id="682" creationId="{575BC56D-DA7D-4441-9DB5-570A1EF4BDDA}"/>
          </ac:spMkLst>
        </pc:spChg>
        <pc:spChg chg="mod">
          <ac:chgData name="이승훈(전자전기공학과)" userId="bdc54694-ce69-4602-b93e-d20746b88dfe" providerId="ADAL" clId="{F4F78231-4EE1-4E0D-96F2-B4FCD2847931}" dt="2023-05-09T04:24:00.912" v="2973" actId="403"/>
          <ac:spMkLst>
            <pc:docMk/>
            <pc:sldMk cId="612776008" sldId="256"/>
            <ac:spMk id="683" creationId="{9EE04230-6E27-49E0-8685-B1180C254439}"/>
          </ac:spMkLst>
        </pc:spChg>
        <pc:spChg chg="mod">
          <ac:chgData name="이승훈(전자전기공학과)" userId="bdc54694-ce69-4602-b93e-d20746b88dfe" providerId="ADAL" clId="{F4F78231-4EE1-4E0D-96F2-B4FCD2847931}" dt="2023-05-09T04:24:00.912" v="2973" actId="403"/>
          <ac:spMkLst>
            <pc:docMk/>
            <pc:sldMk cId="612776008" sldId="256"/>
            <ac:spMk id="684" creationId="{6D8ABE40-1297-4A11-8A29-7044AA442830}"/>
          </ac:spMkLst>
        </pc:spChg>
        <pc:spChg chg="mod">
          <ac:chgData name="이승훈(전자전기공학과)" userId="bdc54694-ce69-4602-b93e-d20746b88dfe" providerId="ADAL" clId="{F4F78231-4EE1-4E0D-96F2-B4FCD2847931}" dt="2023-05-09T04:24:00.912" v="2973" actId="403"/>
          <ac:spMkLst>
            <pc:docMk/>
            <pc:sldMk cId="612776008" sldId="256"/>
            <ac:spMk id="685" creationId="{51B4DE68-8DC3-4E61-98D4-F7A463C0526C}"/>
          </ac:spMkLst>
        </pc:spChg>
        <pc:spChg chg="mod">
          <ac:chgData name="이승훈(전자전기공학과)" userId="bdc54694-ce69-4602-b93e-d20746b88dfe" providerId="ADAL" clId="{F4F78231-4EE1-4E0D-96F2-B4FCD2847931}" dt="2023-05-09T04:24:00.912" v="2973" actId="403"/>
          <ac:spMkLst>
            <pc:docMk/>
            <pc:sldMk cId="612776008" sldId="256"/>
            <ac:spMk id="686" creationId="{EC58F9CD-C1EA-4920-BC5D-2BB89A4B8AB2}"/>
          </ac:spMkLst>
        </pc:spChg>
        <pc:spChg chg="mod">
          <ac:chgData name="이승훈(전자전기공학과)" userId="bdc54694-ce69-4602-b93e-d20746b88dfe" providerId="ADAL" clId="{F4F78231-4EE1-4E0D-96F2-B4FCD2847931}" dt="2023-05-09T04:24:00.912" v="2973" actId="403"/>
          <ac:spMkLst>
            <pc:docMk/>
            <pc:sldMk cId="612776008" sldId="256"/>
            <ac:spMk id="687" creationId="{C90EA559-6AB4-4774-84C0-DD0021CCA460}"/>
          </ac:spMkLst>
        </pc:spChg>
        <pc:spChg chg="mod">
          <ac:chgData name="이승훈(전자전기공학과)" userId="bdc54694-ce69-4602-b93e-d20746b88dfe" providerId="ADAL" clId="{F4F78231-4EE1-4E0D-96F2-B4FCD2847931}" dt="2023-05-09T04:24:00.912" v="2973" actId="403"/>
          <ac:spMkLst>
            <pc:docMk/>
            <pc:sldMk cId="612776008" sldId="256"/>
            <ac:spMk id="688" creationId="{C5BDCC31-1085-493A-9B49-9C0C2A365C05}"/>
          </ac:spMkLst>
        </pc:spChg>
        <pc:spChg chg="mod">
          <ac:chgData name="이승훈(전자전기공학과)" userId="bdc54694-ce69-4602-b93e-d20746b88dfe" providerId="ADAL" clId="{F4F78231-4EE1-4E0D-96F2-B4FCD2847931}" dt="2023-05-09T04:24:00.912" v="2973" actId="403"/>
          <ac:spMkLst>
            <pc:docMk/>
            <pc:sldMk cId="612776008" sldId="256"/>
            <ac:spMk id="689" creationId="{807533E4-2838-44C0-AD10-46B5C9136AE5}"/>
          </ac:spMkLst>
        </pc:spChg>
        <pc:spChg chg="mod">
          <ac:chgData name="이승훈(전자전기공학과)" userId="bdc54694-ce69-4602-b93e-d20746b88dfe" providerId="ADAL" clId="{F4F78231-4EE1-4E0D-96F2-B4FCD2847931}" dt="2023-05-09T04:24:00.912" v="2973" actId="403"/>
          <ac:spMkLst>
            <pc:docMk/>
            <pc:sldMk cId="612776008" sldId="256"/>
            <ac:spMk id="690" creationId="{600376FC-9CC6-43E2-930E-9199C5099EE9}"/>
          </ac:spMkLst>
        </pc:spChg>
        <pc:spChg chg="mod">
          <ac:chgData name="이승훈(전자전기공학과)" userId="bdc54694-ce69-4602-b93e-d20746b88dfe" providerId="ADAL" clId="{F4F78231-4EE1-4E0D-96F2-B4FCD2847931}" dt="2023-05-09T04:24:00.912" v="2973" actId="403"/>
          <ac:spMkLst>
            <pc:docMk/>
            <pc:sldMk cId="612776008" sldId="256"/>
            <ac:spMk id="691" creationId="{99E85DB4-4C97-4995-BCD8-6B8907C525A3}"/>
          </ac:spMkLst>
        </pc:spChg>
        <pc:spChg chg="mod">
          <ac:chgData name="이승훈(전자전기공학과)" userId="bdc54694-ce69-4602-b93e-d20746b88dfe" providerId="ADAL" clId="{F4F78231-4EE1-4E0D-96F2-B4FCD2847931}" dt="2023-05-09T04:24:00.912" v="2973" actId="403"/>
          <ac:spMkLst>
            <pc:docMk/>
            <pc:sldMk cId="612776008" sldId="256"/>
            <ac:spMk id="694" creationId="{58666001-1108-4554-B9BC-5249CAD14C62}"/>
          </ac:spMkLst>
        </pc:spChg>
        <pc:spChg chg="mod">
          <ac:chgData name="이승훈(전자전기공학과)" userId="bdc54694-ce69-4602-b93e-d20746b88dfe" providerId="ADAL" clId="{F4F78231-4EE1-4E0D-96F2-B4FCD2847931}" dt="2023-05-09T04:24:00.912" v="2973" actId="403"/>
          <ac:spMkLst>
            <pc:docMk/>
            <pc:sldMk cId="612776008" sldId="256"/>
            <ac:spMk id="695" creationId="{B8EA6736-20EC-4963-9828-A82634420DD8}"/>
          </ac:spMkLst>
        </pc:spChg>
        <pc:spChg chg="mod">
          <ac:chgData name="이승훈(전자전기공학과)" userId="bdc54694-ce69-4602-b93e-d20746b88dfe" providerId="ADAL" clId="{F4F78231-4EE1-4E0D-96F2-B4FCD2847931}" dt="2023-05-09T04:24:00.912" v="2973" actId="403"/>
          <ac:spMkLst>
            <pc:docMk/>
            <pc:sldMk cId="612776008" sldId="256"/>
            <ac:spMk id="696" creationId="{35A7DA13-7F6F-4CC6-88F8-20B5188C10CC}"/>
          </ac:spMkLst>
        </pc:spChg>
        <pc:spChg chg="mod">
          <ac:chgData name="이승훈(전자전기공학과)" userId="bdc54694-ce69-4602-b93e-d20746b88dfe" providerId="ADAL" clId="{F4F78231-4EE1-4E0D-96F2-B4FCD2847931}" dt="2023-05-09T04:24:00.912" v="2973" actId="403"/>
          <ac:spMkLst>
            <pc:docMk/>
            <pc:sldMk cId="612776008" sldId="256"/>
            <ac:spMk id="697" creationId="{12726BAD-F0B1-45B7-9364-55A4A8161B29}"/>
          </ac:spMkLst>
        </pc:spChg>
        <pc:spChg chg="mod">
          <ac:chgData name="이승훈(전자전기공학과)" userId="bdc54694-ce69-4602-b93e-d20746b88dfe" providerId="ADAL" clId="{F4F78231-4EE1-4E0D-96F2-B4FCD2847931}" dt="2023-05-09T04:24:00.912" v="2973" actId="403"/>
          <ac:spMkLst>
            <pc:docMk/>
            <pc:sldMk cId="612776008" sldId="256"/>
            <ac:spMk id="698" creationId="{739464F0-9641-45EC-8192-64C63AE6CD29}"/>
          </ac:spMkLst>
        </pc:spChg>
        <pc:spChg chg="mod">
          <ac:chgData name="이승훈(전자전기공학과)" userId="bdc54694-ce69-4602-b93e-d20746b88dfe" providerId="ADAL" clId="{F4F78231-4EE1-4E0D-96F2-B4FCD2847931}" dt="2023-05-09T04:24:00.912" v="2973" actId="403"/>
          <ac:spMkLst>
            <pc:docMk/>
            <pc:sldMk cId="612776008" sldId="256"/>
            <ac:spMk id="699" creationId="{448C1139-77B2-4302-B901-E0B82C11D4FE}"/>
          </ac:spMkLst>
        </pc:spChg>
        <pc:spChg chg="mod">
          <ac:chgData name="이승훈(전자전기공학과)" userId="bdc54694-ce69-4602-b93e-d20746b88dfe" providerId="ADAL" clId="{F4F78231-4EE1-4E0D-96F2-B4FCD2847931}" dt="2023-05-08T13:03:55.122" v="1633" actId="404"/>
          <ac:spMkLst>
            <pc:docMk/>
            <pc:sldMk cId="612776008" sldId="256"/>
            <ac:spMk id="700" creationId="{A8BE2BE6-9982-4673-B519-BA1FF8C59405}"/>
          </ac:spMkLst>
        </pc:spChg>
        <pc:spChg chg="mod">
          <ac:chgData name="이승훈(전자전기공학과)" userId="bdc54694-ce69-4602-b93e-d20746b88dfe" providerId="ADAL" clId="{F4F78231-4EE1-4E0D-96F2-B4FCD2847931}" dt="2023-05-09T04:24:29.678" v="2980" actId="1076"/>
          <ac:spMkLst>
            <pc:docMk/>
            <pc:sldMk cId="612776008" sldId="256"/>
            <ac:spMk id="700" creationId="{AE3FFF63-990B-4284-B0CC-2A866C08DADF}"/>
          </ac:spMkLst>
        </pc:spChg>
        <pc:spChg chg="mod">
          <ac:chgData name="이승훈(전자전기공학과)" userId="bdc54694-ce69-4602-b93e-d20746b88dfe" providerId="ADAL" clId="{F4F78231-4EE1-4E0D-96F2-B4FCD2847931}" dt="2023-05-09T04:24:00.912" v="2973" actId="403"/>
          <ac:spMkLst>
            <pc:docMk/>
            <pc:sldMk cId="612776008" sldId="256"/>
            <ac:spMk id="701" creationId="{478971DE-3C25-4C11-9994-A525AFCBC6E6}"/>
          </ac:spMkLst>
        </pc:spChg>
        <pc:spChg chg="mod">
          <ac:chgData name="이승훈(전자전기공학과)" userId="bdc54694-ce69-4602-b93e-d20746b88dfe" providerId="ADAL" clId="{F4F78231-4EE1-4E0D-96F2-B4FCD2847931}" dt="2023-05-08T13:03:55.122" v="1633" actId="404"/>
          <ac:spMkLst>
            <pc:docMk/>
            <pc:sldMk cId="612776008" sldId="256"/>
            <ac:spMk id="701" creationId="{56BE60B7-92A5-4466-9E22-181E2676B33B}"/>
          </ac:spMkLst>
        </pc:spChg>
        <pc:spChg chg="mod">
          <ac:chgData name="이승훈(전자전기공학과)" userId="bdc54694-ce69-4602-b93e-d20746b88dfe" providerId="ADAL" clId="{F4F78231-4EE1-4E0D-96F2-B4FCD2847931}" dt="2023-05-09T04:24:00.912" v="2973" actId="403"/>
          <ac:spMkLst>
            <pc:docMk/>
            <pc:sldMk cId="612776008" sldId="256"/>
            <ac:spMk id="702" creationId="{E2260532-85B1-480E-9AC4-F2C748CC8A8F}"/>
          </ac:spMkLst>
        </pc:spChg>
        <pc:spChg chg="mod">
          <ac:chgData name="이승훈(전자전기공학과)" userId="bdc54694-ce69-4602-b93e-d20746b88dfe" providerId="ADAL" clId="{F4F78231-4EE1-4E0D-96F2-B4FCD2847931}" dt="2023-05-09T04:24:00.912" v="2973" actId="403"/>
          <ac:spMkLst>
            <pc:docMk/>
            <pc:sldMk cId="612776008" sldId="256"/>
            <ac:spMk id="703" creationId="{3D1DD3CC-C1F7-437C-93C7-AD5618274EB2}"/>
          </ac:spMkLst>
        </pc:spChg>
        <pc:spChg chg="mod">
          <ac:chgData name="이승훈(전자전기공학과)" userId="bdc54694-ce69-4602-b93e-d20746b88dfe" providerId="ADAL" clId="{F4F78231-4EE1-4E0D-96F2-B4FCD2847931}" dt="2023-05-09T04:24:00.912" v="2973" actId="403"/>
          <ac:spMkLst>
            <pc:docMk/>
            <pc:sldMk cId="612776008" sldId="256"/>
            <ac:spMk id="704" creationId="{71D4F5D4-12C4-4709-B4F9-4F39C1B2E842}"/>
          </ac:spMkLst>
        </pc:spChg>
        <pc:spChg chg="mod">
          <ac:chgData name="이승훈(전자전기공학과)" userId="bdc54694-ce69-4602-b93e-d20746b88dfe" providerId="ADAL" clId="{F4F78231-4EE1-4E0D-96F2-B4FCD2847931}" dt="2023-05-09T04:24:00.912" v="2973" actId="403"/>
          <ac:spMkLst>
            <pc:docMk/>
            <pc:sldMk cId="612776008" sldId="256"/>
            <ac:spMk id="705" creationId="{9FAC48FB-CF00-4C8E-A29F-E6D86C917E1E}"/>
          </ac:spMkLst>
        </pc:spChg>
        <pc:spChg chg="mod">
          <ac:chgData name="이승훈(전자전기공학과)" userId="bdc54694-ce69-4602-b93e-d20746b88dfe" providerId="ADAL" clId="{F4F78231-4EE1-4E0D-96F2-B4FCD2847931}" dt="2023-05-09T04:24:00.912" v="2973" actId="403"/>
          <ac:spMkLst>
            <pc:docMk/>
            <pc:sldMk cId="612776008" sldId="256"/>
            <ac:spMk id="706" creationId="{DEFAFF30-2334-4786-959C-F4310694767F}"/>
          </ac:spMkLst>
        </pc:spChg>
        <pc:spChg chg="mod">
          <ac:chgData name="이승훈(전자전기공학과)" userId="bdc54694-ce69-4602-b93e-d20746b88dfe" providerId="ADAL" clId="{F4F78231-4EE1-4E0D-96F2-B4FCD2847931}" dt="2023-05-09T04:24:00.912" v="2973" actId="403"/>
          <ac:spMkLst>
            <pc:docMk/>
            <pc:sldMk cId="612776008" sldId="256"/>
            <ac:spMk id="707" creationId="{BA51C29C-3C5F-4CAB-AAC0-510DB1BDE4F3}"/>
          </ac:spMkLst>
        </pc:spChg>
        <pc:spChg chg="mod">
          <ac:chgData name="이승훈(전자전기공학과)" userId="bdc54694-ce69-4602-b93e-d20746b88dfe" providerId="ADAL" clId="{F4F78231-4EE1-4E0D-96F2-B4FCD2847931}" dt="2023-05-09T04:24:00.912" v="2973" actId="403"/>
          <ac:spMkLst>
            <pc:docMk/>
            <pc:sldMk cId="612776008" sldId="256"/>
            <ac:spMk id="708" creationId="{F398BC44-AC8A-418B-8BA5-654A6F88A0E3}"/>
          </ac:spMkLst>
        </pc:spChg>
        <pc:spChg chg="mod">
          <ac:chgData name="이승훈(전자전기공학과)" userId="bdc54694-ce69-4602-b93e-d20746b88dfe" providerId="ADAL" clId="{F4F78231-4EE1-4E0D-96F2-B4FCD2847931}" dt="2023-05-08T13:03:55.122" v="1633" actId="404"/>
          <ac:spMkLst>
            <pc:docMk/>
            <pc:sldMk cId="612776008" sldId="256"/>
            <ac:spMk id="709" creationId="{5186E5ED-6EC1-4680-9CB9-E08FA8CDF25A}"/>
          </ac:spMkLst>
        </pc:spChg>
        <pc:spChg chg="mod">
          <ac:chgData name="이승훈(전자전기공학과)" userId="bdc54694-ce69-4602-b93e-d20746b88dfe" providerId="ADAL" clId="{F4F78231-4EE1-4E0D-96F2-B4FCD2847931}" dt="2023-05-09T04:24:00.912" v="2973" actId="403"/>
          <ac:spMkLst>
            <pc:docMk/>
            <pc:sldMk cId="612776008" sldId="256"/>
            <ac:spMk id="709" creationId="{A22E2CF8-88ED-41BB-9CAD-B16E62C9AEBC}"/>
          </ac:spMkLst>
        </pc:spChg>
        <pc:spChg chg="mod">
          <ac:chgData name="이승훈(전자전기공학과)" userId="bdc54694-ce69-4602-b93e-d20746b88dfe" providerId="ADAL" clId="{F4F78231-4EE1-4E0D-96F2-B4FCD2847931}" dt="2023-05-08T13:03:55.122" v="1633" actId="404"/>
          <ac:spMkLst>
            <pc:docMk/>
            <pc:sldMk cId="612776008" sldId="256"/>
            <ac:spMk id="710" creationId="{CA2516E6-3B74-4E91-A67E-FEBFF1C4D635}"/>
          </ac:spMkLst>
        </pc:spChg>
        <pc:spChg chg="mod">
          <ac:chgData name="이승훈(전자전기공학과)" userId="bdc54694-ce69-4602-b93e-d20746b88dfe" providerId="ADAL" clId="{F4F78231-4EE1-4E0D-96F2-B4FCD2847931}" dt="2023-05-09T04:24:00.912" v="2973" actId="403"/>
          <ac:spMkLst>
            <pc:docMk/>
            <pc:sldMk cId="612776008" sldId="256"/>
            <ac:spMk id="710" creationId="{D50553AB-673E-4268-9520-706688524C8F}"/>
          </ac:spMkLst>
        </pc:spChg>
        <pc:spChg chg="mod">
          <ac:chgData name="이승훈(전자전기공학과)" userId="bdc54694-ce69-4602-b93e-d20746b88dfe" providerId="ADAL" clId="{F4F78231-4EE1-4E0D-96F2-B4FCD2847931}" dt="2023-05-08T13:03:55.122" v="1633" actId="404"/>
          <ac:spMkLst>
            <pc:docMk/>
            <pc:sldMk cId="612776008" sldId="256"/>
            <ac:spMk id="711" creationId="{69244DBD-DA25-4CA0-A832-3267DFB27D54}"/>
          </ac:spMkLst>
        </pc:spChg>
        <pc:spChg chg="mod">
          <ac:chgData name="이승훈(전자전기공학과)" userId="bdc54694-ce69-4602-b93e-d20746b88dfe" providerId="ADAL" clId="{F4F78231-4EE1-4E0D-96F2-B4FCD2847931}" dt="2023-05-09T04:24:00.912" v="2973" actId="403"/>
          <ac:spMkLst>
            <pc:docMk/>
            <pc:sldMk cId="612776008" sldId="256"/>
            <ac:spMk id="711" creationId="{71EE7E21-C939-4D4D-99A2-4691AB84C950}"/>
          </ac:spMkLst>
        </pc:spChg>
        <pc:spChg chg="mod">
          <ac:chgData name="이승훈(전자전기공학과)" userId="bdc54694-ce69-4602-b93e-d20746b88dfe" providerId="ADAL" clId="{F4F78231-4EE1-4E0D-96F2-B4FCD2847931}" dt="2023-05-08T13:03:55.122" v="1633" actId="404"/>
          <ac:spMkLst>
            <pc:docMk/>
            <pc:sldMk cId="612776008" sldId="256"/>
            <ac:spMk id="712" creationId="{1E3BAC60-3436-4621-8613-74BFA9E0276A}"/>
          </ac:spMkLst>
        </pc:spChg>
        <pc:spChg chg="mod">
          <ac:chgData name="이승훈(전자전기공학과)" userId="bdc54694-ce69-4602-b93e-d20746b88dfe" providerId="ADAL" clId="{F4F78231-4EE1-4E0D-96F2-B4FCD2847931}" dt="2023-05-09T04:24:00.912" v="2973" actId="403"/>
          <ac:spMkLst>
            <pc:docMk/>
            <pc:sldMk cId="612776008" sldId="256"/>
            <ac:spMk id="712" creationId="{D65A08E4-6746-4A9D-9D38-5585A2E0CA24}"/>
          </ac:spMkLst>
        </pc:spChg>
        <pc:spChg chg="mod">
          <ac:chgData name="이승훈(전자전기공학과)" userId="bdc54694-ce69-4602-b93e-d20746b88dfe" providerId="ADAL" clId="{F4F78231-4EE1-4E0D-96F2-B4FCD2847931}" dt="2023-05-09T04:24:00.912" v="2973" actId="403"/>
          <ac:spMkLst>
            <pc:docMk/>
            <pc:sldMk cId="612776008" sldId="256"/>
            <ac:spMk id="713" creationId="{661588C4-6618-42A2-8B5C-1EA9D824E430}"/>
          </ac:spMkLst>
        </pc:spChg>
        <pc:spChg chg="mod">
          <ac:chgData name="이승훈(전자전기공학과)" userId="bdc54694-ce69-4602-b93e-d20746b88dfe" providerId="ADAL" clId="{F4F78231-4EE1-4E0D-96F2-B4FCD2847931}" dt="2023-05-09T04:24:00.912" v="2973" actId="403"/>
          <ac:spMkLst>
            <pc:docMk/>
            <pc:sldMk cId="612776008" sldId="256"/>
            <ac:spMk id="714" creationId="{9AEA856F-4CD0-4768-9E94-71993C063452}"/>
          </ac:spMkLst>
        </pc:spChg>
        <pc:spChg chg="mod">
          <ac:chgData name="이승훈(전자전기공학과)" userId="bdc54694-ce69-4602-b93e-d20746b88dfe" providerId="ADAL" clId="{F4F78231-4EE1-4E0D-96F2-B4FCD2847931}" dt="2023-05-09T04:24:00.912" v="2973" actId="403"/>
          <ac:spMkLst>
            <pc:docMk/>
            <pc:sldMk cId="612776008" sldId="256"/>
            <ac:spMk id="715" creationId="{3306C506-C593-47EB-AF37-A14DBFCA8E3D}"/>
          </ac:spMkLst>
        </pc:spChg>
        <pc:spChg chg="mod">
          <ac:chgData name="이승훈(전자전기공학과)" userId="bdc54694-ce69-4602-b93e-d20746b88dfe" providerId="ADAL" clId="{F4F78231-4EE1-4E0D-96F2-B4FCD2847931}" dt="2023-05-08T13:03:55.122" v="1633" actId="404"/>
          <ac:spMkLst>
            <pc:docMk/>
            <pc:sldMk cId="612776008" sldId="256"/>
            <ac:spMk id="715" creationId="{A0A87DEC-8340-40AA-AFF4-677683134E0A}"/>
          </ac:spMkLst>
        </pc:spChg>
        <pc:spChg chg="mod">
          <ac:chgData name="이승훈(전자전기공학과)" userId="bdc54694-ce69-4602-b93e-d20746b88dfe" providerId="ADAL" clId="{F4F78231-4EE1-4E0D-96F2-B4FCD2847931}" dt="2023-05-09T04:24:00.912" v="2973" actId="403"/>
          <ac:spMkLst>
            <pc:docMk/>
            <pc:sldMk cId="612776008" sldId="256"/>
            <ac:spMk id="716" creationId="{48FCFBF8-7A90-45B0-A73B-E2E3ABEE9795}"/>
          </ac:spMkLst>
        </pc:spChg>
        <pc:spChg chg="mod">
          <ac:chgData name="이승훈(전자전기공학과)" userId="bdc54694-ce69-4602-b93e-d20746b88dfe" providerId="ADAL" clId="{F4F78231-4EE1-4E0D-96F2-B4FCD2847931}" dt="2023-05-08T13:03:55.122" v="1633" actId="404"/>
          <ac:spMkLst>
            <pc:docMk/>
            <pc:sldMk cId="612776008" sldId="256"/>
            <ac:spMk id="716" creationId="{AE54CECE-C789-4D03-A118-DEE7EDA26FBF}"/>
          </ac:spMkLst>
        </pc:spChg>
        <pc:spChg chg="mod">
          <ac:chgData name="이승훈(전자전기공학과)" userId="bdc54694-ce69-4602-b93e-d20746b88dfe" providerId="ADAL" clId="{F4F78231-4EE1-4E0D-96F2-B4FCD2847931}" dt="2023-05-09T04:24:00.912" v="2973" actId="403"/>
          <ac:spMkLst>
            <pc:docMk/>
            <pc:sldMk cId="612776008" sldId="256"/>
            <ac:spMk id="717" creationId="{140AF476-AF13-4798-8A14-FB014C877732}"/>
          </ac:spMkLst>
        </pc:spChg>
        <pc:spChg chg="mod">
          <ac:chgData name="이승훈(전자전기공학과)" userId="bdc54694-ce69-4602-b93e-d20746b88dfe" providerId="ADAL" clId="{F4F78231-4EE1-4E0D-96F2-B4FCD2847931}" dt="2023-05-08T13:03:55.122" v="1633" actId="404"/>
          <ac:spMkLst>
            <pc:docMk/>
            <pc:sldMk cId="612776008" sldId="256"/>
            <ac:spMk id="717" creationId="{B5947B72-7489-49B0-A917-4A30C92B2046}"/>
          </ac:spMkLst>
        </pc:spChg>
        <pc:spChg chg="mod">
          <ac:chgData name="이승훈(전자전기공학과)" userId="bdc54694-ce69-4602-b93e-d20746b88dfe" providerId="ADAL" clId="{F4F78231-4EE1-4E0D-96F2-B4FCD2847931}" dt="2023-05-09T04:24:00.912" v="2973" actId="403"/>
          <ac:spMkLst>
            <pc:docMk/>
            <pc:sldMk cId="612776008" sldId="256"/>
            <ac:spMk id="718" creationId="{D6BA1780-CE25-4DB4-A7D7-FE51DC827C4C}"/>
          </ac:spMkLst>
        </pc:spChg>
        <pc:spChg chg="mod">
          <ac:chgData name="이승훈(전자전기공학과)" userId="bdc54694-ce69-4602-b93e-d20746b88dfe" providerId="ADAL" clId="{F4F78231-4EE1-4E0D-96F2-B4FCD2847931}" dt="2023-05-08T13:03:55.122" v="1633" actId="404"/>
          <ac:spMkLst>
            <pc:docMk/>
            <pc:sldMk cId="612776008" sldId="256"/>
            <ac:spMk id="718" creationId="{FFB156F0-9F7C-4898-9877-B4A9B74D3CCF}"/>
          </ac:spMkLst>
        </pc:spChg>
        <pc:spChg chg="mod">
          <ac:chgData name="이승훈(전자전기공학과)" userId="bdc54694-ce69-4602-b93e-d20746b88dfe" providerId="ADAL" clId="{F4F78231-4EE1-4E0D-96F2-B4FCD2847931}" dt="2023-05-09T04:24:00.912" v="2973" actId="403"/>
          <ac:spMkLst>
            <pc:docMk/>
            <pc:sldMk cId="612776008" sldId="256"/>
            <ac:spMk id="719" creationId="{0666B45C-6DC0-4872-A1F7-7B75F9CE3882}"/>
          </ac:spMkLst>
        </pc:spChg>
        <pc:spChg chg="mod">
          <ac:chgData name="이승훈(전자전기공학과)" userId="bdc54694-ce69-4602-b93e-d20746b88dfe" providerId="ADAL" clId="{F4F78231-4EE1-4E0D-96F2-B4FCD2847931}" dt="2023-05-09T04:24:00.912" v="2973" actId="403"/>
          <ac:spMkLst>
            <pc:docMk/>
            <pc:sldMk cId="612776008" sldId="256"/>
            <ac:spMk id="720" creationId="{E2906889-56D6-4443-A1FC-391BE54973F7}"/>
          </ac:spMkLst>
        </pc:spChg>
        <pc:spChg chg="mod">
          <ac:chgData name="이승훈(전자전기공학과)" userId="bdc54694-ce69-4602-b93e-d20746b88dfe" providerId="ADAL" clId="{F4F78231-4EE1-4E0D-96F2-B4FCD2847931}" dt="2023-05-09T04:24:00.912" v="2973" actId="403"/>
          <ac:spMkLst>
            <pc:docMk/>
            <pc:sldMk cId="612776008" sldId="256"/>
            <ac:spMk id="721" creationId="{E6CC5B76-F373-4E28-8213-5FE6504BFC85}"/>
          </ac:spMkLst>
        </pc:spChg>
        <pc:spChg chg="mod">
          <ac:chgData name="이승훈(전자전기공학과)" userId="bdc54694-ce69-4602-b93e-d20746b88dfe" providerId="ADAL" clId="{F4F78231-4EE1-4E0D-96F2-B4FCD2847931}" dt="2023-05-09T04:24:00.912" v="2973" actId="403"/>
          <ac:spMkLst>
            <pc:docMk/>
            <pc:sldMk cId="612776008" sldId="256"/>
            <ac:spMk id="722" creationId="{019BC5EA-7020-40B2-9226-6B3A78906C84}"/>
          </ac:spMkLst>
        </pc:spChg>
        <pc:spChg chg="mod">
          <ac:chgData name="이승훈(전자전기공학과)" userId="bdc54694-ce69-4602-b93e-d20746b88dfe" providerId="ADAL" clId="{F4F78231-4EE1-4E0D-96F2-B4FCD2847931}" dt="2023-05-09T04:24:00.912" v="2973" actId="403"/>
          <ac:spMkLst>
            <pc:docMk/>
            <pc:sldMk cId="612776008" sldId="256"/>
            <ac:spMk id="723" creationId="{399B862E-3A98-4188-8F86-25391016F534}"/>
          </ac:spMkLst>
        </pc:spChg>
        <pc:spChg chg="mod">
          <ac:chgData name="이승훈(전자전기공학과)" userId="bdc54694-ce69-4602-b93e-d20746b88dfe" providerId="ADAL" clId="{F4F78231-4EE1-4E0D-96F2-B4FCD2847931}" dt="2023-05-09T04:24:00.912" v="2973" actId="403"/>
          <ac:spMkLst>
            <pc:docMk/>
            <pc:sldMk cId="612776008" sldId="256"/>
            <ac:spMk id="724" creationId="{288C0662-D9FF-43EE-9A97-D29D3310FCFA}"/>
          </ac:spMkLst>
        </pc:spChg>
        <pc:spChg chg="mod">
          <ac:chgData name="이승훈(전자전기공학과)" userId="bdc54694-ce69-4602-b93e-d20746b88dfe" providerId="ADAL" clId="{F4F78231-4EE1-4E0D-96F2-B4FCD2847931}" dt="2023-05-09T04:24:27.061" v="2979" actId="1076"/>
          <ac:spMkLst>
            <pc:docMk/>
            <pc:sldMk cId="612776008" sldId="256"/>
            <ac:spMk id="725" creationId="{0EC0A813-1653-4F09-8421-BBA5244434AF}"/>
          </ac:spMkLst>
        </pc:spChg>
        <pc:spChg chg="mod">
          <ac:chgData name="이승훈(전자전기공학과)" userId="bdc54694-ce69-4602-b93e-d20746b88dfe" providerId="ADAL" clId="{F4F78231-4EE1-4E0D-96F2-B4FCD2847931}" dt="2023-05-09T04:24:00.912" v="2973" actId="403"/>
          <ac:spMkLst>
            <pc:docMk/>
            <pc:sldMk cId="612776008" sldId="256"/>
            <ac:spMk id="726" creationId="{DE2E8FAE-7820-4B3F-B1F3-978A15567B72}"/>
          </ac:spMkLst>
        </pc:spChg>
        <pc:spChg chg="mod">
          <ac:chgData name="이승훈(전자전기공학과)" userId="bdc54694-ce69-4602-b93e-d20746b88dfe" providerId="ADAL" clId="{F4F78231-4EE1-4E0D-96F2-B4FCD2847931}" dt="2023-05-09T05:51:48.289" v="3842" actId="1076"/>
          <ac:spMkLst>
            <pc:docMk/>
            <pc:sldMk cId="612776008" sldId="256"/>
            <ac:spMk id="731" creationId="{0631DFE4-4C5A-4B3E-9627-F2DAF8840991}"/>
          </ac:spMkLst>
        </pc:spChg>
        <pc:spChg chg="mod">
          <ac:chgData name="이승훈(전자전기공학과)" userId="bdc54694-ce69-4602-b93e-d20746b88dfe" providerId="ADAL" clId="{F4F78231-4EE1-4E0D-96F2-B4FCD2847931}" dt="2023-05-09T05:51:48.289" v="3842" actId="1076"/>
          <ac:spMkLst>
            <pc:docMk/>
            <pc:sldMk cId="612776008" sldId="256"/>
            <ac:spMk id="732" creationId="{E7D65175-75E6-4964-8741-38885849FA26}"/>
          </ac:spMkLst>
        </pc:spChg>
        <pc:spChg chg="mod">
          <ac:chgData name="이승훈(전자전기공학과)" userId="bdc54694-ce69-4602-b93e-d20746b88dfe" providerId="ADAL" clId="{F4F78231-4EE1-4E0D-96F2-B4FCD2847931}" dt="2023-05-09T05:51:48.289" v="3842" actId="1076"/>
          <ac:spMkLst>
            <pc:docMk/>
            <pc:sldMk cId="612776008" sldId="256"/>
            <ac:spMk id="733" creationId="{02890D34-2D18-44BE-BED6-44140A097E42}"/>
          </ac:spMkLst>
        </pc:spChg>
        <pc:spChg chg="mod">
          <ac:chgData name="이승훈(전자전기공학과)" userId="bdc54694-ce69-4602-b93e-d20746b88dfe" providerId="ADAL" clId="{F4F78231-4EE1-4E0D-96F2-B4FCD2847931}" dt="2023-05-09T05:51:48.289" v="3842" actId="1076"/>
          <ac:spMkLst>
            <pc:docMk/>
            <pc:sldMk cId="612776008" sldId="256"/>
            <ac:spMk id="734" creationId="{8C7A0D37-0316-4346-981F-A717623037E7}"/>
          </ac:spMkLst>
        </pc:spChg>
        <pc:spChg chg="mod">
          <ac:chgData name="이승훈(전자전기공학과)" userId="bdc54694-ce69-4602-b93e-d20746b88dfe" providerId="ADAL" clId="{F4F78231-4EE1-4E0D-96F2-B4FCD2847931}" dt="2023-05-09T05:51:48.289" v="3842" actId="1076"/>
          <ac:spMkLst>
            <pc:docMk/>
            <pc:sldMk cId="612776008" sldId="256"/>
            <ac:spMk id="735" creationId="{D411D009-3447-4B29-8436-20E9B208C5B0}"/>
          </ac:spMkLst>
        </pc:spChg>
        <pc:spChg chg="mod">
          <ac:chgData name="이승훈(전자전기공학과)" userId="bdc54694-ce69-4602-b93e-d20746b88dfe" providerId="ADAL" clId="{F4F78231-4EE1-4E0D-96F2-B4FCD2847931}" dt="2023-05-09T05:51:48.289" v="3842" actId="1076"/>
          <ac:spMkLst>
            <pc:docMk/>
            <pc:sldMk cId="612776008" sldId="256"/>
            <ac:spMk id="736" creationId="{1526D18F-3737-4039-A4EB-57458B5922F4}"/>
          </ac:spMkLst>
        </pc:spChg>
        <pc:spChg chg="mod">
          <ac:chgData name="이승훈(전자전기공학과)" userId="bdc54694-ce69-4602-b93e-d20746b88dfe" providerId="ADAL" clId="{F4F78231-4EE1-4E0D-96F2-B4FCD2847931}" dt="2023-05-09T05:51:48.289" v="3842" actId="1076"/>
          <ac:spMkLst>
            <pc:docMk/>
            <pc:sldMk cId="612776008" sldId="256"/>
            <ac:spMk id="738" creationId="{C8BFBCD0-7531-4879-9031-187C996ABCFB}"/>
          </ac:spMkLst>
        </pc:spChg>
        <pc:spChg chg="mod">
          <ac:chgData name="이승훈(전자전기공학과)" userId="bdc54694-ce69-4602-b93e-d20746b88dfe" providerId="ADAL" clId="{F4F78231-4EE1-4E0D-96F2-B4FCD2847931}" dt="2023-05-09T05:51:48.289" v="3842" actId="1076"/>
          <ac:spMkLst>
            <pc:docMk/>
            <pc:sldMk cId="612776008" sldId="256"/>
            <ac:spMk id="739" creationId="{E3901DCA-09C6-488C-AB99-D491F2736162}"/>
          </ac:spMkLst>
        </pc:spChg>
        <pc:spChg chg="mod">
          <ac:chgData name="이승훈(전자전기공학과)" userId="bdc54694-ce69-4602-b93e-d20746b88dfe" providerId="ADAL" clId="{F4F78231-4EE1-4E0D-96F2-B4FCD2847931}" dt="2023-05-09T05:51:48.289" v="3842" actId="1076"/>
          <ac:spMkLst>
            <pc:docMk/>
            <pc:sldMk cId="612776008" sldId="256"/>
            <ac:spMk id="741" creationId="{03EAE7A8-3F54-47E6-9C46-02FFF8C46C5D}"/>
          </ac:spMkLst>
        </pc:spChg>
        <pc:spChg chg="mod">
          <ac:chgData name="이승훈(전자전기공학과)" userId="bdc54694-ce69-4602-b93e-d20746b88dfe" providerId="ADAL" clId="{F4F78231-4EE1-4E0D-96F2-B4FCD2847931}" dt="2023-05-09T05:51:48.289" v="3842" actId="1076"/>
          <ac:spMkLst>
            <pc:docMk/>
            <pc:sldMk cId="612776008" sldId="256"/>
            <ac:spMk id="742" creationId="{BBD4BC16-B143-4943-9E39-E584164F4009}"/>
          </ac:spMkLst>
        </pc:spChg>
        <pc:spChg chg="mod">
          <ac:chgData name="이승훈(전자전기공학과)" userId="bdc54694-ce69-4602-b93e-d20746b88dfe" providerId="ADAL" clId="{F4F78231-4EE1-4E0D-96F2-B4FCD2847931}" dt="2023-05-09T05:51:48.289" v="3842" actId="1076"/>
          <ac:spMkLst>
            <pc:docMk/>
            <pc:sldMk cId="612776008" sldId="256"/>
            <ac:spMk id="743" creationId="{ED6599CB-6409-49D7-B419-2C5C69A3A22D}"/>
          </ac:spMkLst>
        </pc:spChg>
        <pc:spChg chg="mod">
          <ac:chgData name="이승훈(전자전기공학과)" userId="bdc54694-ce69-4602-b93e-d20746b88dfe" providerId="ADAL" clId="{F4F78231-4EE1-4E0D-96F2-B4FCD2847931}" dt="2023-05-09T05:51:48.289" v="3842" actId="1076"/>
          <ac:spMkLst>
            <pc:docMk/>
            <pc:sldMk cId="612776008" sldId="256"/>
            <ac:spMk id="744" creationId="{9DCAE29A-6DB1-4560-BF7E-538433762CC3}"/>
          </ac:spMkLst>
        </pc:spChg>
        <pc:spChg chg="mod">
          <ac:chgData name="이승훈(전자전기공학과)" userId="bdc54694-ce69-4602-b93e-d20746b88dfe" providerId="ADAL" clId="{F4F78231-4EE1-4E0D-96F2-B4FCD2847931}" dt="2023-05-09T05:51:48.289" v="3842" actId="1076"/>
          <ac:spMkLst>
            <pc:docMk/>
            <pc:sldMk cId="612776008" sldId="256"/>
            <ac:spMk id="745" creationId="{FE346EE0-DC6B-4E55-86E8-6F071ECE2FCF}"/>
          </ac:spMkLst>
        </pc:spChg>
        <pc:spChg chg="mod">
          <ac:chgData name="이승훈(전자전기공학과)" userId="bdc54694-ce69-4602-b93e-d20746b88dfe" providerId="ADAL" clId="{F4F78231-4EE1-4E0D-96F2-B4FCD2847931}" dt="2023-05-09T05:51:48.289" v="3842" actId="1076"/>
          <ac:spMkLst>
            <pc:docMk/>
            <pc:sldMk cId="612776008" sldId="256"/>
            <ac:spMk id="746" creationId="{D185160E-746F-42F5-AAB0-78DDB20DFE70}"/>
          </ac:spMkLst>
        </pc:spChg>
        <pc:spChg chg="mod">
          <ac:chgData name="이승훈(전자전기공학과)" userId="bdc54694-ce69-4602-b93e-d20746b88dfe" providerId="ADAL" clId="{F4F78231-4EE1-4E0D-96F2-B4FCD2847931}" dt="2023-05-09T05:51:48.289" v="3842" actId="1076"/>
          <ac:spMkLst>
            <pc:docMk/>
            <pc:sldMk cId="612776008" sldId="256"/>
            <ac:spMk id="749" creationId="{FF461415-1417-492B-823F-EC9E83B77635}"/>
          </ac:spMkLst>
        </pc:spChg>
        <pc:spChg chg="mod">
          <ac:chgData name="이승훈(전자전기공학과)" userId="bdc54694-ce69-4602-b93e-d20746b88dfe" providerId="ADAL" clId="{F4F78231-4EE1-4E0D-96F2-B4FCD2847931}" dt="2023-05-09T05:51:48.289" v="3842" actId="1076"/>
          <ac:spMkLst>
            <pc:docMk/>
            <pc:sldMk cId="612776008" sldId="256"/>
            <ac:spMk id="750" creationId="{453C5A8F-1417-4D4F-8E03-BE28B7A5D3BF}"/>
          </ac:spMkLst>
        </pc:spChg>
        <pc:spChg chg="mod">
          <ac:chgData name="이승훈(전자전기공학과)" userId="bdc54694-ce69-4602-b93e-d20746b88dfe" providerId="ADAL" clId="{F4F78231-4EE1-4E0D-96F2-B4FCD2847931}" dt="2023-05-09T05:51:48.289" v="3842" actId="1076"/>
          <ac:spMkLst>
            <pc:docMk/>
            <pc:sldMk cId="612776008" sldId="256"/>
            <ac:spMk id="752" creationId="{EC908B71-42E8-458E-BBA2-BC9F56C10138}"/>
          </ac:spMkLst>
        </pc:spChg>
        <pc:spChg chg="mod">
          <ac:chgData name="이승훈(전자전기공학과)" userId="bdc54694-ce69-4602-b93e-d20746b88dfe" providerId="ADAL" clId="{F4F78231-4EE1-4E0D-96F2-B4FCD2847931}" dt="2023-05-09T05:51:48.289" v="3842" actId="1076"/>
          <ac:spMkLst>
            <pc:docMk/>
            <pc:sldMk cId="612776008" sldId="256"/>
            <ac:spMk id="753" creationId="{136336B2-8786-4D0A-9AD5-1CB19FC68BA2}"/>
          </ac:spMkLst>
        </pc:spChg>
        <pc:spChg chg="mod">
          <ac:chgData name="이승훈(전자전기공학과)" userId="bdc54694-ce69-4602-b93e-d20746b88dfe" providerId="ADAL" clId="{F4F78231-4EE1-4E0D-96F2-B4FCD2847931}" dt="2023-05-09T05:51:48.289" v="3842" actId="1076"/>
          <ac:spMkLst>
            <pc:docMk/>
            <pc:sldMk cId="612776008" sldId="256"/>
            <ac:spMk id="754" creationId="{3BDB709B-DFE7-4F85-BE2D-F97F5181C427}"/>
          </ac:spMkLst>
        </pc:spChg>
        <pc:spChg chg="mod">
          <ac:chgData name="이승훈(전자전기공학과)" userId="bdc54694-ce69-4602-b93e-d20746b88dfe" providerId="ADAL" clId="{F4F78231-4EE1-4E0D-96F2-B4FCD2847931}" dt="2023-05-09T05:51:48.289" v="3842" actId="1076"/>
          <ac:spMkLst>
            <pc:docMk/>
            <pc:sldMk cId="612776008" sldId="256"/>
            <ac:spMk id="755" creationId="{AC3B7124-5B6C-4437-9D61-4F63C29E3A5E}"/>
          </ac:spMkLst>
        </pc:spChg>
        <pc:spChg chg="mod">
          <ac:chgData name="이승훈(전자전기공학과)" userId="bdc54694-ce69-4602-b93e-d20746b88dfe" providerId="ADAL" clId="{F4F78231-4EE1-4E0D-96F2-B4FCD2847931}" dt="2023-05-09T05:51:48.289" v="3842" actId="1076"/>
          <ac:spMkLst>
            <pc:docMk/>
            <pc:sldMk cId="612776008" sldId="256"/>
            <ac:spMk id="756" creationId="{7840F42B-9472-45DA-942E-2217579C2493}"/>
          </ac:spMkLst>
        </pc:spChg>
        <pc:spChg chg="mod">
          <ac:chgData name="이승훈(전자전기공학과)" userId="bdc54694-ce69-4602-b93e-d20746b88dfe" providerId="ADAL" clId="{F4F78231-4EE1-4E0D-96F2-B4FCD2847931}" dt="2023-05-08T13:03:55.122" v="1633" actId="404"/>
          <ac:spMkLst>
            <pc:docMk/>
            <pc:sldMk cId="612776008" sldId="256"/>
            <ac:spMk id="757" creationId="{3174CAAC-7495-49D5-A4AC-3B6201774ECF}"/>
          </ac:spMkLst>
        </pc:spChg>
        <pc:spChg chg="mod">
          <ac:chgData name="이승훈(전자전기공학과)" userId="bdc54694-ce69-4602-b93e-d20746b88dfe" providerId="ADAL" clId="{F4F78231-4EE1-4E0D-96F2-B4FCD2847931}" dt="2023-05-09T05:51:48.289" v="3842" actId="1076"/>
          <ac:spMkLst>
            <pc:docMk/>
            <pc:sldMk cId="612776008" sldId="256"/>
            <ac:spMk id="757" creationId="{D52CAF04-EDC5-4FE1-8769-C1ADAEC35960}"/>
          </ac:spMkLst>
        </pc:spChg>
        <pc:spChg chg="mod">
          <ac:chgData name="이승훈(전자전기공학과)" userId="bdc54694-ce69-4602-b93e-d20746b88dfe" providerId="ADAL" clId="{F4F78231-4EE1-4E0D-96F2-B4FCD2847931}" dt="2023-05-09T05:51:48.289" v="3842" actId="1076"/>
          <ac:spMkLst>
            <pc:docMk/>
            <pc:sldMk cId="612776008" sldId="256"/>
            <ac:spMk id="758" creationId="{ED655E7E-9C6D-432E-BE73-BC32449957D8}"/>
          </ac:spMkLst>
        </pc:spChg>
        <pc:spChg chg="mod">
          <ac:chgData name="이승훈(전자전기공학과)" userId="bdc54694-ce69-4602-b93e-d20746b88dfe" providerId="ADAL" clId="{F4F78231-4EE1-4E0D-96F2-B4FCD2847931}" dt="2023-05-08T13:03:55.122" v="1633" actId="404"/>
          <ac:spMkLst>
            <pc:docMk/>
            <pc:sldMk cId="612776008" sldId="256"/>
            <ac:spMk id="758" creationId="{F2B4C053-7264-45B9-84B4-26C991A61FFF}"/>
          </ac:spMkLst>
        </pc:spChg>
        <pc:spChg chg="mod">
          <ac:chgData name="이승훈(전자전기공학과)" userId="bdc54694-ce69-4602-b93e-d20746b88dfe" providerId="ADAL" clId="{F4F78231-4EE1-4E0D-96F2-B4FCD2847931}" dt="2023-05-08T13:03:55.122" v="1633" actId="404"/>
          <ac:spMkLst>
            <pc:docMk/>
            <pc:sldMk cId="612776008" sldId="256"/>
            <ac:spMk id="759" creationId="{31BCF7BF-C644-484A-A302-23DC6689D56B}"/>
          </ac:spMkLst>
        </pc:spChg>
        <pc:spChg chg="mod">
          <ac:chgData name="이승훈(전자전기공학과)" userId="bdc54694-ce69-4602-b93e-d20746b88dfe" providerId="ADAL" clId="{F4F78231-4EE1-4E0D-96F2-B4FCD2847931}" dt="2023-05-09T05:51:48.289" v="3842" actId="1076"/>
          <ac:spMkLst>
            <pc:docMk/>
            <pc:sldMk cId="612776008" sldId="256"/>
            <ac:spMk id="759" creationId="{64A30410-BB54-4660-8FB2-5F08EF8B9208}"/>
          </ac:spMkLst>
        </pc:spChg>
        <pc:spChg chg="mod">
          <ac:chgData name="이승훈(전자전기공학과)" userId="bdc54694-ce69-4602-b93e-d20746b88dfe" providerId="ADAL" clId="{F4F78231-4EE1-4E0D-96F2-B4FCD2847931}" dt="2023-05-08T13:03:55.122" v="1633" actId="404"/>
          <ac:spMkLst>
            <pc:docMk/>
            <pc:sldMk cId="612776008" sldId="256"/>
            <ac:spMk id="760" creationId="{76D6683B-1889-408B-A76C-EEEF44EDEB23}"/>
          </ac:spMkLst>
        </pc:spChg>
        <pc:spChg chg="mod">
          <ac:chgData name="이승훈(전자전기공학과)" userId="bdc54694-ce69-4602-b93e-d20746b88dfe" providerId="ADAL" clId="{F4F78231-4EE1-4E0D-96F2-B4FCD2847931}" dt="2023-05-09T05:51:48.289" v="3842" actId="1076"/>
          <ac:spMkLst>
            <pc:docMk/>
            <pc:sldMk cId="612776008" sldId="256"/>
            <ac:spMk id="760" creationId="{85416485-1030-4155-A533-66CD02A27727}"/>
          </ac:spMkLst>
        </pc:spChg>
        <pc:spChg chg="mod">
          <ac:chgData name="이승훈(전자전기공학과)" userId="bdc54694-ce69-4602-b93e-d20746b88dfe" providerId="ADAL" clId="{F4F78231-4EE1-4E0D-96F2-B4FCD2847931}" dt="2023-05-09T05:51:48.289" v="3842" actId="1076"/>
          <ac:spMkLst>
            <pc:docMk/>
            <pc:sldMk cId="612776008" sldId="256"/>
            <ac:spMk id="761" creationId="{082B7284-AA9E-4EE7-9810-5FC91C5DDBA9}"/>
          </ac:spMkLst>
        </pc:spChg>
        <pc:spChg chg="mod">
          <ac:chgData name="이승훈(전자전기공학과)" userId="bdc54694-ce69-4602-b93e-d20746b88dfe" providerId="ADAL" clId="{F4F78231-4EE1-4E0D-96F2-B4FCD2847931}" dt="2023-05-09T05:51:48.289" v="3842" actId="1076"/>
          <ac:spMkLst>
            <pc:docMk/>
            <pc:sldMk cId="612776008" sldId="256"/>
            <ac:spMk id="762" creationId="{28E44F0A-297E-42F7-B4D8-252B6CD05C2D}"/>
          </ac:spMkLst>
        </pc:spChg>
        <pc:spChg chg="mod">
          <ac:chgData name="이승훈(전자전기공학과)" userId="bdc54694-ce69-4602-b93e-d20746b88dfe" providerId="ADAL" clId="{F4F78231-4EE1-4E0D-96F2-B4FCD2847931}" dt="2023-05-08T13:03:55.122" v="1633" actId="404"/>
          <ac:spMkLst>
            <pc:docMk/>
            <pc:sldMk cId="612776008" sldId="256"/>
            <ac:spMk id="763" creationId="{41DFB5FB-9CBA-431E-B324-27ACA7E1CEEE}"/>
          </ac:spMkLst>
        </pc:spChg>
        <pc:spChg chg="mod">
          <ac:chgData name="이승훈(전자전기공학과)" userId="bdc54694-ce69-4602-b93e-d20746b88dfe" providerId="ADAL" clId="{F4F78231-4EE1-4E0D-96F2-B4FCD2847931}" dt="2023-05-09T05:51:48.289" v="3842" actId="1076"/>
          <ac:spMkLst>
            <pc:docMk/>
            <pc:sldMk cId="612776008" sldId="256"/>
            <ac:spMk id="763" creationId="{FA86B040-A7C3-4B3C-856F-F9A12B4A2A71}"/>
          </ac:spMkLst>
        </pc:spChg>
        <pc:spChg chg="mod">
          <ac:chgData name="이승훈(전자전기공학과)" userId="bdc54694-ce69-4602-b93e-d20746b88dfe" providerId="ADAL" clId="{F4F78231-4EE1-4E0D-96F2-B4FCD2847931}" dt="2023-05-09T05:51:48.289" v="3842" actId="1076"/>
          <ac:spMkLst>
            <pc:docMk/>
            <pc:sldMk cId="612776008" sldId="256"/>
            <ac:spMk id="764" creationId="{E2636D49-6773-4075-BBA9-26163A320334}"/>
          </ac:spMkLst>
        </pc:spChg>
        <pc:spChg chg="mod">
          <ac:chgData name="이승훈(전자전기공학과)" userId="bdc54694-ce69-4602-b93e-d20746b88dfe" providerId="ADAL" clId="{F4F78231-4EE1-4E0D-96F2-B4FCD2847931}" dt="2023-05-08T13:03:55.122" v="1633" actId="404"/>
          <ac:spMkLst>
            <pc:docMk/>
            <pc:sldMk cId="612776008" sldId="256"/>
            <ac:spMk id="764" creationId="{F7253A07-7FAD-4C7C-8ABD-F75131A5F1F4}"/>
          </ac:spMkLst>
        </pc:spChg>
        <pc:spChg chg="mod">
          <ac:chgData name="이승훈(전자전기공학과)" userId="bdc54694-ce69-4602-b93e-d20746b88dfe" providerId="ADAL" clId="{F4F78231-4EE1-4E0D-96F2-B4FCD2847931}" dt="2023-05-09T05:51:48.289" v="3842" actId="1076"/>
          <ac:spMkLst>
            <pc:docMk/>
            <pc:sldMk cId="612776008" sldId="256"/>
            <ac:spMk id="765" creationId="{43031FFD-C942-4778-AB7B-5F9960FD7EAA}"/>
          </ac:spMkLst>
        </pc:spChg>
        <pc:spChg chg="mod">
          <ac:chgData name="이승훈(전자전기공학과)" userId="bdc54694-ce69-4602-b93e-d20746b88dfe" providerId="ADAL" clId="{F4F78231-4EE1-4E0D-96F2-B4FCD2847931}" dt="2023-05-08T13:03:55.122" v="1633" actId="404"/>
          <ac:spMkLst>
            <pc:docMk/>
            <pc:sldMk cId="612776008" sldId="256"/>
            <ac:spMk id="765" creationId="{7CDBB70D-4E4A-4200-AE18-C246F09D78D0}"/>
          </ac:spMkLst>
        </pc:spChg>
        <pc:spChg chg="mod">
          <ac:chgData name="이승훈(전자전기공학과)" userId="bdc54694-ce69-4602-b93e-d20746b88dfe" providerId="ADAL" clId="{F4F78231-4EE1-4E0D-96F2-B4FCD2847931}" dt="2023-05-08T13:03:55.122" v="1633" actId="404"/>
          <ac:spMkLst>
            <pc:docMk/>
            <pc:sldMk cId="612776008" sldId="256"/>
            <ac:spMk id="766" creationId="{07907377-A709-4643-A9BE-7E3747F96B45}"/>
          </ac:spMkLst>
        </pc:spChg>
        <pc:spChg chg="mod">
          <ac:chgData name="이승훈(전자전기공학과)" userId="bdc54694-ce69-4602-b93e-d20746b88dfe" providerId="ADAL" clId="{F4F78231-4EE1-4E0D-96F2-B4FCD2847931}" dt="2023-05-09T05:51:48.289" v="3842" actId="1076"/>
          <ac:spMkLst>
            <pc:docMk/>
            <pc:sldMk cId="612776008" sldId="256"/>
            <ac:spMk id="766" creationId="{A8155BF3-0B78-4820-827D-F3E507489B59}"/>
          </ac:spMkLst>
        </pc:spChg>
        <pc:spChg chg="mod">
          <ac:chgData name="이승훈(전자전기공학과)" userId="bdc54694-ce69-4602-b93e-d20746b88dfe" providerId="ADAL" clId="{F4F78231-4EE1-4E0D-96F2-B4FCD2847931}" dt="2023-05-09T05:51:48.289" v="3842" actId="1076"/>
          <ac:spMkLst>
            <pc:docMk/>
            <pc:sldMk cId="612776008" sldId="256"/>
            <ac:spMk id="767" creationId="{9168CF5A-52B3-4842-810A-8ADC4F730160}"/>
          </ac:spMkLst>
        </pc:spChg>
        <pc:spChg chg="mod">
          <ac:chgData name="이승훈(전자전기공학과)" userId="bdc54694-ce69-4602-b93e-d20746b88dfe" providerId="ADAL" clId="{F4F78231-4EE1-4E0D-96F2-B4FCD2847931}" dt="2023-05-09T05:51:48.289" v="3842" actId="1076"/>
          <ac:spMkLst>
            <pc:docMk/>
            <pc:sldMk cId="612776008" sldId="256"/>
            <ac:spMk id="768" creationId="{9BFA9A6A-A48C-4608-86FC-5590015C5B36}"/>
          </ac:spMkLst>
        </pc:spChg>
        <pc:spChg chg="mod">
          <ac:chgData name="이승훈(전자전기공학과)" userId="bdc54694-ce69-4602-b93e-d20746b88dfe" providerId="ADAL" clId="{F4F78231-4EE1-4E0D-96F2-B4FCD2847931}" dt="2023-05-09T05:51:48.289" v="3842" actId="1076"/>
          <ac:spMkLst>
            <pc:docMk/>
            <pc:sldMk cId="612776008" sldId="256"/>
            <ac:spMk id="769" creationId="{A84E5E36-A5F8-4E72-9E2B-CD1C8D49E1CB}"/>
          </ac:spMkLst>
        </pc:spChg>
        <pc:spChg chg="mod">
          <ac:chgData name="이승훈(전자전기공학과)" userId="bdc54694-ce69-4602-b93e-d20746b88dfe" providerId="ADAL" clId="{F4F78231-4EE1-4E0D-96F2-B4FCD2847931}" dt="2023-05-09T05:51:48.289" v="3842" actId="1076"/>
          <ac:spMkLst>
            <pc:docMk/>
            <pc:sldMk cId="612776008" sldId="256"/>
            <ac:spMk id="770" creationId="{BB8C52F7-4E8B-4DD2-ABCC-1DAF23532109}"/>
          </ac:spMkLst>
        </pc:spChg>
        <pc:spChg chg="mod">
          <ac:chgData name="이승훈(전자전기공학과)" userId="bdc54694-ce69-4602-b93e-d20746b88dfe" providerId="ADAL" clId="{F4F78231-4EE1-4E0D-96F2-B4FCD2847931}" dt="2023-05-09T05:51:48.289" v="3842" actId="1076"/>
          <ac:spMkLst>
            <pc:docMk/>
            <pc:sldMk cId="612776008" sldId="256"/>
            <ac:spMk id="771" creationId="{23FF2638-B475-4659-B6B6-866FDD90263D}"/>
          </ac:spMkLst>
        </pc:spChg>
        <pc:spChg chg="mod">
          <ac:chgData name="이승훈(전자전기공학과)" userId="bdc54694-ce69-4602-b93e-d20746b88dfe" providerId="ADAL" clId="{F4F78231-4EE1-4E0D-96F2-B4FCD2847931}" dt="2023-05-09T05:51:48.289" v="3842" actId="1076"/>
          <ac:spMkLst>
            <pc:docMk/>
            <pc:sldMk cId="612776008" sldId="256"/>
            <ac:spMk id="772" creationId="{86BCC2EC-1E59-48A5-A326-96CA13B00270}"/>
          </ac:spMkLst>
        </pc:spChg>
        <pc:spChg chg="mod">
          <ac:chgData name="이승훈(전자전기공학과)" userId="bdc54694-ce69-4602-b93e-d20746b88dfe" providerId="ADAL" clId="{F4F78231-4EE1-4E0D-96F2-B4FCD2847931}" dt="2023-05-09T05:51:48.289" v="3842" actId="1076"/>
          <ac:spMkLst>
            <pc:docMk/>
            <pc:sldMk cId="612776008" sldId="256"/>
            <ac:spMk id="773" creationId="{D64574BC-FDF2-4EC0-A1A9-6F72B924681E}"/>
          </ac:spMkLst>
        </pc:spChg>
        <pc:spChg chg="mod">
          <ac:chgData name="이승훈(전자전기공학과)" userId="bdc54694-ce69-4602-b93e-d20746b88dfe" providerId="ADAL" clId="{F4F78231-4EE1-4E0D-96F2-B4FCD2847931}" dt="2023-05-09T05:51:48.289" v="3842" actId="1076"/>
          <ac:spMkLst>
            <pc:docMk/>
            <pc:sldMk cId="612776008" sldId="256"/>
            <ac:spMk id="774" creationId="{E68EC828-F02C-4D36-8F54-A571BD096C22}"/>
          </ac:spMkLst>
        </pc:spChg>
        <pc:spChg chg="mod">
          <ac:chgData name="이승훈(전자전기공학과)" userId="bdc54694-ce69-4602-b93e-d20746b88dfe" providerId="ADAL" clId="{F4F78231-4EE1-4E0D-96F2-B4FCD2847931}" dt="2023-05-09T05:51:48.289" v="3842" actId="1076"/>
          <ac:spMkLst>
            <pc:docMk/>
            <pc:sldMk cId="612776008" sldId="256"/>
            <ac:spMk id="775" creationId="{92B05DED-D2EF-45E4-8218-F5088DFC344A}"/>
          </ac:spMkLst>
        </pc:spChg>
        <pc:spChg chg="mod">
          <ac:chgData name="이승훈(전자전기공학과)" userId="bdc54694-ce69-4602-b93e-d20746b88dfe" providerId="ADAL" clId="{F4F78231-4EE1-4E0D-96F2-B4FCD2847931}" dt="2023-05-09T05:51:48.289" v="3842" actId="1076"/>
          <ac:spMkLst>
            <pc:docMk/>
            <pc:sldMk cId="612776008" sldId="256"/>
            <ac:spMk id="776" creationId="{98D132EF-E305-4CF1-950A-32A097E7D56D}"/>
          </ac:spMkLst>
        </pc:spChg>
        <pc:spChg chg="mod">
          <ac:chgData name="이승훈(전자전기공학과)" userId="bdc54694-ce69-4602-b93e-d20746b88dfe" providerId="ADAL" clId="{F4F78231-4EE1-4E0D-96F2-B4FCD2847931}" dt="2023-05-09T05:51:48.289" v="3842" actId="1076"/>
          <ac:spMkLst>
            <pc:docMk/>
            <pc:sldMk cId="612776008" sldId="256"/>
            <ac:spMk id="777" creationId="{DFFBE775-535C-44EC-A47C-4591BE04B77B}"/>
          </ac:spMkLst>
        </pc:spChg>
        <pc:spChg chg="mod">
          <ac:chgData name="이승훈(전자전기공학과)" userId="bdc54694-ce69-4602-b93e-d20746b88dfe" providerId="ADAL" clId="{F4F78231-4EE1-4E0D-96F2-B4FCD2847931}" dt="2023-05-09T05:51:48.289" v="3842" actId="1076"/>
          <ac:spMkLst>
            <pc:docMk/>
            <pc:sldMk cId="612776008" sldId="256"/>
            <ac:spMk id="778" creationId="{F7790798-3036-4C78-A04A-0490974231B0}"/>
          </ac:spMkLst>
        </pc:spChg>
        <pc:spChg chg="mod">
          <ac:chgData name="이승훈(전자전기공학과)" userId="bdc54694-ce69-4602-b93e-d20746b88dfe" providerId="ADAL" clId="{F4F78231-4EE1-4E0D-96F2-B4FCD2847931}" dt="2023-05-09T05:51:48.289" v="3842" actId="1076"/>
          <ac:spMkLst>
            <pc:docMk/>
            <pc:sldMk cId="612776008" sldId="256"/>
            <ac:spMk id="779" creationId="{0D16FFBE-5322-4D0C-B41B-089D847750F5}"/>
          </ac:spMkLst>
        </pc:spChg>
        <pc:spChg chg="mod">
          <ac:chgData name="이승훈(전자전기공학과)" userId="bdc54694-ce69-4602-b93e-d20746b88dfe" providerId="ADAL" clId="{F4F78231-4EE1-4E0D-96F2-B4FCD2847931}" dt="2023-05-09T05:51:48.289" v="3842" actId="1076"/>
          <ac:spMkLst>
            <pc:docMk/>
            <pc:sldMk cId="612776008" sldId="256"/>
            <ac:spMk id="780" creationId="{5DBED374-EF56-40CF-90D3-87A360E9BB7C}"/>
          </ac:spMkLst>
        </pc:spChg>
        <pc:spChg chg="mod">
          <ac:chgData name="이승훈(전자전기공학과)" userId="bdc54694-ce69-4602-b93e-d20746b88dfe" providerId="ADAL" clId="{F4F78231-4EE1-4E0D-96F2-B4FCD2847931}" dt="2023-05-09T05:51:48.289" v="3842" actId="1076"/>
          <ac:spMkLst>
            <pc:docMk/>
            <pc:sldMk cId="612776008" sldId="256"/>
            <ac:spMk id="783" creationId="{87D8F3F9-DF6D-4112-A0EF-63CC5B61B5F2}"/>
          </ac:spMkLst>
        </pc:spChg>
        <pc:spChg chg="mod">
          <ac:chgData name="이승훈(전자전기공학과)" userId="bdc54694-ce69-4602-b93e-d20746b88dfe" providerId="ADAL" clId="{F4F78231-4EE1-4E0D-96F2-B4FCD2847931}" dt="2023-05-09T05:51:48.289" v="3842" actId="1076"/>
          <ac:spMkLst>
            <pc:docMk/>
            <pc:sldMk cId="612776008" sldId="256"/>
            <ac:spMk id="784" creationId="{0E180BBB-0CDF-4575-833C-29B4B793FE73}"/>
          </ac:spMkLst>
        </pc:spChg>
        <pc:spChg chg="mod">
          <ac:chgData name="이승훈(전자전기공학과)" userId="bdc54694-ce69-4602-b93e-d20746b88dfe" providerId="ADAL" clId="{F4F78231-4EE1-4E0D-96F2-B4FCD2847931}" dt="2023-05-09T05:51:48.289" v="3842" actId="1076"/>
          <ac:spMkLst>
            <pc:docMk/>
            <pc:sldMk cId="612776008" sldId="256"/>
            <ac:spMk id="785" creationId="{C0201077-0686-4580-9638-CF25AAACCF0A}"/>
          </ac:spMkLst>
        </pc:spChg>
        <pc:spChg chg="mod">
          <ac:chgData name="이승훈(전자전기공학과)" userId="bdc54694-ce69-4602-b93e-d20746b88dfe" providerId="ADAL" clId="{F4F78231-4EE1-4E0D-96F2-B4FCD2847931}" dt="2023-05-09T05:51:48.289" v="3842" actId="1076"/>
          <ac:spMkLst>
            <pc:docMk/>
            <pc:sldMk cId="612776008" sldId="256"/>
            <ac:spMk id="786" creationId="{01DD7C0C-9F58-4ECA-8F0E-756F31220051}"/>
          </ac:spMkLst>
        </pc:spChg>
        <pc:spChg chg="mod">
          <ac:chgData name="이승훈(전자전기공학과)" userId="bdc54694-ce69-4602-b93e-d20746b88dfe" providerId="ADAL" clId="{F4F78231-4EE1-4E0D-96F2-B4FCD2847931}" dt="2023-05-09T05:51:48.289" v="3842" actId="1076"/>
          <ac:spMkLst>
            <pc:docMk/>
            <pc:sldMk cId="612776008" sldId="256"/>
            <ac:spMk id="787" creationId="{5B307547-6232-42FA-BDC5-B366CE5D7A4A}"/>
          </ac:spMkLst>
        </pc:spChg>
        <pc:spChg chg="mod">
          <ac:chgData name="이승훈(전자전기공학과)" userId="bdc54694-ce69-4602-b93e-d20746b88dfe" providerId="ADAL" clId="{F4F78231-4EE1-4E0D-96F2-B4FCD2847931}" dt="2023-05-09T05:51:48.289" v="3842" actId="1076"/>
          <ac:spMkLst>
            <pc:docMk/>
            <pc:sldMk cId="612776008" sldId="256"/>
            <ac:spMk id="788" creationId="{0079B708-0ECE-4A9B-AF3D-266C820B6281}"/>
          </ac:spMkLst>
        </pc:spChg>
        <pc:spChg chg="mod">
          <ac:chgData name="이승훈(전자전기공학과)" userId="bdc54694-ce69-4602-b93e-d20746b88dfe" providerId="ADAL" clId="{F4F78231-4EE1-4E0D-96F2-B4FCD2847931}" dt="2023-05-09T05:51:48.289" v="3842" actId="1076"/>
          <ac:spMkLst>
            <pc:docMk/>
            <pc:sldMk cId="612776008" sldId="256"/>
            <ac:spMk id="789" creationId="{3F29DC3C-C8ED-4915-A734-40A0A87C5473}"/>
          </ac:spMkLst>
        </pc:spChg>
        <pc:spChg chg="mod">
          <ac:chgData name="이승훈(전자전기공학과)" userId="bdc54694-ce69-4602-b93e-d20746b88dfe" providerId="ADAL" clId="{F4F78231-4EE1-4E0D-96F2-B4FCD2847931}" dt="2023-05-09T05:51:48.289" v="3842" actId="1076"/>
          <ac:spMkLst>
            <pc:docMk/>
            <pc:sldMk cId="612776008" sldId="256"/>
            <ac:spMk id="790" creationId="{6F664099-6753-4397-B77E-C6600A8E0F53}"/>
          </ac:spMkLst>
        </pc:spChg>
        <pc:spChg chg="mod">
          <ac:chgData name="이승훈(전자전기공학과)" userId="bdc54694-ce69-4602-b93e-d20746b88dfe" providerId="ADAL" clId="{F4F78231-4EE1-4E0D-96F2-B4FCD2847931}" dt="2023-05-09T05:51:48.289" v="3842" actId="1076"/>
          <ac:spMkLst>
            <pc:docMk/>
            <pc:sldMk cId="612776008" sldId="256"/>
            <ac:spMk id="791" creationId="{B84241DB-67E1-4BE9-ACD0-7A17B473E444}"/>
          </ac:spMkLst>
        </pc:spChg>
        <pc:spChg chg="mod">
          <ac:chgData name="이승훈(전자전기공학과)" userId="bdc54694-ce69-4602-b93e-d20746b88dfe" providerId="ADAL" clId="{F4F78231-4EE1-4E0D-96F2-B4FCD2847931}" dt="2023-05-09T05:51:48.289" v="3842" actId="1076"/>
          <ac:spMkLst>
            <pc:docMk/>
            <pc:sldMk cId="612776008" sldId="256"/>
            <ac:spMk id="792" creationId="{85002150-3DAB-4559-A3D6-B36AAE667273}"/>
          </ac:spMkLst>
        </pc:spChg>
        <pc:spChg chg="mod">
          <ac:chgData name="이승훈(전자전기공학과)" userId="bdc54694-ce69-4602-b93e-d20746b88dfe" providerId="ADAL" clId="{F4F78231-4EE1-4E0D-96F2-B4FCD2847931}" dt="2023-05-09T05:51:48.289" v="3842" actId="1076"/>
          <ac:spMkLst>
            <pc:docMk/>
            <pc:sldMk cId="612776008" sldId="256"/>
            <ac:spMk id="793" creationId="{BE8C7A7B-46D6-4392-ACD9-CB8113B86565}"/>
          </ac:spMkLst>
        </pc:spChg>
        <pc:spChg chg="mod">
          <ac:chgData name="이승훈(전자전기공학과)" userId="bdc54694-ce69-4602-b93e-d20746b88dfe" providerId="ADAL" clId="{F4F78231-4EE1-4E0D-96F2-B4FCD2847931}" dt="2023-05-09T05:51:48.289" v="3842" actId="1076"/>
          <ac:spMkLst>
            <pc:docMk/>
            <pc:sldMk cId="612776008" sldId="256"/>
            <ac:spMk id="794" creationId="{D419BF63-A109-4194-BD30-18A37780FE9B}"/>
          </ac:spMkLst>
        </pc:spChg>
        <pc:spChg chg="mod">
          <ac:chgData name="이승훈(전자전기공학과)" userId="bdc54694-ce69-4602-b93e-d20746b88dfe" providerId="ADAL" clId="{F4F78231-4EE1-4E0D-96F2-B4FCD2847931}" dt="2023-05-09T05:51:48.289" v="3842" actId="1076"/>
          <ac:spMkLst>
            <pc:docMk/>
            <pc:sldMk cId="612776008" sldId="256"/>
            <ac:spMk id="795" creationId="{2905D065-127B-44BD-99D4-E2D4C53CF099}"/>
          </ac:spMkLst>
        </pc:spChg>
        <pc:spChg chg="mod">
          <ac:chgData name="이승훈(전자전기공학과)" userId="bdc54694-ce69-4602-b93e-d20746b88dfe" providerId="ADAL" clId="{F4F78231-4EE1-4E0D-96F2-B4FCD2847931}" dt="2023-05-09T05:51:48.289" v="3842" actId="1076"/>
          <ac:spMkLst>
            <pc:docMk/>
            <pc:sldMk cId="612776008" sldId="256"/>
            <ac:spMk id="796" creationId="{CE20EC6F-E4B9-44B6-81E3-54F5C5A764EA}"/>
          </ac:spMkLst>
        </pc:spChg>
        <pc:spChg chg="mod">
          <ac:chgData name="이승훈(전자전기공학과)" userId="bdc54694-ce69-4602-b93e-d20746b88dfe" providerId="ADAL" clId="{F4F78231-4EE1-4E0D-96F2-B4FCD2847931}" dt="2023-05-09T05:51:48.289" v="3842" actId="1076"/>
          <ac:spMkLst>
            <pc:docMk/>
            <pc:sldMk cId="612776008" sldId="256"/>
            <ac:spMk id="797" creationId="{2AE233EA-06C5-409C-A662-7566D5D9E29F}"/>
          </ac:spMkLst>
        </pc:spChg>
        <pc:spChg chg="mod">
          <ac:chgData name="이승훈(전자전기공학과)" userId="bdc54694-ce69-4602-b93e-d20746b88dfe" providerId="ADAL" clId="{F4F78231-4EE1-4E0D-96F2-B4FCD2847931}" dt="2023-05-09T05:51:48.289" v="3842" actId="1076"/>
          <ac:spMkLst>
            <pc:docMk/>
            <pc:sldMk cId="612776008" sldId="256"/>
            <ac:spMk id="798" creationId="{B3ABA6AB-22FF-4608-9950-05CE8812D36E}"/>
          </ac:spMkLst>
        </pc:spChg>
        <pc:spChg chg="mod">
          <ac:chgData name="이승훈(전자전기공학과)" userId="bdc54694-ce69-4602-b93e-d20746b88dfe" providerId="ADAL" clId="{F4F78231-4EE1-4E0D-96F2-B4FCD2847931}" dt="2023-05-09T05:51:48.289" v="3842" actId="1076"/>
          <ac:spMkLst>
            <pc:docMk/>
            <pc:sldMk cId="612776008" sldId="256"/>
            <ac:spMk id="799" creationId="{7832F01C-F1E4-4A7D-947F-C720500C7CDB}"/>
          </ac:spMkLst>
        </pc:spChg>
        <pc:spChg chg="mod">
          <ac:chgData name="이승훈(전자전기공학과)" userId="bdc54694-ce69-4602-b93e-d20746b88dfe" providerId="ADAL" clId="{F4F78231-4EE1-4E0D-96F2-B4FCD2847931}" dt="2023-05-09T05:51:48.289" v="3842" actId="1076"/>
          <ac:spMkLst>
            <pc:docMk/>
            <pc:sldMk cId="612776008" sldId="256"/>
            <ac:spMk id="800" creationId="{0EFBF75C-1463-42A6-9609-E869566233B7}"/>
          </ac:spMkLst>
        </pc:spChg>
        <pc:spChg chg="mod">
          <ac:chgData name="이승훈(전자전기공학과)" userId="bdc54694-ce69-4602-b93e-d20746b88dfe" providerId="ADAL" clId="{F4F78231-4EE1-4E0D-96F2-B4FCD2847931}" dt="2023-05-09T05:51:48.289" v="3842" actId="1076"/>
          <ac:spMkLst>
            <pc:docMk/>
            <pc:sldMk cId="612776008" sldId="256"/>
            <ac:spMk id="801" creationId="{F0A1007E-603C-4B70-9A26-BB9A1391729C}"/>
          </ac:spMkLst>
        </pc:spChg>
        <pc:spChg chg="mod">
          <ac:chgData name="이승훈(전자전기공학과)" userId="bdc54694-ce69-4602-b93e-d20746b88dfe" providerId="ADAL" clId="{F4F78231-4EE1-4E0D-96F2-B4FCD2847931}" dt="2023-05-09T05:51:48.289" v="3842" actId="1076"/>
          <ac:spMkLst>
            <pc:docMk/>
            <pc:sldMk cId="612776008" sldId="256"/>
            <ac:spMk id="802" creationId="{5A3AE657-E36D-488C-A162-F87BA50F9E4D}"/>
          </ac:spMkLst>
        </pc:spChg>
        <pc:spChg chg="mod">
          <ac:chgData name="이승훈(전자전기공학과)" userId="bdc54694-ce69-4602-b93e-d20746b88dfe" providerId="ADAL" clId="{F4F78231-4EE1-4E0D-96F2-B4FCD2847931}" dt="2023-05-09T05:51:48.289" v="3842" actId="1076"/>
          <ac:spMkLst>
            <pc:docMk/>
            <pc:sldMk cId="612776008" sldId="256"/>
            <ac:spMk id="803" creationId="{64C4A275-B2FD-4DAA-94B1-CC5725195988}"/>
          </ac:spMkLst>
        </pc:spChg>
        <pc:spChg chg="mod">
          <ac:chgData name="이승훈(전자전기공학과)" userId="bdc54694-ce69-4602-b93e-d20746b88dfe" providerId="ADAL" clId="{F4F78231-4EE1-4E0D-96F2-B4FCD2847931}" dt="2023-05-09T05:51:48.289" v="3842" actId="1076"/>
          <ac:spMkLst>
            <pc:docMk/>
            <pc:sldMk cId="612776008" sldId="256"/>
            <ac:spMk id="804" creationId="{FC1DB5C3-2812-4F7D-ACDB-0F430D366E5F}"/>
          </ac:spMkLst>
        </pc:spChg>
        <pc:spChg chg="mod">
          <ac:chgData name="이승훈(전자전기공학과)" userId="bdc54694-ce69-4602-b93e-d20746b88dfe" providerId="ADAL" clId="{F4F78231-4EE1-4E0D-96F2-B4FCD2847931}" dt="2023-05-09T05:51:48.289" v="3842" actId="1076"/>
          <ac:spMkLst>
            <pc:docMk/>
            <pc:sldMk cId="612776008" sldId="256"/>
            <ac:spMk id="805" creationId="{EA2ADFB7-9695-4D97-B934-CC285906BA5A}"/>
          </ac:spMkLst>
        </pc:spChg>
        <pc:spChg chg="mod">
          <ac:chgData name="이승훈(전자전기공학과)" userId="bdc54694-ce69-4602-b93e-d20746b88dfe" providerId="ADAL" clId="{F4F78231-4EE1-4E0D-96F2-B4FCD2847931}" dt="2023-05-09T05:51:48.289" v="3842" actId="1076"/>
          <ac:spMkLst>
            <pc:docMk/>
            <pc:sldMk cId="612776008" sldId="256"/>
            <ac:spMk id="806" creationId="{81BCB296-2AA8-4999-93F6-BD3F6E6423CE}"/>
          </ac:spMkLst>
        </pc:spChg>
        <pc:spChg chg="mod">
          <ac:chgData name="이승훈(전자전기공학과)" userId="bdc54694-ce69-4602-b93e-d20746b88dfe" providerId="ADAL" clId="{F4F78231-4EE1-4E0D-96F2-B4FCD2847931}" dt="2023-05-09T05:51:48.289" v="3842" actId="1076"/>
          <ac:spMkLst>
            <pc:docMk/>
            <pc:sldMk cId="612776008" sldId="256"/>
            <ac:spMk id="807" creationId="{34EE9DDB-35CB-4ACE-AF92-DA37888B8878}"/>
          </ac:spMkLst>
        </pc:spChg>
        <pc:spChg chg="mod">
          <ac:chgData name="이승훈(전자전기공학과)" userId="bdc54694-ce69-4602-b93e-d20746b88dfe" providerId="ADAL" clId="{F4F78231-4EE1-4E0D-96F2-B4FCD2847931}" dt="2023-05-09T05:51:48.289" v="3842" actId="1076"/>
          <ac:spMkLst>
            <pc:docMk/>
            <pc:sldMk cId="612776008" sldId="256"/>
            <ac:spMk id="808" creationId="{F1008FED-FB34-4F4C-B71E-7116C898B163}"/>
          </ac:spMkLst>
        </pc:spChg>
        <pc:spChg chg="mod">
          <ac:chgData name="이승훈(전자전기공학과)" userId="bdc54694-ce69-4602-b93e-d20746b88dfe" providerId="ADAL" clId="{F4F78231-4EE1-4E0D-96F2-B4FCD2847931}" dt="2023-05-09T05:51:48.289" v="3842" actId="1076"/>
          <ac:spMkLst>
            <pc:docMk/>
            <pc:sldMk cId="612776008" sldId="256"/>
            <ac:spMk id="809" creationId="{CAF51655-5D16-4C8C-9840-5107E7A5CE3E}"/>
          </ac:spMkLst>
        </pc:spChg>
        <pc:spChg chg="mod">
          <ac:chgData name="이승훈(전자전기공학과)" userId="bdc54694-ce69-4602-b93e-d20746b88dfe" providerId="ADAL" clId="{F4F78231-4EE1-4E0D-96F2-B4FCD2847931}" dt="2023-05-09T05:51:48.289" v="3842" actId="1076"/>
          <ac:spMkLst>
            <pc:docMk/>
            <pc:sldMk cId="612776008" sldId="256"/>
            <ac:spMk id="810" creationId="{3E50B32D-7627-4052-B023-99EF74390BC9}"/>
          </ac:spMkLst>
        </pc:spChg>
        <pc:spChg chg="mod">
          <ac:chgData name="이승훈(전자전기공학과)" userId="bdc54694-ce69-4602-b93e-d20746b88dfe" providerId="ADAL" clId="{F4F78231-4EE1-4E0D-96F2-B4FCD2847931}" dt="2023-05-09T05:51:48.289" v="3842" actId="1076"/>
          <ac:spMkLst>
            <pc:docMk/>
            <pc:sldMk cId="612776008" sldId="256"/>
            <ac:spMk id="811" creationId="{C2EB1E7E-0DAE-4EA8-8290-D46C2976B7D9}"/>
          </ac:spMkLst>
        </pc:spChg>
        <pc:spChg chg="mod">
          <ac:chgData name="이승훈(전자전기공학과)" userId="bdc54694-ce69-4602-b93e-d20746b88dfe" providerId="ADAL" clId="{F4F78231-4EE1-4E0D-96F2-B4FCD2847931}" dt="2023-05-09T05:51:48.289" v="3842" actId="1076"/>
          <ac:spMkLst>
            <pc:docMk/>
            <pc:sldMk cId="612776008" sldId="256"/>
            <ac:spMk id="812" creationId="{C9C25382-F1A2-4B22-AA55-29541E8ADE6F}"/>
          </ac:spMkLst>
        </pc:spChg>
        <pc:spChg chg="mod">
          <ac:chgData name="이승훈(전자전기공학과)" userId="bdc54694-ce69-4602-b93e-d20746b88dfe" providerId="ADAL" clId="{F4F78231-4EE1-4E0D-96F2-B4FCD2847931}" dt="2023-05-09T05:51:48.289" v="3842" actId="1076"/>
          <ac:spMkLst>
            <pc:docMk/>
            <pc:sldMk cId="612776008" sldId="256"/>
            <ac:spMk id="813" creationId="{535D8B5E-95A1-405C-B95A-30DAAFEE3F3F}"/>
          </ac:spMkLst>
        </pc:spChg>
        <pc:spChg chg="mod">
          <ac:chgData name="이승훈(전자전기공학과)" userId="bdc54694-ce69-4602-b93e-d20746b88dfe" providerId="ADAL" clId="{F4F78231-4EE1-4E0D-96F2-B4FCD2847931}" dt="2023-05-09T05:51:48.289" v="3842" actId="1076"/>
          <ac:spMkLst>
            <pc:docMk/>
            <pc:sldMk cId="612776008" sldId="256"/>
            <ac:spMk id="814" creationId="{B695B810-20CE-48AD-9C82-AC858A784B14}"/>
          </ac:spMkLst>
        </pc:spChg>
        <pc:spChg chg="mod">
          <ac:chgData name="이승훈(전자전기공학과)" userId="bdc54694-ce69-4602-b93e-d20746b88dfe" providerId="ADAL" clId="{F4F78231-4EE1-4E0D-96F2-B4FCD2847931}" dt="2023-05-09T05:51:48.289" v="3842" actId="1076"/>
          <ac:spMkLst>
            <pc:docMk/>
            <pc:sldMk cId="612776008" sldId="256"/>
            <ac:spMk id="815" creationId="{EA7F1D55-06D4-4CD9-BF30-CA1454637229}"/>
          </ac:spMkLst>
        </pc:spChg>
        <pc:spChg chg="add mod">
          <ac:chgData name="이승훈(전자전기공학과)" userId="bdc54694-ce69-4602-b93e-d20746b88dfe" providerId="ADAL" clId="{F4F78231-4EE1-4E0D-96F2-B4FCD2847931}" dt="2023-05-09T05:51:48.289" v="3842" actId="1076"/>
          <ac:spMkLst>
            <pc:docMk/>
            <pc:sldMk cId="612776008" sldId="256"/>
            <ac:spMk id="816" creationId="{B5F4E2E2-08A2-4826-8BCE-D026389EC773}"/>
          </ac:spMkLst>
        </pc:spChg>
        <pc:spChg chg="add mod">
          <ac:chgData name="이승훈(전자전기공학과)" userId="bdc54694-ce69-4602-b93e-d20746b88dfe" providerId="ADAL" clId="{F4F78231-4EE1-4E0D-96F2-B4FCD2847931}" dt="2023-05-09T05:51:48.289" v="3842" actId="1076"/>
          <ac:spMkLst>
            <pc:docMk/>
            <pc:sldMk cId="612776008" sldId="256"/>
            <ac:spMk id="817" creationId="{B9D0E167-7116-43B3-B3E2-53A6DAD4736F}"/>
          </ac:spMkLst>
        </pc:spChg>
        <pc:spChg chg="add mod">
          <ac:chgData name="이승훈(전자전기공학과)" userId="bdc54694-ce69-4602-b93e-d20746b88dfe" providerId="ADAL" clId="{F4F78231-4EE1-4E0D-96F2-B4FCD2847931}" dt="2023-05-09T05:51:48.289" v="3842" actId="1076"/>
          <ac:spMkLst>
            <pc:docMk/>
            <pc:sldMk cId="612776008" sldId="256"/>
            <ac:spMk id="818" creationId="{B8483BA9-FE01-4948-92AA-F3D60834A5D3}"/>
          </ac:spMkLst>
        </pc:spChg>
        <pc:spChg chg="add del mod">
          <ac:chgData name="이승훈(전자전기공학과)" userId="bdc54694-ce69-4602-b93e-d20746b88dfe" providerId="ADAL" clId="{F4F78231-4EE1-4E0D-96F2-B4FCD2847931}" dt="2023-06-06T05:16:43.219" v="4322" actId="478"/>
          <ac:spMkLst>
            <pc:docMk/>
            <pc:sldMk cId="612776008" sldId="256"/>
            <ac:spMk id="821" creationId="{50257D36-698D-4689-81E4-0C0DA3FCC33F}"/>
          </ac:spMkLst>
        </pc:spChg>
        <pc:spChg chg="add mod">
          <ac:chgData name="이승훈(전자전기공학과)" userId="bdc54694-ce69-4602-b93e-d20746b88dfe" providerId="ADAL" clId="{F4F78231-4EE1-4E0D-96F2-B4FCD2847931}" dt="2023-06-06T05:21:54.108" v="4335" actId="1076"/>
          <ac:spMkLst>
            <pc:docMk/>
            <pc:sldMk cId="612776008" sldId="256"/>
            <ac:spMk id="823" creationId="{0B8FBD3D-B1D1-49CA-9B8B-2B2C88DC7DA4}"/>
          </ac:spMkLst>
        </pc:spChg>
        <pc:spChg chg="add mod">
          <ac:chgData name="이승훈(전자전기공학과)" userId="bdc54694-ce69-4602-b93e-d20746b88dfe" providerId="ADAL" clId="{F4F78231-4EE1-4E0D-96F2-B4FCD2847931}" dt="2023-05-09T05:51:48.289" v="3842" actId="1076"/>
          <ac:spMkLst>
            <pc:docMk/>
            <pc:sldMk cId="612776008" sldId="256"/>
            <ac:spMk id="824" creationId="{284657E2-C1F2-4E34-BECE-09A27B105A23}"/>
          </ac:spMkLst>
        </pc:spChg>
        <pc:spChg chg="add mod">
          <ac:chgData name="이승훈(전자전기공학과)" userId="bdc54694-ce69-4602-b93e-d20746b88dfe" providerId="ADAL" clId="{F4F78231-4EE1-4E0D-96F2-B4FCD2847931}" dt="2023-05-09T05:53:55.639" v="3873" actId="20577"/>
          <ac:spMkLst>
            <pc:docMk/>
            <pc:sldMk cId="612776008" sldId="256"/>
            <ac:spMk id="825" creationId="{CD359F88-B92D-43BE-9B68-92B24348CF24}"/>
          </ac:spMkLst>
        </pc:spChg>
        <pc:spChg chg="add mod">
          <ac:chgData name="이승훈(전자전기공학과)" userId="bdc54694-ce69-4602-b93e-d20746b88dfe" providerId="ADAL" clId="{F4F78231-4EE1-4E0D-96F2-B4FCD2847931}" dt="2023-06-06T05:33:14.640" v="4540" actId="207"/>
          <ac:spMkLst>
            <pc:docMk/>
            <pc:sldMk cId="612776008" sldId="256"/>
            <ac:spMk id="826" creationId="{798C5E36-044D-4A3A-81D1-5ECBC4E6A0A6}"/>
          </ac:spMkLst>
        </pc:spChg>
        <pc:spChg chg="add mod">
          <ac:chgData name="이승훈(전자전기공학과)" userId="bdc54694-ce69-4602-b93e-d20746b88dfe" providerId="ADAL" clId="{F4F78231-4EE1-4E0D-96F2-B4FCD2847931}" dt="2023-06-06T05:30:49.257" v="4534" actId="1036"/>
          <ac:spMkLst>
            <pc:docMk/>
            <pc:sldMk cId="612776008" sldId="256"/>
            <ac:spMk id="831" creationId="{86E4B286-FEB6-4D8C-B048-2B3AC48675D5}"/>
          </ac:spMkLst>
        </pc:spChg>
        <pc:spChg chg="mod">
          <ac:chgData name="이승훈(전자전기공학과)" userId="bdc54694-ce69-4602-b93e-d20746b88dfe" providerId="ADAL" clId="{F4F78231-4EE1-4E0D-96F2-B4FCD2847931}" dt="2023-06-06T05:21:40.264" v="4332"/>
          <ac:spMkLst>
            <pc:docMk/>
            <pc:sldMk cId="612776008" sldId="256"/>
            <ac:spMk id="835" creationId="{D2D53F13-B612-4964-A1B4-3C45E59028CC}"/>
          </ac:spMkLst>
        </pc:spChg>
        <pc:spChg chg="mod">
          <ac:chgData name="이승훈(전자전기공학과)" userId="bdc54694-ce69-4602-b93e-d20746b88dfe" providerId="ADAL" clId="{F4F78231-4EE1-4E0D-96F2-B4FCD2847931}" dt="2023-06-06T05:21:40.264" v="4332"/>
          <ac:spMkLst>
            <pc:docMk/>
            <pc:sldMk cId="612776008" sldId="256"/>
            <ac:spMk id="837" creationId="{509BF026-705D-4FB2-8783-76C3B6163C32}"/>
          </ac:spMkLst>
        </pc:spChg>
        <pc:spChg chg="mod">
          <ac:chgData name="이승훈(전자전기공학과)" userId="bdc54694-ce69-4602-b93e-d20746b88dfe" providerId="ADAL" clId="{F4F78231-4EE1-4E0D-96F2-B4FCD2847931}" dt="2023-05-08T13:03:55.122" v="1633" actId="404"/>
          <ac:spMkLst>
            <pc:docMk/>
            <pc:sldMk cId="612776008" sldId="256"/>
            <ac:spMk id="884" creationId="{FDADF28F-5EB3-46C7-976C-BD98839A6AB0}"/>
          </ac:spMkLst>
        </pc:spChg>
        <pc:spChg chg="mod">
          <ac:chgData name="이승훈(전자전기공학과)" userId="bdc54694-ce69-4602-b93e-d20746b88dfe" providerId="ADAL" clId="{F4F78231-4EE1-4E0D-96F2-B4FCD2847931}" dt="2023-05-08T13:03:55.122" v="1633" actId="404"/>
          <ac:spMkLst>
            <pc:docMk/>
            <pc:sldMk cId="612776008" sldId="256"/>
            <ac:spMk id="889" creationId="{2C251AFF-78BE-41E2-9565-6C069A5C236F}"/>
          </ac:spMkLst>
        </pc:spChg>
        <pc:spChg chg="mod">
          <ac:chgData name="이승훈(전자전기공학과)" userId="bdc54694-ce69-4602-b93e-d20746b88dfe" providerId="ADAL" clId="{F4F78231-4EE1-4E0D-96F2-B4FCD2847931}" dt="2023-05-08T13:03:55.122" v="1633" actId="404"/>
          <ac:spMkLst>
            <pc:docMk/>
            <pc:sldMk cId="612776008" sldId="256"/>
            <ac:spMk id="890" creationId="{3F0D69B7-38C2-4290-B8C0-2EE9480FB123}"/>
          </ac:spMkLst>
        </pc:spChg>
        <pc:spChg chg="mod">
          <ac:chgData name="이승훈(전자전기공학과)" userId="bdc54694-ce69-4602-b93e-d20746b88dfe" providerId="ADAL" clId="{F4F78231-4EE1-4E0D-96F2-B4FCD2847931}" dt="2023-05-08T13:03:55.122" v="1633" actId="404"/>
          <ac:spMkLst>
            <pc:docMk/>
            <pc:sldMk cId="612776008" sldId="256"/>
            <ac:spMk id="891" creationId="{F73C5C2B-17D5-402E-B5F2-03A2131AFEEB}"/>
          </ac:spMkLst>
        </pc:spChg>
        <pc:spChg chg="mod">
          <ac:chgData name="이승훈(전자전기공학과)" userId="bdc54694-ce69-4602-b93e-d20746b88dfe" providerId="ADAL" clId="{F4F78231-4EE1-4E0D-96F2-B4FCD2847931}" dt="2023-05-08T13:03:55.122" v="1633" actId="404"/>
          <ac:spMkLst>
            <pc:docMk/>
            <pc:sldMk cId="612776008" sldId="256"/>
            <ac:spMk id="892" creationId="{B065A594-0FA0-4545-9B9F-115A1B7BA5F2}"/>
          </ac:spMkLst>
        </pc:spChg>
        <pc:spChg chg="mod">
          <ac:chgData name="이승훈(전자전기공학과)" userId="bdc54694-ce69-4602-b93e-d20746b88dfe" providerId="ADAL" clId="{F4F78231-4EE1-4E0D-96F2-B4FCD2847931}" dt="2023-05-08T13:03:55.122" v="1633" actId="404"/>
          <ac:spMkLst>
            <pc:docMk/>
            <pc:sldMk cId="612776008" sldId="256"/>
            <ac:spMk id="895" creationId="{D95904A0-A207-4A69-9C67-8B6E156C7806}"/>
          </ac:spMkLst>
        </pc:spChg>
        <pc:spChg chg="mod">
          <ac:chgData name="이승훈(전자전기공학과)" userId="bdc54694-ce69-4602-b93e-d20746b88dfe" providerId="ADAL" clId="{F4F78231-4EE1-4E0D-96F2-B4FCD2847931}" dt="2023-05-08T13:03:55.122" v="1633" actId="404"/>
          <ac:spMkLst>
            <pc:docMk/>
            <pc:sldMk cId="612776008" sldId="256"/>
            <ac:spMk id="896" creationId="{54B888FA-E1FB-4686-B6F0-E540210A7814}"/>
          </ac:spMkLst>
        </pc:spChg>
        <pc:spChg chg="mod">
          <ac:chgData name="이승훈(전자전기공학과)" userId="bdc54694-ce69-4602-b93e-d20746b88dfe" providerId="ADAL" clId="{F4F78231-4EE1-4E0D-96F2-B4FCD2847931}" dt="2023-05-08T13:03:55.122" v="1633" actId="404"/>
          <ac:spMkLst>
            <pc:docMk/>
            <pc:sldMk cId="612776008" sldId="256"/>
            <ac:spMk id="897" creationId="{F56613FE-D605-479D-AAAB-225E69D91FE2}"/>
          </ac:spMkLst>
        </pc:spChg>
        <pc:spChg chg="mod">
          <ac:chgData name="이승훈(전자전기공학과)" userId="bdc54694-ce69-4602-b93e-d20746b88dfe" providerId="ADAL" clId="{F4F78231-4EE1-4E0D-96F2-B4FCD2847931}" dt="2023-05-08T13:03:55.122" v="1633" actId="404"/>
          <ac:spMkLst>
            <pc:docMk/>
            <pc:sldMk cId="612776008" sldId="256"/>
            <ac:spMk id="898" creationId="{492D692D-17FB-41F1-96B3-74519A71EA86}"/>
          </ac:spMkLst>
        </pc:spChg>
        <pc:spChg chg="add mod">
          <ac:chgData name="이승훈(전자전기공학과)" userId="bdc54694-ce69-4602-b93e-d20746b88dfe" providerId="ADAL" clId="{F4F78231-4EE1-4E0D-96F2-B4FCD2847931}" dt="2023-05-09T05:50:54.398" v="3818" actId="1037"/>
          <ac:spMkLst>
            <pc:docMk/>
            <pc:sldMk cId="612776008" sldId="256"/>
            <ac:spMk id="901" creationId="{4445807F-7E76-41BE-9F8D-7F54CB11CD90}"/>
          </ac:spMkLst>
        </pc:spChg>
        <pc:spChg chg="add mod">
          <ac:chgData name="이승훈(전자전기공학과)" userId="bdc54694-ce69-4602-b93e-d20746b88dfe" providerId="ADAL" clId="{F4F78231-4EE1-4E0D-96F2-B4FCD2847931}" dt="2023-06-06T05:15:02.601" v="4283" actId="207"/>
          <ac:spMkLst>
            <pc:docMk/>
            <pc:sldMk cId="612776008" sldId="256"/>
            <ac:spMk id="902" creationId="{E7B340EA-D037-4A4F-B039-C9EA620DD5EF}"/>
          </ac:spMkLst>
        </pc:spChg>
        <pc:spChg chg="mod">
          <ac:chgData name="이승훈(전자전기공학과)" userId="bdc54694-ce69-4602-b93e-d20746b88dfe" providerId="ADAL" clId="{F4F78231-4EE1-4E0D-96F2-B4FCD2847931}" dt="2023-06-06T05:14:03.019" v="4243" actId="1035"/>
          <ac:spMkLst>
            <pc:docMk/>
            <pc:sldMk cId="612776008" sldId="256"/>
            <ac:spMk id="904" creationId="{926E6EA2-8195-4902-8A41-99B9F0953884}"/>
          </ac:spMkLst>
        </pc:spChg>
        <pc:spChg chg="mod">
          <ac:chgData name="이승훈(전자전기공학과)" userId="bdc54694-ce69-4602-b93e-d20746b88dfe" providerId="ADAL" clId="{F4F78231-4EE1-4E0D-96F2-B4FCD2847931}" dt="2023-06-06T05:14:03.019" v="4243" actId="1035"/>
          <ac:spMkLst>
            <pc:docMk/>
            <pc:sldMk cId="612776008" sldId="256"/>
            <ac:spMk id="913" creationId="{7E726BFF-64FB-40F6-930B-E66EAFB551FF}"/>
          </ac:spMkLst>
        </pc:spChg>
        <pc:spChg chg="mod">
          <ac:chgData name="이승훈(전자전기공학과)" userId="bdc54694-ce69-4602-b93e-d20746b88dfe" providerId="ADAL" clId="{F4F78231-4EE1-4E0D-96F2-B4FCD2847931}" dt="2023-06-06T05:14:03.019" v="4243" actId="1035"/>
          <ac:spMkLst>
            <pc:docMk/>
            <pc:sldMk cId="612776008" sldId="256"/>
            <ac:spMk id="914" creationId="{55FB7E2D-C932-4A87-9E60-C89699A18EE8}"/>
          </ac:spMkLst>
        </pc:spChg>
        <pc:spChg chg="mod">
          <ac:chgData name="이승훈(전자전기공학과)" userId="bdc54694-ce69-4602-b93e-d20746b88dfe" providerId="ADAL" clId="{F4F78231-4EE1-4E0D-96F2-B4FCD2847931}" dt="2023-06-06T05:14:03.019" v="4243" actId="1035"/>
          <ac:spMkLst>
            <pc:docMk/>
            <pc:sldMk cId="612776008" sldId="256"/>
            <ac:spMk id="924" creationId="{9AA53C0B-A774-4EC2-A5EB-B03D28BB52A3}"/>
          </ac:spMkLst>
        </pc:spChg>
        <pc:spChg chg="mod">
          <ac:chgData name="이승훈(전자전기공학과)" userId="bdc54694-ce69-4602-b93e-d20746b88dfe" providerId="ADAL" clId="{F4F78231-4EE1-4E0D-96F2-B4FCD2847931}" dt="2023-06-06T05:14:03.019" v="4243" actId="1035"/>
          <ac:spMkLst>
            <pc:docMk/>
            <pc:sldMk cId="612776008" sldId="256"/>
            <ac:spMk id="926" creationId="{6BA95DC1-AF33-4AC5-B9F2-DCBE6B5CD32E}"/>
          </ac:spMkLst>
        </pc:spChg>
        <pc:spChg chg="mod">
          <ac:chgData name="이승훈(전자전기공학과)" userId="bdc54694-ce69-4602-b93e-d20746b88dfe" providerId="ADAL" clId="{F4F78231-4EE1-4E0D-96F2-B4FCD2847931}" dt="2023-06-06T05:14:03.019" v="4243" actId="1035"/>
          <ac:spMkLst>
            <pc:docMk/>
            <pc:sldMk cId="612776008" sldId="256"/>
            <ac:spMk id="927" creationId="{67430002-D909-4D3D-87FA-1B580C381F29}"/>
          </ac:spMkLst>
        </pc:spChg>
        <pc:spChg chg="mod">
          <ac:chgData name="이승훈(전자전기공학과)" userId="bdc54694-ce69-4602-b93e-d20746b88dfe" providerId="ADAL" clId="{F4F78231-4EE1-4E0D-96F2-B4FCD2847931}" dt="2023-06-06T05:14:03.019" v="4243" actId="1035"/>
          <ac:spMkLst>
            <pc:docMk/>
            <pc:sldMk cId="612776008" sldId="256"/>
            <ac:spMk id="931" creationId="{864275CC-F133-49D5-8D75-0C6511786A1C}"/>
          </ac:spMkLst>
        </pc:spChg>
        <pc:spChg chg="mod">
          <ac:chgData name="이승훈(전자전기공학과)" userId="bdc54694-ce69-4602-b93e-d20746b88dfe" providerId="ADAL" clId="{F4F78231-4EE1-4E0D-96F2-B4FCD2847931}" dt="2023-06-06T05:14:03.019" v="4243" actId="1035"/>
          <ac:spMkLst>
            <pc:docMk/>
            <pc:sldMk cId="612776008" sldId="256"/>
            <ac:spMk id="933" creationId="{8B930055-5B98-43D9-930D-671C760DCC76}"/>
          </ac:spMkLst>
        </pc:spChg>
        <pc:spChg chg="mod">
          <ac:chgData name="이승훈(전자전기공학과)" userId="bdc54694-ce69-4602-b93e-d20746b88dfe" providerId="ADAL" clId="{F4F78231-4EE1-4E0D-96F2-B4FCD2847931}" dt="2023-06-06T05:14:03.019" v="4243" actId="1035"/>
          <ac:spMkLst>
            <pc:docMk/>
            <pc:sldMk cId="612776008" sldId="256"/>
            <ac:spMk id="939" creationId="{4DDA0F02-5D73-43E9-9CD1-C369182A927F}"/>
          </ac:spMkLst>
        </pc:spChg>
        <pc:spChg chg="mod">
          <ac:chgData name="이승훈(전자전기공학과)" userId="bdc54694-ce69-4602-b93e-d20746b88dfe" providerId="ADAL" clId="{F4F78231-4EE1-4E0D-96F2-B4FCD2847931}" dt="2023-06-06T05:14:03.019" v="4243" actId="1035"/>
          <ac:spMkLst>
            <pc:docMk/>
            <pc:sldMk cId="612776008" sldId="256"/>
            <ac:spMk id="942" creationId="{C310006F-9076-48AD-B063-531253FF8586}"/>
          </ac:spMkLst>
        </pc:spChg>
        <pc:spChg chg="mod">
          <ac:chgData name="이승훈(전자전기공학과)" userId="bdc54694-ce69-4602-b93e-d20746b88dfe" providerId="ADAL" clId="{F4F78231-4EE1-4E0D-96F2-B4FCD2847931}" dt="2023-06-06T05:14:03.019" v="4243" actId="1035"/>
          <ac:spMkLst>
            <pc:docMk/>
            <pc:sldMk cId="612776008" sldId="256"/>
            <ac:spMk id="943" creationId="{212095C5-BD3D-4A74-B6DD-F74C85A870A8}"/>
          </ac:spMkLst>
        </pc:spChg>
        <pc:spChg chg="mod">
          <ac:chgData name="이승훈(전자전기공학과)" userId="bdc54694-ce69-4602-b93e-d20746b88dfe" providerId="ADAL" clId="{F4F78231-4EE1-4E0D-96F2-B4FCD2847931}" dt="2023-06-06T05:14:03.019" v="4243" actId="1035"/>
          <ac:spMkLst>
            <pc:docMk/>
            <pc:sldMk cId="612776008" sldId="256"/>
            <ac:spMk id="944" creationId="{7C13636B-44BC-44BD-87A0-91B2B5E03AED}"/>
          </ac:spMkLst>
        </pc:spChg>
        <pc:spChg chg="mod">
          <ac:chgData name="이승훈(전자전기공학과)" userId="bdc54694-ce69-4602-b93e-d20746b88dfe" providerId="ADAL" clId="{F4F78231-4EE1-4E0D-96F2-B4FCD2847931}" dt="2023-06-06T05:14:03.019" v="4243" actId="1035"/>
          <ac:spMkLst>
            <pc:docMk/>
            <pc:sldMk cId="612776008" sldId="256"/>
            <ac:spMk id="947" creationId="{40A5EFBD-6CC0-4C16-A5A6-3B5A3C20ADDD}"/>
          </ac:spMkLst>
        </pc:spChg>
        <pc:spChg chg="mod">
          <ac:chgData name="이승훈(전자전기공학과)" userId="bdc54694-ce69-4602-b93e-d20746b88dfe" providerId="ADAL" clId="{F4F78231-4EE1-4E0D-96F2-B4FCD2847931}" dt="2023-06-06T05:14:03.019" v="4243" actId="1035"/>
          <ac:spMkLst>
            <pc:docMk/>
            <pc:sldMk cId="612776008" sldId="256"/>
            <ac:spMk id="949" creationId="{17303E03-4C68-42DF-A338-E4F23C5C039B}"/>
          </ac:spMkLst>
        </pc:spChg>
        <pc:spChg chg="mod">
          <ac:chgData name="이승훈(전자전기공학과)" userId="bdc54694-ce69-4602-b93e-d20746b88dfe" providerId="ADAL" clId="{F4F78231-4EE1-4E0D-96F2-B4FCD2847931}" dt="2023-06-06T05:14:03.019" v="4243" actId="1035"/>
          <ac:spMkLst>
            <pc:docMk/>
            <pc:sldMk cId="612776008" sldId="256"/>
            <ac:spMk id="950" creationId="{C19C987A-7734-4009-8169-01A0310D13BC}"/>
          </ac:spMkLst>
        </pc:spChg>
        <pc:spChg chg="mod">
          <ac:chgData name="이승훈(전자전기공학과)" userId="bdc54694-ce69-4602-b93e-d20746b88dfe" providerId="ADAL" clId="{F4F78231-4EE1-4E0D-96F2-B4FCD2847931}" dt="2023-06-06T05:14:03.019" v="4243" actId="1035"/>
          <ac:spMkLst>
            <pc:docMk/>
            <pc:sldMk cId="612776008" sldId="256"/>
            <ac:spMk id="954" creationId="{28E248E9-2E84-43AC-9C6A-D15BFD41233A}"/>
          </ac:spMkLst>
        </pc:spChg>
        <pc:spChg chg="mod">
          <ac:chgData name="이승훈(전자전기공학과)" userId="bdc54694-ce69-4602-b93e-d20746b88dfe" providerId="ADAL" clId="{F4F78231-4EE1-4E0D-96F2-B4FCD2847931}" dt="2023-06-06T05:14:03.019" v="4243" actId="1035"/>
          <ac:spMkLst>
            <pc:docMk/>
            <pc:sldMk cId="612776008" sldId="256"/>
            <ac:spMk id="961" creationId="{FF83E218-CB23-4AFA-A0C8-4ACC791E1890}"/>
          </ac:spMkLst>
        </pc:spChg>
        <pc:spChg chg="mod">
          <ac:chgData name="이승훈(전자전기공학과)" userId="bdc54694-ce69-4602-b93e-d20746b88dfe" providerId="ADAL" clId="{F4F78231-4EE1-4E0D-96F2-B4FCD2847931}" dt="2023-06-06T05:14:03.019" v="4243" actId="1035"/>
          <ac:spMkLst>
            <pc:docMk/>
            <pc:sldMk cId="612776008" sldId="256"/>
            <ac:spMk id="964" creationId="{C2568692-4A9C-45CC-A072-2DB4C1D798EC}"/>
          </ac:spMkLst>
        </pc:spChg>
        <pc:spChg chg="mod">
          <ac:chgData name="이승훈(전자전기공학과)" userId="bdc54694-ce69-4602-b93e-d20746b88dfe" providerId="ADAL" clId="{F4F78231-4EE1-4E0D-96F2-B4FCD2847931}" dt="2023-06-06T05:14:03.019" v="4243" actId="1035"/>
          <ac:spMkLst>
            <pc:docMk/>
            <pc:sldMk cId="612776008" sldId="256"/>
            <ac:spMk id="965" creationId="{EBAB1CCE-4396-4930-B04A-9C79928B5107}"/>
          </ac:spMkLst>
        </pc:spChg>
        <pc:spChg chg="mod">
          <ac:chgData name="이승훈(전자전기공학과)" userId="bdc54694-ce69-4602-b93e-d20746b88dfe" providerId="ADAL" clId="{F4F78231-4EE1-4E0D-96F2-B4FCD2847931}" dt="2023-06-06T05:14:03.019" v="4243" actId="1035"/>
          <ac:spMkLst>
            <pc:docMk/>
            <pc:sldMk cId="612776008" sldId="256"/>
            <ac:spMk id="966" creationId="{A0D11B4F-A048-4949-8943-83E3D50B1D2F}"/>
          </ac:spMkLst>
        </pc:spChg>
        <pc:spChg chg="mod">
          <ac:chgData name="이승훈(전자전기공학과)" userId="bdc54694-ce69-4602-b93e-d20746b88dfe" providerId="ADAL" clId="{F4F78231-4EE1-4E0D-96F2-B4FCD2847931}" dt="2023-06-06T05:14:03.019" v="4243" actId="1035"/>
          <ac:spMkLst>
            <pc:docMk/>
            <pc:sldMk cId="612776008" sldId="256"/>
            <ac:spMk id="967" creationId="{465A87E2-D825-4C7E-A8DE-EA41F8D59657}"/>
          </ac:spMkLst>
        </pc:spChg>
        <pc:spChg chg="mod">
          <ac:chgData name="이승훈(전자전기공학과)" userId="bdc54694-ce69-4602-b93e-d20746b88dfe" providerId="ADAL" clId="{F4F78231-4EE1-4E0D-96F2-B4FCD2847931}" dt="2023-06-06T05:14:03.019" v="4243" actId="1035"/>
          <ac:spMkLst>
            <pc:docMk/>
            <pc:sldMk cId="612776008" sldId="256"/>
            <ac:spMk id="968" creationId="{586D7758-FAF3-4AC2-9F90-8D2D892347A6}"/>
          </ac:spMkLst>
        </pc:spChg>
        <pc:spChg chg="mod">
          <ac:chgData name="이승훈(전자전기공학과)" userId="bdc54694-ce69-4602-b93e-d20746b88dfe" providerId="ADAL" clId="{F4F78231-4EE1-4E0D-96F2-B4FCD2847931}" dt="2023-06-06T05:14:03.019" v="4243" actId="1035"/>
          <ac:spMkLst>
            <pc:docMk/>
            <pc:sldMk cId="612776008" sldId="256"/>
            <ac:spMk id="969" creationId="{9FBC74C5-E130-485D-B151-2B791C78AF5B}"/>
          </ac:spMkLst>
        </pc:spChg>
        <pc:spChg chg="mod">
          <ac:chgData name="이승훈(전자전기공학과)" userId="bdc54694-ce69-4602-b93e-d20746b88dfe" providerId="ADAL" clId="{F4F78231-4EE1-4E0D-96F2-B4FCD2847931}" dt="2023-06-06T05:14:03.019" v="4243" actId="1035"/>
          <ac:spMkLst>
            <pc:docMk/>
            <pc:sldMk cId="612776008" sldId="256"/>
            <ac:spMk id="970" creationId="{EE353332-E995-4D02-8B92-83B331C29A16}"/>
          </ac:spMkLst>
        </pc:spChg>
        <pc:spChg chg="mod">
          <ac:chgData name="이승훈(전자전기공학과)" userId="bdc54694-ce69-4602-b93e-d20746b88dfe" providerId="ADAL" clId="{F4F78231-4EE1-4E0D-96F2-B4FCD2847931}" dt="2023-06-06T05:14:03.019" v="4243" actId="1035"/>
          <ac:spMkLst>
            <pc:docMk/>
            <pc:sldMk cId="612776008" sldId="256"/>
            <ac:spMk id="971" creationId="{FCC3B0B3-0CF9-4CB5-8C11-3C12CBB44E36}"/>
          </ac:spMkLst>
        </pc:spChg>
        <pc:spChg chg="mod">
          <ac:chgData name="이승훈(전자전기공학과)" userId="bdc54694-ce69-4602-b93e-d20746b88dfe" providerId="ADAL" clId="{F4F78231-4EE1-4E0D-96F2-B4FCD2847931}" dt="2023-06-06T05:14:03.019" v="4243" actId="1035"/>
          <ac:spMkLst>
            <pc:docMk/>
            <pc:sldMk cId="612776008" sldId="256"/>
            <ac:spMk id="972" creationId="{4BE1FF17-0FF6-4B46-BE70-A1AE06B127B7}"/>
          </ac:spMkLst>
        </pc:spChg>
        <pc:spChg chg="mod">
          <ac:chgData name="이승훈(전자전기공학과)" userId="bdc54694-ce69-4602-b93e-d20746b88dfe" providerId="ADAL" clId="{F4F78231-4EE1-4E0D-96F2-B4FCD2847931}" dt="2023-06-06T05:14:03.019" v="4243" actId="1035"/>
          <ac:spMkLst>
            <pc:docMk/>
            <pc:sldMk cId="612776008" sldId="256"/>
            <ac:spMk id="975" creationId="{498D2302-A87D-4585-BB2A-26801C56E697}"/>
          </ac:spMkLst>
        </pc:spChg>
        <pc:spChg chg="mod">
          <ac:chgData name="이승훈(전자전기공학과)" userId="bdc54694-ce69-4602-b93e-d20746b88dfe" providerId="ADAL" clId="{F4F78231-4EE1-4E0D-96F2-B4FCD2847931}" dt="2023-06-06T05:14:03.019" v="4243" actId="1035"/>
          <ac:spMkLst>
            <pc:docMk/>
            <pc:sldMk cId="612776008" sldId="256"/>
            <ac:spMk id="976" creationId="{E9FE83F3-9A50-4EFD-B8BF-775944D177A2}"/>
          </ac:spMkLst>
        </pc:spChg>
        <pc:spChg chg="mod">
          <ac:chgData name="이승훈(전자전기공학과)" userId="bdc54694-ce69-4602-b93e-d20746b88dfe" providerId="ADAL" clId="{F4F78231-4EE1-4E0D-96F2-B4FCD2847931}" dt="2023-06-06T05:14:03.019" v="4243" actId="1035"/>
          <ac:spMkLst>
            <pc:docMk/>
            <pc:sldMk cId="612776008" sldId="256"/>
            <ac:spMk id="977" creationId="{9B1565D6-06B4-437F-BD7C-A216D2C05517}"/>
          </ac:spMkLst>
        </pc:spChg>
        <pc:spChg chg="mod">
          <ac:chgData name="이승훈(전자전기공학과)" userId="bdc54694-ce69-4602-b93e-d20746b88dfe" providerId="ADAL" clId="{F4F78231-4EE1-4E0D-96F2-B4FCD2847931}" dt="2023-06-06T05:14:03.019" v="4243" actId="1035"/>
          <ac:spMkLst>
            <pc:docMk/>
            <pc:sldMk cId="612776008" sldId="256"/>
            <ac:spMk id="978" creationId="{05E8B442-5AAF-45DE-9696-CC8A72E24ADA}"/>
          </ac:spMkLst>
        </pc:spChg>
        <pc:spChg chg="mod">
          <ac:chgData name="이승훈(전자전기공학과)" userId="bdc54694-ce69-4602-b93e-d20746b88dfe" providerId="ADAL" clId="{F4F78231-4EE1-4E0D-96F2-B4FCD2847931}" dt="2023-06-06T05:14:03.019" v="4243" actId="1035"/>
          <ac:spMkLst>
            <pc:docMk/>
            <pc:sldMk cId="612776008" sldId="256"/>
            <ac:spMk id="979" creationId="{63650D83-EC42-4A2F-8D15-F148F20E4BAA}"/>
          </ac:spMkLst>
        </pc:spChg>
        <pc:spChg chg="mod">
          <ac:chgData name="이승훈(전자전기공학과)" userId="bdc54694-ce69-4602-b93e-d20746b88dfe" providerId="ADAL" clId="{F4F78231-4EE1-4E0D-96F2-B4FCD2847931}" dt="2023-06-06T05:14:03.019" v="4243" actId="1035"/>
          <ac:spMkLst>
            <pc:docMk/>
            <pc:sldMk cId="612776008" sldId="256"/>
            <ac:spMk id="988" creationId="{13C234BD-4FFD-45EC-A58E-9EB5850F4492}"/>
          </ac:spMkLst>
        </pc:spChg>
        <pc:spChg chg="mod">
          <ac:chgData name="이승훈(전자전기공학과)" userId="bdc54694-ce69-4602-b93e-d20746b88dfe" providerId="ADAL" clId="{F4F78231-4EE1-4E0D-96F2-B4FCD2847931}" dt="2023-06-06T05:14:03.019" v="4243" actId="1035"/>
          <ac:spMkLst>
            <pc:docMk/>
            <pc:sldMk cId="612776008" sldId="256"/>
            <ac:spMk id="989" creationId="{45E99090-DFB7-4EC0-8C1B-729E638ACA87}"/>
          </ac:spMkLst>
        </pc:spChg>
        <pc:spChg chg="mod">
          <ac:chgData name="이승훈(전자전기공학과)" userId="bdc54694-ce69-4602-b93e-d20746b88dfe" providerId="ADAL" clId="{F4F78231-4EE1-4E0D-96F2-B4FCD2847931}" dt="2023-06-06T05:14:03.019" v="4243" actId="1035"/>
          <ac:spMkLst>
            <pc:docMk/>
            <pc:sldMk cId="612776008" sldId="256"/>
            <ac:spMk id="999" creationId="{AB84344B-E52B-4F96-86C5-8DFFEA51C573}"/>
          </ac:spMkLst>
        </pc:spChg>
        <pc:spChg chg="mod">
          <ac:chgData name="이승훈(전자전기공학과)" userId="bdc54694-ce69-4602-b93e-d20746b88dfe" providerId="ADAL" clId="{F4F78231-4EE1-4E0D-96F2-B4FCD2847931}" dt="2023-06-06T05:14:03.019" v="4243" actId="1035"/>
          <ac:spMkLst>
            <pc:docMk/>
            <pc:sldMk cId="612776008" sldId="256"/>
            <ac:spMk id="1001" creationId="{03E5B4F3-D570-4113-9878-738BEF479551}"/>
          </ac:spMkLst>
        </pc:spChg>
        <pc:spChg chg="mod">
          <ac:chgData name="이승훈(전자전기공학과)" userId="bdc54694-ce69-4602-b93e-d20746b88dfe" providerId="ADAL" clId="{F4F78231-4EE1-4E0D-96F2-B4FCD2847931}" dt="2023-06-06T05:14:03.019" v="4243" actId="1035"/>
          <ac:spMkLst>
            <pc:docMk/>
            <pc:sldMk cId="612776008" sldId="256"/>
            <ac:spMk id="1002" creationId="{3FD20AE0-A2F2-40F3-BF90-65A200A79B92}"/>
          </ac:spMkLst>
        </pc:spChg>
        <pc:spChg chg="mod">
          <ac:chgData name="이승훈(전자전기공학과)" userId="bdc54694-ce69-4602-b93e-d20746b88dfe" providerId="ADAL" clId="{F4F78231-4EE1-4E0D-96F2-B4FCD2847931}" dt="2023-06-06T05:14:03.019" v="4243" actId="1035"/>
          <ac:spMkLst>
            <pc:docMk/>
            <pc:sldMk cId="612776008" sldId="256"/>
            <ac:spMk id="1006" creationId="{9DE7C82D-D106-4411-9567-F24175DAFF29}"/>
          </ac:spMkLst>
        </pc:spChg>
        <pc:spChg chg="mod">
          <ac:chgData name="이승훈(전자전기공학과)" userId="bdc54694-ce69-4602-b93e-d20746b88dfe" providerId="ADAL" clId="{F4F78231-4EE1-4E0D-96F2-B4FCD2847931}" dt="2023-06-06T05:14:03.019" v="4243" actId="1035"/>
          <ac:spMkLst>
            <pc:docMk/>
            <pc:sldMk cId="612776008" sldId="256"/>
            <ac:spMk id="1008" creationId="{182A731E-E49F-4748-A881-23F9666F6AD0}"/>
          </ac:spMkLst>
        </pc:spChg>
        <pc:spChg chg="mod">
          <ac:chgData name="이승훈(전자전기공학과)" userId="bdc54694-ce69-4602-b93e-d20746b88dfe" providerId="ADAL" clId="{F4F78231-4EE1-4E0D-96F2-B4FCD2847931}" dt="2023-06-06T05:14:03.019" v="4243" actId="1035"/>
          <ac:spMkLst>
            <pc:docMk/>
            <pc:sldMk cId="612776008" sldId="256"/>
            <ac:spMk id="1014" creationId="{C9AB2B49-6F93-4F36-9518-596A11250FA3}"/>
          </ac:spMkLst>
        </pc:spChg>
        <pc:spChg chg="mod">
          <ac:chgData name="이승훈(전자전기공학과)" userId="bdc54694-ce69-4602-b93e-d20746b88dfe" providerId="ADAL" clId="{F4F78231-4EE1-4E0D-96F2-B4FCD2847931}" dt="2023-06-06T05:14:03.019" v="4243" actId="1035"/>
          <ac:spMkLst>
            <pc:docMk/>
            <pc:sldMk cId="612776008" sldId="256"/>
            <ac:spMk id="1017" creationId="{E93648B4-588D-4CCA-BE8E-C814F8C9389E}"/>
          </ac:spMkLst>
        </pc:spChg>
        <pc:spChg chg="mod">
          <ac:chgData name="이승훈(전자전기공학과)" userId="bdc54694-ce69-4602-b93e-d20746b88dfe" providerId="ADAL" clId="{F4F78231-4EE1-4E0D-96F2-B4FCD2847931}" dt="2023-06-06T05:14:03.019" v="4243" actId="1035"/>
          <ac:spMkLst>
            <pc:docMk/>
            <pc:sldMk cId="612776008" sldId="256"/>
            <ac:spMk id="1019" creationId="{514DA1AF-D15A-46AD-A3D9-F3CFAC662A6E}"/>
          </ac:spMkLst>
        </pc:spChg>
        <pc:spChg chg="mod">
          <ac:chgData name="이승훈(전자전기공학과)" userId="bdc54694-ce69-4602-b93e-d20746b88dfe" providerId="ADAL" clId="{F4F78231-4EE1-4E0D-96F2-B4FCD2847931}" dt="2023-06-06T05:14:03.019" v="4243" actId="1035"/>
          <ac:spMkLst>
            <pc:docMk/>
            <pc:sldMk cId="612776008" sldId="256"/>
            <ac:spMk id="1020" creationId="{89755F29-BA1F-47F2-B46B-79C51C2CA52C}"/>
          </ac:spMkLst>
        </pc:spChg>
        <pc:spChg chg="mod">
          <ac:chgData name="이승훈(전자전기공학과)" userId="bdc54694-ce69-4602-b93e-d20746b88dfe" providerId="ADAL" clId="{F4F78231-4EE1-4E0D-96F2-B4FCD2847931}" dt="2023-06-06T05:14:03.019" v="4243" actId="1035"/>
          <ac:spMkLst>
            <pc:docMk/>
            <pc:sldMk cId="612776008" sldId="256"/>
            <ac:spMk id="1024" creationId="{979068AE-F661-4814-ACC6-3BDD9BB5FB49}"/>
          </ac:spMkLst>
        </pc:spChg>
        <pc:spChg chg="mod">
          <ac:chgData name="이승훈(전자전기공학과)" userId="bdc54694-ce69-4602-b93e-d20746b88dfe" providerId="ADAL" clId="{F4F78231-4EE1-4E0D-96F2-B4FCD2847931}" dt="2023-06-06T05:14:03.019" v="4243" actId="1035"/>
          <ac:spMkLst>
            <pc:docMk/>
            <pc:sldMk cId="612776008" sldId="256"/>
            <ac:spMk id="1031" creationId="{A849505D-2CFB-4D66-9147-132BDB197486}"/>
          </ac:spMkLst>
        </pc:spChg>
        <pc:spChg chg="mod">
          <ac:chgData name="이승훈(전자전기공학과)" userId="bdc54694-ce69-4602-b93e-d20746b88dfe" providerId="ADAL" clId="{F4F78231-4EE1-4E0D-96F2-B4FCD2847931}" dt="2023-06-06T05:14:03.019" v="4243" actId="1035"/>
          <ac:spMkLst>
            <pc:docMk/>
            <pc:sldMk cId="612776008" sldId="256"/>
            <ac:spMk id="1034" creationId="{B0FBD044-3224-43CF-929F-7BFB76BF9B7A}"/>
          </ac:spMkLst>
        </pc:spChg>
        <pc:spChg chg="mod">
          <ac:chgData name="이승훈(전자전기공학과)" userId="bdc54694-ce69-4602-b93e-d20746b88dfe" providerId="ADAL" clId="{F4F78231-4EE1-4E0D-96F2-B4FCD2847931}" dt="2023-06-06T05:14:03.019" v="4243" actId="1035"/>
          <ac:spMkLst>
            <pc:docMk/>
            <pc:sldMk cId="612776008" sldId="256"/>
            <ac:spMk id="1035" creationId="{9B671909-4657-44F0-8BF3-E7223B9182B6}"/>
          </ac:spMkLst>
        </pc:spChg>
        <pc:spChg chg="mod">
          <ac:chgData name="이승훈(전자전기공학과)" userId="bdc54694-ce69-4602-b93e-d20746b88dfe" providerId="ADAL" clId="{F4F78231-4EE1-4E0D-96F2-B4FCD2847931}" dt="2023-06-06T05:14:03.019" v="4243" actId="1035"/>
          <ac:spMkLst>
            <pc:docMk/>
            <pc:sldMk cId="612776008" sldId="256"/>
            <ac:spMk id="1036" creationId="{671AB1A4-9602-4046-86B6-A37CDFE68B27}"/>
          </ac:spMkLst>
        </pc:spChg>
        <pc:spChg chg="mod">
          <ac:chgData name="이승훈(전자전기공학과)" userId="bdc54694-ce69-4602-b93e-d20746b88dfe" providerId="ADAL" clId="{F4F78231-4EE1-4E0D-96F2-B4FCD2847931}" dt="2023-06-06T05:14:03.019" v="4243" actId="1035"/>
          <ac:spMkLst>
            <pc:docMk/>
            <pc:sldMk cId="612776008" sldId="256"/>
            <ac:spMk id="1037" creationId="{B21396CE-A48E-4833-8BA7-F8F7A96B48E6}"/>
          </ac:spMkLst>
        </pc:spChg>
        <pc:spChg chg="mod">
          <ac:chgData name="이승훈(전자전기공학과)" userId="bdc54694-ce69-4602-b93e-d20746b88dfe" providerId="ADAL" clId="{F4F78231-4EE1-4E0D-96F2-B4FCD2847931}" dt="2023-06-06T05:14:03.019" v="4243" actId="1035"/>
          <ac:spMkLst>
            <pc:docMk/>
            <pc:sldMk cId="612776008" sldId="256"/>
            <ac:spMk id="1038" creationId="{D5791433-A4DC-46EC-BD23-E389417E9C5A}"/>
          </ac:spMkLst>
        </pc:spChg>
        <pc:spChg chg="mod">
          <ac:chgData name="이승훈(전자전기공학과)" userId="bdc54694-ce69-4602-b93e-d20746b88dfe" providerId="ADAL" clId="{F4F78231-4EE1-4E0D-96F2-B4FCD2847931}" dt="2023-06-06T05:14:03.019" v="4243" actId="1035"/>
          <ac:spMkLst>
            <pc:docMk/>
            <pc:sldMk cId="612776008" sldId="256"/>
            <ac:spMk id="1039" creationId="{BF95D36B-5EA9-4ED9-AE1E-0A5F1FD4DDC6}"/>
          </ac:spMkLst>
        </pc:spChg>
        <pc:spChg chg="mod">
          <ac:chgData name="이승훈(전자전기공학과)" userId="bdc54694-ce69-4602-b93e-d20746b88dfe" providerId="ADAL" clId="{F4F78231-4EE1-4E0D-96F2-B4FCD2847931}" dt="2023-06-06T05:14:03.019" v="4243" actId="1035"/>
          <ac:spMkLst>
            <pc:docMk/>
            <pc:sldMk cId="612776008" sldId="256"/>
            <ac:spMk id="1040" creationId="{7A79FE84-79EF-411E-8349-2F5C39D44D36}"/>
          </ac:spMkLst>
        </pc:spChg>
        <pc:spChg chg="mod">
          <ac:chgData name="이승훈(전자전기공학과)" userId="bdc54694-ce69-4602-b93e-d20746b88dfe" providerId="ADAL" clId="{F4F78231-4EE1-4E0D-96F2-B4FCD2847931}" dt="2023-06-06T05:14:03.019" v="4243" actId="1035"/>
          <ac:spMkLst>
            <pc:docMk/>
            <pc:sldMk cId="612776008" sldId="256"/>
            <ac:spMk id="1041" creationId="{410F5357-A5EF-483B-A40B-628367AAF897}"/>
          </ac:spMkLst>
        </pc:spChg>
        <pc:spChg chg="mod">
          <ac:chgData name="이승훈(전자전기공학과)" userId="bdc54694-ce69-4602-b93e-d20746b88dfe" providerId="ADAL" clId="{F4F78231-4EE1-4E0D-96F2-B4FCD2847931}" dt="2023-06-06T05:14:03.019" v="4243" actId="1035"/>
          <ac:spMkLst>
            <pc:docMk/>
            <pc:sldMk cId="612776008" sldId="256"/>
            <ac:spMk id="1044" creationId="{055E754B-2FD5-47E1-A0B1-D1A51A657CD9}"/>
          </ac:spMkLst>
        </pc:spChg>
        <pc:spChg chg="mod">
          <ac:chgData name="이승훈(전자전기공학과)" userId="bdc54694-ce69-4602-b93e-d20746b88dfe" providerId="ADAL" clId="{F4F78231-4EE1-4E0D-96F2-B4FCD2847931}" dt="2023-06-06T05:14:03.019" v="4243" actId="1035"/>
          <ac:spMkLst>
            <pc:docMk/>
            <pc:sldMk cId="612776008" sldId="256"/>
            <ac:spMk id="1045" creationId="{E382B4E1-11F3-42A9-8B4E-498423E994B7}"/>
          </ac:spMkLst>
        </pc:spChg>
        <pc:spChg chg="mod">
          <ac:chgData name="이승훈(전자전기공학과)" userId="bdc54694-ce69-4602-b93e-d20746b88dfe" providerId="ADAL" clId="{F4F78231-4EE1-4E0D-96F2-B4FCD2847931}" dt="2023-06-06T05:14:03.019" v="4243" actId="1035"/>
          <ac:spMkLst>
            <pc:docMk/>
            <pc:sldMk cId="612776008" sldId="256"/>
            <ac:spMk id="1046" creationId="{94F7B573-225A-4E8E-93C0-0DFF9665D57C}"/>
          </ac:spMkLst>
        </pc:spChg>
        <pc:spChg chg="mod">
          <ac:chgData name="이승훈(전자전기공학과)" userId="bdc54694-ce69-4602-b93e-d20746b88dfe" providerId="ADAL" clId="{F4F78231-4EE1-4E0D-96F2-B4FCD2847931}" dt="2023-06-06T05:14:03.019" v="4243" actId="1035"/>
          <ac:spMkLst>
            <pc:docMk/>
            <pc:sldMk cId="612776008" sldId="256"/>
            <ac:spMk id="1047" creationId="{AC277A00-9DD5-4841-8269-BC63EF6E1187}"/>
          </ac:spMkLst>
        </pc:spChg>
        <pc:spChg chg="mod">
          <ac:chgData name="이승훈(전자전기공학과)" userId="bdc54694-ce69-4602-b93e-d20746b88dfe" providerId="ADAL" clId="{F4F78231-4EE1-4E0D-96F2-B4FCD2847931}" dt="2023-06-06T05:14:03.019" v="4243" actId="1035"/>
          <ac:spMkLst>
            <pc:docMk/>
            <pc:sldMk cId="612776008" sldId="256"/>
            <ac:spMk id="1048" creationId="{EE0911BF-492A-43EE-A597-67075D8375A4}"/>
          </ac:spMkLst>
        </pc:spChg>
        <pc:spChg chg="mod">
          <ac:chgData name="이승훈(전자전기공학과)" userId="bdc54694-ce69-4602-b93e-d20746b88dfe" providerId="ADAL" clId="{F4F78231-4EE1-4E0D-96F2-B4FCD2847931}" dt="2023-06-06T05:14:03.019" v="4243" actId="1035"/>
          <ac:spMkLst>
            <pc:docMk/>
            <pc:sldMk cId="612776008" sldId="256"/>
            <ac:spMk id="1051" creationId="{D5FD676F-325F-41AD-9851-7F9B6A0576DD}"/>
          </ac:spMkLst>
        </pc:spChg>
        <pc:spChg chg="mod">
          <ac:chgData name="이승훈(전자전기공학과)" userId="bdc54694-ce69-4602-b93e-d20746b88dfe" providerId="ADAL" clId="{F4F78231-4EE1-4E0D-96F2-B4FCD2847931}" dt="2023-06-06T05:14:03.019" v="4243" actId="1035"/>
          <ac:spMkLst>
            <pc:docMk/>
            <pc:sldMk cId="612776008" sldId="256"/>
            <ac:spMk id="1052" creationId="{7F2DA733-50DD-4C60-B35B-355EE261BADF}"/>
          </ac:spMkLst>
        </pc:spChg>
        <pc:spChg chg="mod">
          <ac:chgData name="이승훈(전자전기공학과)" userId="bdc54694-ce69-4602-b93e-d20746b88dfe" providerId="ADAL" clId="{F4F78231-4EE1-4E0D-96F2-B4FCD2847931}" dt="2023-06-06T05:14:03.019" v="4243" actId="1035"/>
          <ac:spMkLst>
            <pc:docMk/>
            <pc:sldMk cId="612776008" sldId="256"/>
            <ac:spMk id="1053" creationId="{27632241-5F17-47B3-B086-B8EEF956694A}"/>
          </ac:spMkLst>
        </pc:spChg>
        <pc:spChg chg="mod">
          <ac:chgData name="이승훈(전자전기공학과)" userId="bdc54694-ce69-4602-b93e-d20746b88dfe" providerId="ADAL" clId="{F4F78231-4EE1-4E0D-96F2-B4FCD2847931}" dt="2023-06-06T05:14:03.019" v="4243" actId="1035"/>
          <ac:spMkLst>
            <pc:docMk/>
            <pc:sldMk cId="612776008" sldId="256"/>
            <ac:spMk id="1054" creationId="{0DAF0951-899F-4141-8EAD-12D0EE437FC5}"/>
          </ac:spMkLst>
        </pc:spChg>
        <pc:spChg chg="mod">
          <ac:chgData name="이승훈(전자전기공학과)" userId="bdc54694-ce69-4602-b93e-d20746b88dfe" providerId="ADAL" clId="{F4F78231-4EE1-4E0D-96F2-B4FCD2847931}" dt="2023-06-06T05:14:03.019" v="4243" actId="1035"/>
          <ac:spMkLst>
            <pc:docMk/>
            <pc:sldMk cId="612776008" sldId="256"/>
            <ac:spMk id="1055" creationId="{8950A0FD-7187-4E2F-83CA-A343EBD8F530}"/>
          </ac:spMkLst>
        </pc:spChg>
        <pc:spChg chg="mod">
          <ac:chgData name="이승훈(전자전기공학과)" userId="bdc54694-ce69-4602-b93e-d20746b88dfe" providerId="ADAL" clId="{F4F78231-4EE1-4E0D-96F2-B4FCD2847931}" dt="2023-06-06T05:14:03.019" v="4243" actId="1035"/>
          <ac:spMkLst>
            <pc:docMk/>
            <pc:sldMk cId="612776008" sldId="256"/>
            <ac:spMk id="1056" creationId="{6662C70C-9DCC-432A-AE25-2389DD1DF8A5}"/>
          </ac:spMkLst>
        </pc:spChg>
        <pc:spChg chg="mod">
          <ac:chgData name="이승훈(전자전기공학과)" userId="bdc54694-ce69-4602-b93e-d20746b88dfe" providerId="ADAL" clId="{F4F78231-4EE1-4E0D-96F2-B4FCD2847931}" dt="2023-06-06T05:14:03.019" v="4243" actId="1035"/>
          <ac:spMkLst>
            <pc:docMk/>
            <pc:sldMk cId="612776008" sldId="256"/>
            <ac:spMk id="1057" creationId="{E9D798B9-2E92-477E-AA98-3E7177ECA6AF}"/>
          </ac:spMkLst>
        </pc:spChg>
        <pc:spChg chg="mod">
          <ac:chgData name="이승훈(전자전기공학과)" userId="bdc54694-ce69-4602-b93e-d20746b88dfe" providerId="ADAL" clId="{F4F78231-4EE1-4E0D-96F2-B4FCD2847931}" dt="2023-06-06T05:14:03.019" v="4243" actId="1035"/>
          <ac:spMkLst>
            <pc:docMk/>
            <pc:sldMk cId="612776008" sldId="256"/>
            <ac:spMk id="1058" creationId="{390A8452-B9B9-4C62-A244-A48DA8AD349B}"/>
          </ac:spMkLst>
        </pc:spChg>
        <pc:spChg chg="mod">
          <ac:chgData name="이승훈(전자전기공학과)" userId="bdc54694-ce69-4602-b93e-d20746b88dfe" providerId="ADAL" clId="{F4F78231-4EE1-4E0D-96F2-B4FCD2847931}" dt="2023-06-06T05:14:03.019" v="4243" actId="1035"/>
          <ac:spMkLst>
            <pc:docMk/>
            <pc:sldMk cId="612776008" sldId="256"/>
            <ac:spMk id="1063" creationId="{07E06BD1-323C-463A-9864-F3DAF6B9D65F}"/>
          </ac:spMkLst>
        </pc:spChg>
        <pc:spChg chg="mod">
          <ac:chgData name="이승훈(전자전기공학과)" userId="bdc54694-ce69-4602-b93e-d20746b88dfe" providerId="ADAL" clId="{F4F78231-4EE1-4E0D-96F2-B4FCD2847931}" dt="2023-06-06T05:14:03.019" v="4243" actId="1035"/>
          <ac:spMkLst>
            <pc:docMk/>
            <pc:sldMk cId="612776008" sldId="256"/>
            <ac:spMk id="1064" creationId="{7D5B9D44-FC7D-4849-A2C9-AD5A1AB505CD}"/>
          </ac:spMkLst>
        </pc:spChg>
        <pc:spChg chg="mod">
          <ac:chgData name="이승훈(전자전기공학과)" userId="bdc54694-ce69-4602-b93e-d20746b88dfe" providerId="ADAL" clId="{F4F78231-4EE1-4E0D-96F2-B4FCD2847931}" dt="2023-06-06T05:14:03.019" v="4243" actId="1035"/>
          <ac:spMkLst>
            <pc:docMk/>
            <pc:sldMk cId="612776008" sldId="256"/>
            <ac:spMk id="1067" creationId="{CC0340D7-78A6-4377-8BA3-364E66F0A452}"/>
          </ac:spMkLst>
        </pc:spChg>
        <pc:spChg chg="mod">
          <ac:chgData name="이승훈(전자전기공학과)" userId="bdc54694-ce69-4602-b93e-d20746b88dfe" providerId="ADAL" clId="{F4F78231-4EE1-4E0D-96F2-B4FCD2847931}" dt="2023-06-06T05:14:03.019" v="4243" actId="1035"/>
          <ac:spMkLst>
            <pc:docMk/>
            <pc:sldMk cId="612776008" sldId="256"/>
            <ac:spMk id="1068" creationId="{54D85EA4-3BB1-4DE1-B6AA-1E3AFCE52318}"/>
          </ac:spMkLst>
        </pc:spChg>
        <pc:spChg chg="mod">
          <ac:chgData name="이승훈(전자전기공학과)" userId="bdc54694-ce69-4602-b93e-d20746b88dfe" providerId="ADAL" clId="{F4F78231-4EE1-4E0D-96F2-B4FCD2847931}" dt="2023-06-06T05:14:03.019" v="4243" actId="1035"/>
          <ac:spMkLst>
            <pc:docMk/>
            <pc:sldMk cId="612776008" sldId="256"/>
            <ac:spMk id="1069" creationId="{93A30985-9E24-4C99-BB43-409BBB9D792F}"/>
          </ac:spMkLst>
        </pc:spChg>
        <pc:spChg chg="mod">
          <ac:chgData name="이승훈(전자전기공학과)" userId="bdc54694-ce69-4602-b93e-d20746b88dfe" providerId="ADAL" clId="{F4F78231-4EE1-4E0D-96F2-B4FCD2847931}" dt="2023-06-06T05:14:03.019" v="4243" actId="1035"/>
          <ac:spMkLst>
            <pc:docMk/>
            <pc:sldMk cId="612776008" sldId="256"/>
            <ac:spMk id="1070" creationId="{414921DC-628F-4CB9-8960-AF057F817A9C}"/>
          </ac:spMkLst>
        </pc:spChg>
        <pc:spChg chg="mod">
          <ac:chgData name="이승훈(전자전기공학과)" userId="bdc54694-ce69-4602-b93e-d20746b88dfe" providerId="ADAL" clId="{F4F78231-4EE1-4E0D-96F2-B4FCD2847931}" dt="2023-06-06T05:14:03.019" v="4243" actId="1035"/>
          <ac:spMkLst>
            <pc:docMk/>
            <pc:sldMk cId="612776008" sldId="256"/>
            <ac:spMk id="1071" creationId="{6838E249-3549-428D-AAE1-31D9DB6503E7}"/>
          </ac:spMkLst>
        </pc:spChg>
        <pc:spChg chg="mod">
          <ac:chgData name="이승훈(전자전기공학과)" userId="bdc54694-ce69-4602-b93e-d20746b88dfe" providerId="ADAL" clId="{F4F78231-4EE1-4E0D-96F2-B4FCD2847931}" dt="2023-06-06T05:14:03.019" v="4243" actId="1035"/>
          <ac:spMkLst>
            <pc:docMk/>
            <pc:sldMk cId="612776008" sldId="256"/>
            <ac:spMk id="1072" creationId="{15B0C2B4-DDE0-4D61-A706-FE3503C6795E}"/>
          </ac:spMkLst>
        </pc:spChg>
        <pc:spChg chg="mod">
          <ac:chgData name="이승훈(전자전기공학과)" userId="bdc54694-ce69-4602-b93e-d20746b88dfe" providerId="ADAL" clId="{F4F78231-4EE1-4E0D-96F2-B4FCD2847931}" dt="2023-06-06T05:14:03.019" v="4243" actId="1035"/>
          <ac:spMkLst>
            <pc:docMk/>
            <pc:sldMk cId="612776008" sldId="256"/>
            <ac:spMk id="1073" creationId="{7F189CF1-BDCD-49CD-9E2B-F16ABB747E6D}"/>
          </ac:spMkLst>
        </pc:spChg>
        <pc:spChg chg="mod">
          <ac:chgData name="이승훈(전자전기공학과)" userId="bdc54694-ce69-4602-b93e-d20746b88dfe" providerId="ADAL" clId="{F4F78231-4EE1-4E0D-96F2-B4FCD2847931}" dt="2023-06-06T05:14:03.019" v="4243" actId="1035"/>
          <ac:spMkLst>
            <pc:docMk/>
            <pc:sldMk cId="612776008" sldId="256"/>
            <ac:spMk id="1074" creationId="{469E82D7-7039-48E5-A8F9-F708DE923C1F}"/>
          </ac:spMkLst>
        </pc:spChg>
        <pc:spChg chg="mod">
          <ac:chgData name="이승훈(전자전기공학과)" userId="bdc54694-ce69-4602-b93e-d20746b88dfe" providerId="ADAL" clId="{F4F78231-4EE1-4E0D-96F2-B4FCD2847931}" dt="2023-06-06T05:14:03.019" v="4243" actId="1035"/>
          <ac:spMkLst>
            <pc:docMk/>
            <pc:sldMk cId="612776008" sldId="256"/>
            <ac:spMk id="1075" creationId="{791076AE-6B53-40D6-B538-FBDFE87E1DBB}"/>
          </ac:spMkLst>
        </pc:spChg>
        <pc:spChg chg="mod">
          <ac:chgData name="이승훈(전자전기공학과)" userId="bdc54694-ce69-4602-b93e-d20746b88dfe" providerId="ADAL" clId="{F4F78231-4EE1-4E0D-96F2-B4FCD2847931}" dt="2023-06-06T05:14:03.019" v="4243" actId="1035"/>
          <ac:spMkLst>
            <pc:docMk/>
            <pc:sldMk cId="612776008" sldId="256"/>
            <ac:spMk id="1076" creationId="{3BADE7D0-387F-46AB-BFFA-9444AF072117}"/>
          </ac:spMkLst>
        </pc:spChg>
        <pc:spChg chg="mod">
          <ac:chgData name="이승훈(전자전기공학과)" userId="bdc54694-ce69-4602-b93e-d20746b88dfe" providerId="ADAL" clId="{F4F78231-4EE1-4E0D-96F2-B4FCD2847931}" dt="2023-06-06T05:14:03.019" v="4243" actId="1035"/>
          <ac:spMkLst>
            <pc:docMk/>
            <pc:sldMk cId="612776008" sldId="256"/>
            <ac:spMk id="1079" creationId="{30D7997C-946B-438E-A463-956DD9529BA1}"/>
          </ac:spMkLst>
        </pc:spChg>
        <pc:spChg chg="mod">
          <ac:chgData name="이승훈(전자전기공학과)" userId="bdc54694-ce69-4602-b93e-d20746b88dfe" providerId="ADAL" clId="{F4F78231-4EE1-4E0D-96F2-B4FCD2847931}" dt="2023-06-06T05:14:03.019" v="4243" actId="1035"/>
          <ac:spMkLst>
            <pc:docMk/>
            <pc:sldMk cId="612776008" sldId="256"/>
            <ac:spMk id="1085" creationId="{E8F022B2-2BEE-41BF-9099-961066F3F27D}"/>
          </ac:spMkLst>
        </pc:spChg>
        <pc:spChg chg="mod">
          <ac:chgData name="이승훈(전자전기공학과)" userId="bdc54694-ce69-4602-b93e-d20746b88dfe" providerId="ADAL" clId="{F4F78231-4EE1-4E0D-96F2-B4FCD2847931}" dt="2023-06-06T05:14:03.019" v="4243" actId="1035"/>
          <ac:spMkLst>
            <pc:docMk/>
            <pc:sldMk cId="612776008" sldId="256"/>
            <ac:spMk id="1098" creationId="{948BB28E-6FFD-42AE-8229-DE4A14FB2B3D}"/>
          </ac:spMkLst>
        </pc:spChg>
        <pc:spChg chg="mod">
          <ac:chgData name="이승훈(전자전기공학과)" userId="bdc54694-ce69-4602-b93e-d20746b88dfe" providerId="ADAL" clId="{F4F78231-4EE1-4E0D-96F2-B4FCD2847931}" dt="2023-06-06T05:14:03.019" v="4243" actId="1035"/>
          <ac:spMkLst>
            <pc:docMk/>
            <pc:sldMk cId="612776008" sldId="256"/>
            <ac:spMk id="1109" creationId="{92525691-1352-482C-B309-5D99D81F1EB0}"/>
          </ac:spMkLst>
        </pc:spChg>
        <pc:spChg chg="mod">
          <ac:chgData name="이승훈(전자전기공학과)" userId="bdc54694-ce69-4602-b93e-d20746b88dfe" providerId="ADAL" clId="{F4F78231-4EE1-4E0D-96F2-B4FCD2847931}" dt="2023-06-06T05:14:03.019" v="4243" actId="1035"/>
          <ac:spMkLst>
            <pc:docMk/>
            <pc:sldMk cId="612776008" sldId="256"/>
            <ac:spMk id="1111" creationId="{43DC3421-CE00-484B-9702-9A778C9C8B9A}"/>
          </ac:spMkLst>
        </pc:spChg>
        <pc:spChg chg="mod">
          <ac:chgData name="이승훈(전자전기공학과)" userId="bdc54694-ce69-4602-b93e-d20746b88dfe" providerId="ADAL" clId="{F4F78231-4EE1-4E0D-96F2-B4FCD2847931}" dt="2023-06-06T05:14:03.019" v="4243" actId="1035"/>
          <ac:spMkLst>
            <pc:docMk/>
            <pc:sldMk cId="612776008" sldId="256"/>
            <ac:spMk id="1139" creationId="{BC978D66-6E9B-4FEB-88BE-ADDEF32464A0}"/>
          </ac:spMkLst>
        </pc:spChg>
        <pc:spChg chg="mod">
          <ac:chgData name="이승훈(전자전기공학과)" userId="bdc54694-ce69-4602-b93e-d20746b88dfe" providerId="ADAL" clId="{F4F78231-4EE1-4E0D-96F2-B4FCD2847931}" dt="2023-06-06T05:14:03.019" v="4243" actId="1035"/>
          <ac:spMkLst>
            <pc:docMk/>
            <pc:sldMk cId="612776008" sldId="256"/>
            <ac:spMk id="1141" creationId="{FC991211-AF7D-435A-8F63-BF9D797F04D0}"/>
          </ac:spMkLst>
        </pc:spChg>
        <pc:spChg chg="mod">
          <ac:chgData name="이승훈(전자전기공학과)" userId="bdc54694-ce69-4602-b93e-d20746b88dfe" providerId="ADAL" clId="{F4F78231-4EE1-4E0D-96F2-B4FCD2847931}" dt="2023-06-06T05:14:03.019" v="4243" actId="1035"/>
          <ac:spMkLst>
            <pc:docMk/>
            <pc:sldMk cId="612776008" sldId="256"/>
            <ac:spMk id="1152" creationId="{469F6791-1D13-4A38-813D-3BA37BB2D295}"/>
          </ac:spMkLst>
        </pc:spChg>
        <pc:spChg chg="mod">
          <ac:chgData name="이승훈(전자전기공학과)" userId="bdc54694-ce69-4602-b93e-d20746b88dfe" providerId="ADAL" clId="{F4F78231-4EE1-4E0D-96F2-B4FCD2847931}" dt="2023-06-06T05:14:03.019" v="4243" actId="1035"/>
          <ac:spMkLst>
            <pc:docMk/>
            <pc:sldMk cId="612776008" sldId="256"/>
            <ac:spMk id="1154" creationId="{F5A62F5A-1933-4723-B817-2D3D2E0F076A}"/>
          </ac:spMkLst>
        </pc:spChg>
        <pc:spChg chg="mod">
          <ac:chgData name="이승훈(전자전기공학과)" userId="bdc54694-ce69-4602-b93e-d20746b88dfe" providerId="ADAL" clId="{F4F78231-4EE1-4E0D-96F2-B4FCD2847931}" dt="2023-06-06T05:14:03.019" v="4243" actId="1035"/>
          <ac:spMkLst>
            <pc:docMk/>
            <pc:sldMk cId="612776008" sldId="256"/>
            <ac:spMk id="1176" creationId="{E6AFAD0D-5B31-4789-B10B-7AA22649E26C}"/>
          </ac:spMkLst>
        </pc:spChg>
        <pc:spChg chg="mod">
          <ac:chgData name="이승훈(전자전기공학과)" userId="bdc54694-ce69-4602-b93e-d20746b88dfe" providerId="ADAL" clId="{F4F78231-4EE1-4E0D-96F2-B4FCD2847931}" dt="2023-06-06T05:14:03.019" v="4243" actId="1035"/>
          <ac:spMkLst>
            <pc:docMk/>
            <pc:sldMk cId="612776008" sldId="256"/>
            <ac:spMk id="1178" creationId="{7301004A-169D-4BF3-B6CC-39E93D520EE2}"/>
          </ac:spMkLst>
        </pc:spChg>
        <pc:spChg chg="mod">
          <ac:chgData name="이승훈(전자전기공학과)" userId="bdc54694-ce69-4602-b93e-d20746b88dfe" providerId="ADAL" clId="{F4F78231-4EE1-4E0D-96F2-B4FCD2847931}" dt="2023-06-06T05:14:03.019" v="4243" actId="1035"/>
          <ac:spMkLst>
            <pc:docMk/>
            <pc:sldMk cId="612776008" sldId="256"/>
            <ac:spMk id="1218" creationId="{C846ABC8-2A67-4986-95BE-3BF0888F76A9}"/>
          </ac:spMkLst>
        </pc:spChg>
        <pc:spChg chg="mod">
          <ac:chgData name="이승훈(전자전기공학과)" userId="bdc54694-ce69-4602-b93e-d20746b88dfe" providerId="ADAL" clId="{F4F78231-4EE1-4E0D-96F2-B4FCD2847931}" dt="2023-06-06T05:14:03.019" v="4243" actId="1035"/>
          <ac:spMkLst>
            <pc:docMk/>
            <pc:sldMk cId="612776008" sldId="256"/>
            <ac:spMk id="1231" creationId="{39242602-9535-4BAD-9380-B30DD8FF5B91}"/>
          </ac:spMkLst>
        </pc:spChg>
        <pc:spChg chg="mod">
          <ac:chgData name="이승훈(전자전기공학과)" userId="bdc54694-ce69-4602-b93e-d20746b88dfe" providerId="ADAL" clId="{F4F78231-4EE1-4E0D-96F2-B4FCD2847931}" dt="2023-06-06T05:14:03.019" v="4243" actId="1035"/>
          <ac:spMkLst>
            <pc:docMk/>
            <pc:sldMk cId="612776008" sldId="256"/>
            <ac:spMk id="1242" creationId="{D0EDD903-143B-4112-83D5-AAD1A9A450BE}"/>
          </ac:spMkLst>
        </pc:spChg>
        <pc:spChg chg="mod">
          <ac:chgData name="이승훈(전자전기공학과)" userId="bdc54694-ce69-4602-b93e-d20746b88dfe" providerId="ADAL" clId="{F4F78231-4EE1-4E0D-96F2-B4FCD2847931}" dt="2023-06-06T05:14:03.019" v="4243" actId="1035"/>
          <ac:spMkLst>
            <pc:docMk/>
            <pc:sldMk cId="612776008" sldId="256"/>
            <ac:spMk id="1244" creationId="{804DF6C2-7A25-47BB-A381-C0B666E0D349}"/>
          </ac:spMkLst>
        </pc:spChg>
        <pc:spChg chg="mod">
          <ac:chgData name="이승훈(전자전기공학과)" userId="bdc54694-ce69-4602-b93e-d20746b88dfe" providerId="ADAL" clId="{F4F78231-4EE1-4E0D-96F2-B4FCD2847931}" dt="2023-06-06T05:14:03.019" v="4243" actId="1035"/>
          <ac:spMkLst>
            <pc:docMk/>
            <pc:sldMk cId="612776008" sldId="256"/>
            <ac:spMk id="1272" creationId="{CBCB7074-4A4E-469C-B032-94FBE8F7D29C}"/>
          </ac:spMkLst>
        </pc:spChg>
        <pc:spChg chg="mod">
          <ac:chgData name="이승훈(전자전기공학과)" userId="bdc54694-ce69-4602-b93e-d20746b88dfe" providerId="ADAL" clId="{F4F78231-4EE1-4E0D-96F2-B4FCD2847931}" dt="2023-06-06T05:14:03.019" v="4243" actId="1035"/>
          <ac:spMkLst>
            <pc:docMk/>
            <pc:sldMk cId="612776008" sldId="256"/>
            <ac:spMk id="1274" creationId="{EBB49C58-1338-4ACE-8B12-2F9FE2E7C841}"/>
          </ac:spMkLst>
        </pc:spChg>
        <pc:spChg chg="mod">
          <ac:chgData name="이승훈(전자전기공학과)" userId="bdc54694-ce69-4602-b93e-d20746b88dfe" providerId="ADAL" clId="{F4F78231-4EE1-4E0D-96F2-B4FCD2847931}" dt="2023-06-06T05:14:03.019" v="4243" actId="1035"/>
          <ac:spMkLst>
            <pc:docMk/>
            <pc:sldMk cId="612776008" sldId="256"/>
            <ac:spMk id="1285" creationId="{6537C525-184A-4DE5-9D84-F3DB07D0E30C}"/>
          </ac:spMkLst>
        </pc:spChg>
        <pc:spChg chg="mod">
          <ac:chgData name="이승훈(전자전기공학과)" userId="bdc54694-ce69-4602-b93e-d20746b88dfe" providerId="ADAL" clId="{F4F78231-4EE1-4E0D-96F2-B4FCD2847931}" dt="2023-06-06T05:14:03.019" v="4243" actId="1035"/>
          <ac:spMkLst>
            <pc:docMk/>
            <pc:sldMk cId="612776008" sldId="256"/>
            <ac:spMk id="1287" creationId="{205998CD-A96D-4A48-B896-5D8C2258C56F}"/>
          </ac:spMkLst>
        </pc:spChg>
        <pc:spChg chg="mod">
          <ac:chgData name="이승훈(전자전기공학과)" userId="bdc54694-ce69-4602-b93e-d20746b88dfe" providerId="ADAL" clId="{F4F78231-4EE1-4E0D-96F2-B4FCD2847931}" dt="2023-06-06T05:14:03.019" v="4243" actId="1035"/>
          <ac:spMkLst>
            <pc:docMk/>
            <pc:sldMk cId="612776008" sldId="256"/>
            <ac:spMk id="1289" creationId="{19F44C9E-2C87-45F4-A8EB-3923BD9073E0}"/>
          </ac:spMkLst>
        </pc:spChg>
        <pc:spChg chg="mod">
          <ac:chgData name="이승훈(전자전기공학과)" userId="bdc54694-ce69-4602-b93e-d20746b88dfe" providerId="ADAL" clId="{F4F78231-4EE1-4E0D-96F2-B4FCD2847931}" dt="2023-06-06T05:14:03.019" v="4243" actId="1035"/>
          <ac:spMkLst>
            <pc:docMk/>
            <pc:sldMk cId="612776008" sldId="256"/>
            <ac:spMk id="1291" creationId="{3287A4E1-EF16-43EA-AB2A-78044A3663B3}"/>
          </ac:spMkLst>
        </pc:spChg>
        <pc:spChg chg="mod">
          <ac:chgData name="이승훈(전자전기공학과)" userId="bdc54694-ce69-4602-b93e-d20746b88dfe" providerId="ADAL" clId="{F4F78231-4EE1-4E0D-96F2-B4FCD2847931}" dt="2023-06-06T05:14:03.019" v="4243" actId="1035"/>
          <ac:spMkLst>
            <pc:docMk/>
            <pc:sldMk cId="612776008" sldId="256"/>
            <ac:spMk id="1313" creationId="{930B9ABF-FB93-47F1-A029-8ECEC32C2BB3}"/>
          </ac:spMkLst>
        </pc:spChg>
        <pc:spChg chg="mod">
          <ac:chgData name="이승훈(전자전기공학과)" userId="bdc54694-ce69-4602-b93e-d20746b88dfe" providerId="ADAL" clId="{F4F78231-4EE1-4E0D-96F2-B4FCD2847931}" dt="2023-06-06T05:14:03.019" v="4243" actId="1035"/>
          <ac:spMkLst>
            <pc:docMk/>
            <pc:sldMk cId="612776008" sldId="256"/>
            <ac:spMk id="1315" creationId="{9D9B05F2-A4CA-46FC-9D0E-12408690DA00}"/>
          </ac:spMkLst>
        </pc:spChg>
        <pc:spChg chg="mod">
          <ac:chgData name="이승훈(전자전기공학과)" userId="bdc54694-ce69-4602-b93e-d20746b88dfe" providerId="ADAL" clId="{F4F78231-4EE1-4E0D-96F2-B4FCD2847931}" dt="2023-06-06T05:14:03.019" v="4243" actId="1035"/>
          <ac:spMkLst>
            <pc:docMk/>
            <pc:sldMk cId="612776008" sldId="256"/>
            <ac:spMk id="1358" creationId="{25F79B05-56AF-4669-B7D1-A724E20B4EA4}"/>
          </ac:spMkLst>
        </pc:spChg>
        <pc:spChg chg="mod">
          <ac:chgData name="이승훈(전자전기공학과)" userId="bdc54694-ce69-4602-b93e-d20746b88dfe" providerId="ADAL" clId="{F4F78231-4EE1-4E0D-96F2-B4FCD2847931}" dt="2023-06-06T05:14:03.019" v="4243" actId="1035"/>
          <ac:spMkLst>
            <pc:docMk/>
            <pc:sldMk cId="612776008" sldId="256"/>
            <ac:spMk id="1361" creationId="{DF6EA296-3A86-44DF-A647-5F65DF54B517}"/>
          </ac:spMkLst>
        </pc:spChg>
        <pc:spChg chg="add mod">
          <ac:chgData name="이승훈(전자전기공학과)" userId="bdc54694-ce69-4602-b93e-d20746b88dfe" providerId="ADAL" clId="{F4F78231-4EE1-4E0D-96F2-B4FCD2847931}" dt="2023-06-06T05:14:03.019" v="4243" actId="1035"/>
          <ac:spMkLst>
            <pc:docMk/>
            <pc:sldMk cId="612776008" sldId="256"/>
            <ac:spMk id="1362" creationId="{0D637621-DCB4-4196-8D2B-9EDDD2D775C9}"/>
          </ac:spMkLst>
        </pc:spChg>
        <pc:spChg chg="add mod">
          <ac:chgData name="이승훈(전자전기공학과)" userId="bdc54694-ce69-4602-b93e-d20746b88dfe" providerId="ADAL" clId="{F4F78231-4EE1-4E0D-96F2-B4FCD2847931}" dt="2023-06-06T05:28:47.282" v="4507" actId="207"/>
          <ac:spMkLst>
            <pc:docMk/>
            <pc:sldMk cId="612776008" sldId="256"/>
            <ac:spMk id="1363" creationId="{071B3B4D-646F-43D7-B14A-67BAB59511F8}"/>
          </ac:spMkLst>
        </pc:spChg>
        <pc:spChg chg="add mod">
          <ac:chgData name="이승훈(전자전기공학과)" userId="bdc54694-ce69-4602-b93e-d20746b88dfe" providerId="ADAL" clId="{F4F78231-4EE1-4E0D-96F2-B4FCD2847931}" dt="2023-05-09T05:51:48.289" v="3842" actId="1076"/>
          <ac:spMkLst>
            <pc:docMk/>
            <pc:sldMk cId="612776008" sldId="256"/>
            <ac:spMk id="1364" creationId="{6E7A2283-8B6C-4CB7-B8A0-D381DB853492}"/>
          </ac:spMkLst>
        </pc:spChg>
        <pc:spChg chg="add mod">
          <ac:chgData name="이승훈(전자전기공학과)" userId="bdc54694-ce69-4602-b93e-d20746b88dfe" providerId="ADAL" clId="{F4F78231-4EE1-4E0D-96F2-B4FCD2847931}" dt="2023-05-09T05:54:20.583" v="3880" actId="14100"/>
          <ac:spMkLst>
            <pc:docMk/>
            <pc:sldMk cId="612776008" sldId="256"/>
            <ac:spMk id="1365" creationId="{6E4F25D9-23C2-4CE4-ABBA-A029B30DE53C}"/>
          </ac:spMkLst>
        </pc:spChg>
        <pc:grpChg chg="add del mod">
          <ac:chgData name="이승훈(전자전기공학과)" userId="bdc54694-ce69-4602-b93e-d20746b88dfe" providerId="ADAL" clId="{F4F78231-4EE1-4E0D-96F2-B4FCD2847931}" dt="2023-05-08T12:21:53.990" v="1306" actId="478"/>
          <ac:grpSpMkLst>
            <pc:docMk/>
            <pc:sldMk cId="612776008" sldId="256"/>
            <ac:grpSpMk id="16" creationId="{0D26E4CF-4396-488A-9517-908071372A26}"/>
          </ac:grpSpMkLst>
        </pc:grpChg>
        <pc:grpChg chg="add del mod">
          <ac:chgData name="이승훈(전자전기공학과)" userId="bdc54694-ce69-4602-b93e-d20746b88dfe" providerId="ADAL" clId="{F4F78231-4EE1-4E0D-96F2-B4FCD2847931}" dt="2023-05-08T12:21:53.647" v="1305" actId="478"/>
          <ac:grpSpMkLst>
            <pc:docMk/>
            <pc:sldMk cId="612776008" sldId="256"/>
            <ac:grpSpMk id="19" creationId="{94ECE80F-22E6-4206-A3F5-7593F5C6A9A6}"/>
          </ac:grpSpMkLst>
        </pc:grpChg>
        <pc:grpChg chg="add del mod">
          <ac:chgData name="이승훈(전자전기공학과)" userId="bdc54694-ce69-4602-b93e-d20746b88dfe" providerId="ADAL" clId="{F4F78231-4EE1-4E0D-96F2-B4FCD2847931}" dt="2023-05-08T10:25:55.846" v="295" actId="478"/>
          <ac:grpSpMkLst>
            <pc:docMk/>
            <pc:sldMk cId="612776008" sldId="256"/>
            <ac:grpSpMk id="39" creationId="{806C9071-F011-4711-93B0-D4B1494B5379}"/>
          </ac:grpSpMkLst>
        </pc:grpChg>
        <pc:grpChg chg="mod">
          <ac:chgData name="이승훈(전자전기공학과)" userId="bdc54694-ce69-4602-b93e-d20746b88dfe" providerId="ADAL" clId="{F4F78231-4EE1-4E0D-96F2-B4FCD2847931}" dt="2023-05-08T10:14:48.281" v="152"/>
          <ac:grpSpMkLst>
            <pc:docMk/>
            <pc:sldMk cId="612776008" sldId="256"/>
            <ac:grpSpMk id="40" creationId="{E95711C4-CA24-4529-9682-65EF9B752DF8}"/>
          </ac:grpSpMkLst>
        </pc:grpChg>
        <pc:grpChg chg="mod">
          <ac:chgData name="이승훈(전자전기공학과)" userId="bdc54694-ce69-4602-b93e-d20746b88dfe" providerId="ADAL" clId="{F4F78231-4EE1-4E0D-96F2-B4FCD2847931}" dt="2023-05-08T10:14:48.281" v="152"/>
          <ac:grpSpMkLst>
            <pc:docMk/>
            <pc:sldMk cId="612776008" sldId="256"/>
            <ac:grpSpMk id="45" creationId="{E6523663-8F05-4080-A8BE-7C539A01CACC}"/>
          </ac:grpSpMkLst>
        </pc:grpChg>
        <pc:grpChg chg="mod">
          <ac:chgData name="이승훈(전자전기공학과)" userId="bdc54694-ce69-4602-b93e-d20746b88dfe" providerId="ADAL" clId="{F4F78231-4EE1-4E0D-96F2-B4FCD2847931}" dt="2023-05-08T10:14:48.281" v="152"/>
          <ac:grpSpMkLst>
            <pc:docMk/>
            <pc:sldMk cId="612776008" sldId="256"/>
            <ac:grpSpMk id="46" creationId="{0D09EB42-DF22-4DD1-9713-CA5476DD1E9B}"/>
          </ac:grpSpMkLst>
        </pc:grpChg>
        <pc:grpChg chg="mod">
          <ac:chgData name="이승훈(전자전기공학과)" userId="bdc54694-ce69-4602-b93e-d20746b88dfe" providerId="ADAL" clId="{F4F78231-4EE1-4E0D-96F2-B4FCD2847931}" dt="2023-05-08T10:14:48.281" v="152"/>
          <ac:grpSpMkLst>
            <pc:docMk/>
            <pc:sldMk cId="612776008" sldId="256"/>
            <ac:grpSpMk id="47" creationId="{4A0F269A-11B4-4087-B538-DB067485951B}"/>
          </ac:grpSpMkLst>
        </pc:grpChg>
        <pc:grpChg chg="mod">
          <ac:chgData name="이승훈(전자전기공학과)" userId="bdc54694-ce69-4602-b93e-d20746b88dfe" providerId="ADAL" clId="{F4F78231-4EE1-4E0D-96F2-B4FCD2847931}" dt="2023-05-08T10:14:48.281" v="152"/>
          <ac:grpSpMkLst>
            <pc:docMk/>
            <pc:sldMk cId="612776008" sldId="256"/>
            <ac:grpSpMk id="49" creationId="{3C363438-D474-4F88-B85C-269054B92282}"/>
          </ac:grpSpMkLst>
        </pc:grpChg>
        <pc:grpChg chg="mod">
          <ac:chgData name="이승훈(전자전기공학과)" userId="bdc54694-ce69-4602-b93e-d20746b88dfe" providerId="ADAL" clId="{F4F78231-4EE1-4E0D-96F2-B4FCD2847931}" dt="2023-05-08T10:14:48.281" v="152"/>
          <ac:grpSpMkLst>
            <pc:docMk/>
            <pc:sldMk cId="612776008" sldId="256"/>
            <ac:grpSpMk id="50" creationId="{D0350216-EFB0-46B1-BB89-7593B04B7C81}"/>
          </ac:grpSpMkLst>
        </pc:grpChg>
        <pc:grpChg chg="mod">
          <ac:chgData name="이승훈(전자전기공학과)" userId="bdc54694-ce69-4602-b93e-d20746b88dfe" providerId="ADAL" clId="{F4F78231-4EE1-4E0D-96F2-B4FCD2847931}" dt="2023-05-08T10:14:48.281" v="152"/>
          <ac:grpSpMkLst>
            <pc:docMk/>
            <pc:sldMk cId="612776008" sldId="256"/>
            <ac:grpSpMk id="51" creationId="{BE6B4323-DAA3-4249-B708-6ADF2E9A6A7F}"/>
          </ac:grpSpMkLst>
        </pc:grpChg>
        <pc:grpChg chg="mod">
          <ac:chgData name="이승훈(전자전기공학과)" userId="bdc54694-ce69-4602-b93e-d20746b88dfe" providerId="ADAL" clId="{F4F78231-4EE1-4E0D-96F2-B4FCD2847931}" dt="2023-05-08T10:14:48.281" v="152"/>
          <ac:grpSpMkLst>
            <pc:docMk/>
            <pc:sldMk cId="612776008" sldId="256"/>
            <ac:grpSpMk id="58" creationId="{0DCFA95D-3B69-4A11-A4C8-DA75304729F1}"/>
          </ac:grpSpMkLst>
        </pc:grpChg>
        <pc:grpChg chg="add del mod">
          <ac:chgData name="이승훈(전자전기공학과)" userId="bdc54694-ce69-4602-b93e-d20746b88dfe" providerId="ADAL" clId="{F4F78231-4EE1-4E0D-96F2-B4FCD2847931}" dt="2023-05-08T10:25:55.846" v="295" actId="478"/>
          <ac:grpSpMkLst>
            <pc:docMk/>
            <pc:sldMk cId="612776008" sldId="256"/>
            <ac:grpSpMk id="75" creationId="{1D91A333-C4D0-4F57-B539-729BF88F8FAE}"/>
          </ac:grpSpMkLst>
        </pc:grpChg>
        <pc:grpChg chg="mod">
          <ac:chgData name="이승훈(전자전기공학과)" userId="bdc54694-ce69-4602-b93e-d20746b88dfe" providerId="ADAL" clId="{F4F78231-4EE1-4E0D-96F2-B4FCD2847931}" dt="2023-05-08T10:14:48.281" v="152"/>
          <ac:grpSpMkLst>
            <pc:docMk/>
            <pc:sldMk cId="612776008" sldId="256"/>
            <ac:grpSpMk id="76" creationId="{1C4A37BA-95DD-4293-9DD5-0859D6455C66}"/>
          </ac:grpSpMkLst>
        </pc:grpChg>
        <pc:grpChg chg="mod">
          <ac:chgData name="이승훈(전자전기공학과)" userId="bdc54694-ce69-4602-b93e-d20746b88dfe" providerId="ADAL" clId="{F4F78231-4EE1-4E0D-96F2-B4FCD2847931}" dt="2023-05-08T10:14:48.281" v="152"/>
          <ac:grpSpMkLst>
            <pc:docMk/>
            <pc:sldMk cId="612776008" sldId="256"/>
            <ac:grpSpMk id="80" creationId="{979B43C5-022D-44BF-989E-5C32E8191476}"/>
          </ac:grpSpMkLst>
        </pc:grpChg>
        <pc:grpChg chg="mod">
          <ac:chgData name="이승훈(전자전기공학과)" userId="bdc54694-ce69-4602-b93e-d20746b88dfe" providerId="ADAL" clId="{F4F78231-4EE1-4E0D-96F2-B4FCD2847931}" dt="2023-05-08T10:14:48.281" v="152"/>
          <ac:grpSpMkLst>
            <pc:docMk/>
            <pc:sldMk cId="612776008" sldId="256"/>
            <ac:grpSpMk id="81" creationId="{6794BCEF-1BD3-4C5E-9B72-2084E00A58D8}"/>
          </ac:grpSpMkLst>
        </pc:grpChg>
        <pc:grpChg chg="mod">
          <ac:chgData name="이승훈(전자전기공학과)" userId="bdc54694-ce69-4602-b93e-d20746b88dfe" providerId="ADAL" clId="{F4F78231-4EE1-4E0D-96F2-B4FCD2847931}" dt="2023-05-08T10:14:48.281" v="152"/>
          <ac:grpSpMkLst>
            <pc:docMk/>
            <pc:sldMk cId="612776008" sldId="256"/>
            <ac:grpSpMk id="82" creationId="{68DEE5A7-CA2B-424D-A280-5C3998FB0829}"/>
          </ac:grpSpMkLst>
        </pc:grpChg>
        <pc:grpChg chg="mod">
          <ac:chgData name="이승훈(전자전기공학과)" userId="bdc54694-ce69-4602-b93e-d20746b88dfe" providerId="ADAL" clId="{F4F78231-4EE1-4E0D-96F2-B4FCD2847931}" dt="2023-05-08T10:14:48.281" v="152"/>
          <ac:grpSpMkLst>
            <pc:docMk/>
            <pc:sldMk cId="612776008" sldId="256"/>
            <ac:grpSpMk id="84" creationId="{F6BB02B5-3F27-4B17-A92A-45CD8B8C0EE6}"/>
          </ac:grpSpMkLst>
        </pc:grpChg>
        <pc:grpChg chg="mod">
          <ac:chgData name="이승훈(전자전기공학과)" userId="bdc54694-ce69-4602-b93e-d20746b88dfe" providerId="ADAL" clId="{F4F78231-4EE1-4E0D-96F2-B4FCD2847931}" dt="2023-05-08T10:14:48.281" v="152"/>
          <ac:grpSpMkLst>
            <pc:docMk/>
            <pc:sldMk cId="612776008" sldId="256"/>
            <ac:grpSpMk id="85" creationId="{2FB00102-37D4-429A-8B8F-F656DED62257}"/>
          </ac:grpSpMkLst>
        </pc:grpChg>
        <pc:grpChg chg="add del mod">
          <ac:chgData name="이승훈(전자전기공학과)" userId="bdc54694-ce69-4602-b93e-d20746b88dfe" providerId="ADAL" clId="{F4F78231-4EE1-4E0D-96F2-B4FCD2847931}" dt="2023-05-08T10:16:01.566" v="171" actId="478"/>
          <ac:grpSpMkLst>
            <pc:docMk/>
            <pc:sldMk cId="612776008" sldId="256"/>
            <ac:grpSpMk id="98" creationId="{A6B84AFA-95C4-4A3E-AEA6-BD0FC111BA7A}"/>
          </ac:grpSpMkLst>
        </pc:grpChg>
        <pc:grpChg chg="add del mod">
          <ac:chgData name="이승훈(전자전기공학과)" userId="bdc54694-ce69-4602-b93e-d20746b88dfe" providerId="ADAL" clId="{F4F78231-4EE1-4E0D-96F2-B4FCD2847931}" dt="2023-05-08T10:16:01.566" v="171" actId="478"/>
          <ac:grpSpMkLst>
            <pc:docMk/>
            <pc:sldMk cId="612776008" sldId="256"/>
            <ac:grpSpMk id="109" creationId="{9B693C72-9746-43C3-8237-C2335AEFAEC0}"/>
          </ac:grpSpMkLst>
        </pc:grpChg>
        <pc:grpChg chg="add del mod">
          <ac:chgData name="이승훈(전자전기공학과)" userId="bdc54694-ce69-4602-b93e-d20746b88dfe" providerId="ADAL" clId="{F4F78231-4EE1-4E0D-96F2-B4FCD2847931}" dt="2023-05-08T10:23:51.712" v="242" actId="165"/>
          <ac:grpSpMkLst>
            <pc:docMk/>
            <pc:sldMk cId="612776008" sldId="256"/>
            <ac:grpSpMk id="112" creationId="{F6A1B0C1-F92F-4769-B90F-DDAAB243CB99}"/>
          </ac:grpSpMkLst>
        </pc:grpChg>
        <pc:grpChg chg="del mod topLvl">
          <ac:chgData name="이승훈(전자전기공학과)" userId="bdc54694-ce69-4602-b93e-d20746b88dfe" providerId="ADAL" clId="{F4F78231-4EE1-4E0D-96F2-B4FCD2847931}" dt="2023-05-08T10:23:58.247" v="244" actId="165"/>
          <ac:grpSpMkLst>
            <pc:docMk/>
            <pc:sldMk cId="612776008" sldId="256"/>
            <ac:grpSpMk id="113" creationId="{FB07F4B6-FEE3-4AC0-80B4-FF9B9E5A8653}"/>
          </ac:grpSpMkLst>
        </pc:grpChg>
        <pc:grpChg chg="mod topLvl">
          <ac:chgData name="이승훈(전자전기공학과)" userId="bdc54694-ce69-4602-b93e-d20746b88dfe" providerId="ADAL" clId="{F4F78231-4EE1-4E0D-96F2-B4FCD2847931}" dt="2023-05-09T02:26:35.534" v="2519" actId="1035"/>
          <ac:grpSpMkLst>
            <pc:docMk/>
            <pc:sldMk cId="612776008" sldId="256"/>
            <ac:grpSpMk id="117" creationId="{0A070E4E-7FC2-468F-B56C-D3653A1F9A79}"/>
          </ac:grpSpMkLst>
        </pc:grpChg>
        <pc:grpChg chg="mod topLvl">
          <ac:chgData name="이승훈(전자전기공학과)" userId="bdc54694-ce69-4602-b93e-d20746b88dfe" providerId="ADAL" clId="{F4F78231-4EE1-4E0D-96F2-B4FCD2847931}" dt="2023-05-09T02:26:35.534" v="2519" actId="1035"/>
          <ac:grpSpMkLst>
            <pc:docMk/>
            <pc:sldMk cId="612776008" sldId="256"/>
            <ac:grpSpMk id="118" creationId="{083FFF35-A632-4602-B880-9F7545FFC259}"/>
          </ac:grpSpMkLst>
        </pc:grpChg>
        <pc:grpChg chg="mod topLvl">
          <ac:chgData name="이승훈(전자전기공학과)" userId="bdc54694-ce69-4602-b93e-d20746b88dfe" providerId="ADAL" clId="{F4F78231-4EE1-4E0D-96F2-B4FCD2847931}" dt="2023-05-09T02:26:35.534" v="2519" actId="1035"/>
          <ac:grpSpMkLst>
            <pc:docMk/>
            <pc:sldMk cId="612776008" sldId="256"/>
            <ac:grpSpMk id="119" creationId="{992D6D99-6E9E-42DD-B771-C07BB7D84451}"/>
          </ac:grpSpMkLst>
        </pc:grpChg>
        <pc:grpChg chg="mod topLvl">
          <ac:chgData name="이승훈(전자전기공학과)" userId="bdc54694-ce69-4602-b93e-d20746b88dfe" providerId="ADAL" clId="{F4F78231-4EE1-4E0D-96F2-B4FCD2847931}" dt="2023-05-09T02:26:35.534" v="2519" actId="1035"/>
          <ac:grpSpMkLst>
            <pc:docMk/>
            <pc:sldMk cId="612776008" sldId="256"/>
            <ac:grpSpMk id="121" creationId="{562E517D-FC95-42AD-8DED-D521FD0C81BD}"/>
          </ac:grpSpMkLst>
        </pc:grpChg>
        <pc:grpChg chg="mod topLvl">
          <ac:chgData name="이승훈(전자전기공학과)" userId="bdc54694-ce69-4602-b93e-d20746b88dfe" providerId="ADAL" clId="{F4F78231-4EE1-4E0D-96F2-B4FCD2847931}" dt="2023-05-09T02:26:35.534" v="2519" actId="1035"/>
          <ac:grpSpMkLst>
            <pc:docMk/>
            <pc:sldMk cId="612776008" sldId="256"/>
            <ac:grpSpMk id="122" creationId="{DD7B4625-D49C-4377-8613-2C9730CBB08A}"/>
          </ac:grpSpMkLst>
        </pc:grpChg>
        <pc:grpChg chg="add mod topLvl">
          <ac:chgData name="이승훈(전자전기공학과)" userId="bdc54694-ce69-4602-b93e-d20746b88dfe" providerId="ADAL" clId="{F4F78231-4EE1-4E0D-96F2-B4FCD2847931}" dt="2023-05-09T02:26:35.534" v="2519" actId="1035"/>
          <ac:grpSpMkLst>
            <pc:docMk/>
            <pc:sldMk cId="612776008" sldId="256"/>
            <ac:grpSpMk id="140" creationId="{514148AC-DD31-422F-8880-5658E27948F7}"/>
          </ac:grpSpMkLst>
        </pc:grpChg>
        <pc:grpChg chg="add mod topLvl">
          <ac:chgData name="이승훈(전자전기공학과)" userId="bdc54694-ce69-4602-b93e-d20746b88dfe" providerId="ADAL" clId="{F4F78231-4EE1-4E0D-96F2-B4FCD2847931}" dt="2023-05-09T02:26:35.534" v="2519" actId="1035"/>
          <ac:grpSpMkLst>
            <pc:docMk/>
            <pc:sldMk cId="612776008" sldId="256"/>
            <ac:grpSpMk id="143" creationId="{AEFE3EC5-EC62-412D-B3A7-BD75D2AD417E}"/>
          </ac:grpSpMkLst>
        </pc:grpChg>
        <pc:grpChg chg="add mod topLvl">
          <ac:chgData name="이승훈(전자전기공학과)" userId="bdc54694-ce69-4602-b93e-d20746b88dfe" providerId="ADAL" clId="{F4F78231-4EE1-4E0D-96F2-B4FCD2847931}" dt="2023-05-09T02:26:35.534" v="2519" actId="1035"/>
          <ac:grpSpMkLst>
            <pc:docMk/>
            <pc:sldMk cId="612776008" sldId="256"/>
            <ac:grpSpMk id="146" creationId="{85329BAA-E5BE-4655-AD09-24EE9224E67C}"/>
          </ac:grpSpMkLst>
        </pc:grpChg>
        <pc:grpChg chg="add mod topLvl">
          <ac:chgData name="이승훈(전자전기공학과)" userId="bdc54694-ce69-4602-b93e-d20746b88dfe" providerId="ADAL" clId="{F4F78231-4EE1-4E0D-96F2-B4FCD2847931}" dt="2023-05-09T02:26:35.534" v="2519" actId="1035"/>
          <ac:grpSpMkLst>
            <pc:docMk/>
            <pc:sldMk cId="612776008" sldId="256"/>
            <ac:grpSpMk id="150" creationId="{C9EAE518-7F45-428E-9AF6-945D13683F2D}"/>
          </ac:grpSpMkLst>
        </pc:grpChg>
        <pc:grpChg chg="add del mod">
          <ac:chgData name="이승훈(전자전기공학과)" userId="bdc54694-ce69-4602-b93e-d20746b88dfe" providerId="ADAL" clId="{F4F78231-4EE1-4E0D-96F2-B4FCD2847931}" dt="2023-05-08T10:48:12.608" v="522" actId="478"/>
          <ac:grpSpMkLst>
            <pc:docMk/>
            <pc:sldMk cId="612776008" sldId="256"/>
            <ac:grpSpMk id="154" creationId="{E9D29C4B-90CE-4BB8-BC8C-B46644429A9A}"/>
          </ac:grpSpMkLst>
        </pc:grpChg>
        <pc:grpChg chg="add mod ord topLvl">
          <ac:chgData name="이승훈(전자전기공학과)" userId="bdc54694-ce69-4602-b93e-d20746b88dfe" providerId="ADAL" clId="{F4F78231-4EE1-4E0D-96F2-B4FCD2847931}" dt="2023-05-09T03:39:40.453" v="2526" actId="166"/>
          <ac:grpSpMkLst>
            <pc:docMk/>
            <pc:sldMk cId="612776008" sldId="256"/>
            <ac:grpSpMk id="165" creationId="{C7215FEF-D9AA-47EC-81F4-9EE95594D795}"/>
          </ac:grpSpMkLst>
        </pc:grpChg>
        <pc:grpChg chg="add mod topLvl">
          <ac:chgData name="이승훈(전자전기공학과)" userId="bdc54694-ce69-4602-b93e-d20746b88dfe" providerId="ADAL" clId="{F4F78231-4EE1-4E0D-96F2-B4FCD2847931}" dt="2023-05-09T02:26:35.534" v="2519" actId="1035"/>
          <ac:grpSpMkLst>
            <pc:docMk/>
            <pc:sldMk cId="612776008" sldId="256"/>
            <ac:grpSpMk id="168" creationId="{DE22F57E-BD4D-4C95-8CF5-145F8E3A0D5A}"/>
          </ac:grpSpMkLst>
        </pc:grpChg>
        <pc:grpChg chg="add mod topLvl">
          <ac:chgData name="이승훈(전자전기공학과)" userId="bdc54694-ce69-4602-b93e-d20746b88dfe" providerId="ADAL" clId="{F4F78231-4EE1-4E0D-96F2-B4FCD2847931}" dt="2023-05-09T02:26:35.534" v="2519" actId="1035"/>
          <ac:grpSpMkLst>
            <pc:docMk/>
            <pc:sldMk cId="612776008" sldId="256"/>
            <ac:grpSpMk id="171" creationId="{ACF3B3B8-1176-4367-BC11-F2B39BE94252}"/>
          </ac:grpSpMkLst>
        </pc:grpChg>
        <pc:grpChg chg="add mod ord topLvl">
          <ac:chgData name="이승훈(전자전기공학과)" userId="bdc54694-ce69-4602-b93e-d20746b88dfe" providerId="ADAL" clId="{F4F78231-4EE1-4E0D-96F2-B4FCD2847931}" dt="2023-05-09T03:39:40.453" v="2526" actId="166"/>
          <ac:grpSpMkLst>
            <pc:docMk/>
            <pc:sldMk cId="612776008" sldId="256"/>
            <ac:grpSpMk id="175" creationId="{C4854841-7531-400A-87DA-24D5F67FEAB7}"/>
          </ac:grpSpMkLst>
        </pc:grpChg>
        <pc:grpChg chg="add mod topLvl">
          <ac:chgData name="이승훈(전자전기공학과)" userId="bdc54694-ce69-4602-b93e-d20746b88dfe" providerId="ADAL" clId="{F4F78231-4EE1-4E0D-96F2-B4FCD2847931}" dt="2023-05-09T02:26:35.534" v="2519" actId="1035"/>
          <ac:grpSpMkLst>
            <pc:docMk/>
            <pc:sldMk cId="612776008" sldId="256"/>
            <ac:grpSpMk id="179" creationId="{605AF2BA-7C1F-49AE-9D44-CA477221EB90}"/>
          </ac:grpSpMkLst>
        </pc:grpChg>
        <pc:grpChg chg="add mod topLvl">
          <ac:chgData name="이승훈(전자전기공학과)" userId="bdc54694-ce69-4602-b93e-d20746b88dfe" providerId="ADAL" clId="{F4F78231-4EE1-4E0D-96F2-B4FCD2847931}" dt="2023-05-09T02:26:35.534" v="2519" actId="1035"/>
          <ac:grpSpMkLst>
            <pc:docMk/>
            <pc:sldMk cId="612776008" sldId="256"/>
            <ac:grpSpMk id="186" creationId="{1F2C7A0E-FB95-4036-9544-86FAB460E192}"/>
          </ac:grpSpMkLst>
        </pc:grpChg>
        <pc:grpChg chg="add del mod">
          <ac:chgData name="이승훈(전자전기공학과)" userId="bdc54694-ce69-4602-b93e-d20746b88dfe" providerId="ADAL" clId="{F4F78231-4EE1-4E0D-96F2-B4FCD2847931}" dt="2023-05-09T02:01:37.066" v="1947" actId="165"/>
          <ac:grpSpMkLst>
            <pc:docMk/>
            <pc:sldMk cId="612776008" sldId="256"/>
            <ac:grpSpMk id="202" creationId="{C9F1ABEA-73F0-4D1B-A7D6-FDDC54D361E7}"/>
          </ac:grpSpMkLst>
        </pc:grpChg>
        <pc:grpChg chg="add del mod">
          <ac:chgData name="이승훈(전자전기공학과)" userId="bdc54694-ce69-4602-b93e-d20746b88dfe" providerId="ADAL" clId="{F4F78231-4EE1-4E0D-96F2-B4FCD2847931}" dt="2023-05-08T12:25:59.810" v="1339" actId="478"/>
          <ac:grpSpMkLst>
            <pc:docMk/>
            <pc:sldMk cId="612776008" sldId="256"/>
            <ac:grpSpMk id="206" creationId="{A9AF0738-A3EE-4364-970D-2D2E2EECB21C}"/>
          </ac:grpSpMkLst>
        </pc:grpChg>
        <pc:grpChg chg="mod">
          <ac:chgData name="이승훈(전자전기공학과)" userId="bdc54694-ce69-4602-b93e-d20746b88dfe" providerId="ADAL" clId="{F4F78231-4EE1-4E0D-96F2-B4FCD2847931}" dt="2023-05-08T12:25:56.831" v="1338"/>
          <ac:grpSpMkLst>
            <pc:docMk/>
            <pc:sldMk cId="612776008" sldId="256"/>
            <ac:grpSpMk id="207" creationId="{50CD25E1-A4AE-4F51-AD0D-5B941849AAB9}"/>
          </ac:grpSpMkLst>
        </pc:grpChg>
        <pc:grpChg chg="mod">
          <ac:chgData name="이승훈(전자전기공학과)" userId="bdc54694-ce69-4602-b93e-d20746b88dfe" providerId="ADAL" clId="{F4F78231-4EE1-4E0D-96F2-B4FCD2847931}" dt="2023-05-08T12:25:56.831" v="1338"/>
          <ac:grpSpMkLst>
            <pc:docMk/>
            <pc:sldMk cId="612776008" sldId="256"/>
            <ac:grpSpMk id="208" creationId="{00C4D3DF-1F5E-4CD2-ABA8-B9F91DF11BAF}"/>
          </ac:grpSpMkLst>
        </pc:grpChg>
        <pc:grpChg chg="mod">
          <ac:chgData name="이승훈(전자전기공학과)" userId="bdc54694-ce69-4602-b93e-d20746b88dfe" providerId="ADAL" clId="{F4F78231-4EE1-4E0D-96F2-B4FCD2847931}" dt="2023-05-08T12:25:56.831" v="1338"/>
          <ac:grpSpMkLst>
            <pc:docMk/>
            <pc:sldMk cId="612776008" sldId="256"/>
            <ac:grpSpMk id="216" creationId="{42AC6E55-B00F-475F-BA0E-F9FB0156949F}"/>
          </ac:grpSpMkLst>
        </pc:grpChg>
        <pc:grpChg chg="mod">
          <ac:chgData name="이승훈(전자전기공학과)" userId="bdc54694-ce69-4602-b93e-d20746b88dfe" providerId="ADAL" clId="{F4F78231-4EE1-4E0D-96F2-B4FCD2847931}" dt="2023-05-08T12:25:56.831" v="1338"/>
          <ac:grpSpMkLst>
            <pc:docMk/>
            <pc:sldMk cId="612776008" sldId="256"/>
            <ac:grpSpMk id="217" creationId="{782C360A-C97E-4811-B7F4-628D5D001D23}"/>
          </ac:grpSpMkLst>
        </pc:grpChg>
        <pc:grpChg chg="mod">
          <ac:chgData name="이승훈(전자전기공학과)" userId="bdc54694-ce69-4602-b93e-d20746b88dfe" providerId="ADAL" clId="{F4F78231-4EE1-4E0D-96F2-B4FCD2847931}" dt="2023-05-08T12:25:56.831" v="1338"/>
          <ac:grpSpMkLst>
            <pc:docMk/>
            <pc:sldMk cId="612776008" sldId="256"/>
            <ac:grpSpMk id="222" creationId="{76D5356A-461C-4152-B64F-86A8DFDAF5AF}"/>
          </ac:grpSpMkLst>
        </pc:grpChg>
        <pc:grpChg chg="mod">
          <ac:chgData name="이승훈(전자전기공학과)" userId="bdc54694-ce69-4602-b93e-d20746b88dfe" providerId="ADAL" clId="{F4F78231-4EE1-4E0D-96F2-B4FCD2847931}" dt="2023-05-08T12:25:56.831" v="1338"/>
          <ac:grpSpMkLst>
            <pc:docMk/>
            <pc:sldMk cId="612776008" sldId="256"/>
            <ac:grpSpMk id="227" creationId="{85BEF5BF-E6E8-46CA-A5DC-0287ACBA121B}"/>
          </ac:grpSpMkLst>
        </pc:grpChg>
        <pc:grpChg chg="mod">
          <ac:chgData name="이승훈(전자전기공학과)" userId="bdc54694-ce69-4602-b93e-d20746b88dfe" providerId="ADAL" clId="{F4F78231-4EE1-4E0D-96F2-B4FCD2847931}" dt="2023-05-08T12:25:56.831" v="1338"/>
          <ac:grpSpMkLst>
            <pc:docMk/>
            <pc:sldMk cId="612776008" sldId="256"/>
            <ac:grpSpMk id="229" creationId="{7C998ECB-B9BE-402E-BD74-FBA6E4943ED3}"/>
          </ac:grpSpMkLst>
        </pc:grpChg>
        <pc:grpChg chg="mod">
          <ac:chgData name="이승훈(전자전기공학과)" userId="bdc54694-ce69-4602-b93e-d20746b88dfe" providerId="ADAL" clId="{F4F78231-4EE1-4E0D-96F2-B4FCD2847931}" dt="2023-05-08T12:25:56.831" v="1338"/>
          <ac:grpSpMkLst>
            <pc:docMk/>
            <pc:sldMk cId="612776008" sldId="256"/>
            <ac:grpSpMk id="230" creationId="{3F3E9C54-AE3A-4A39-A759-75B281CA37A7}"/>
          </ac:grpSpMkLst>
        </pc:grpChg>
        <pc:grpChg chg="mod">
          <ac:chgData name="이승훈(전자전기공학과)" userId="bdc54694-ce69-4602-b93e-d20746b88dfe" providerId="ADAL" clId="{F4F78231-4EE1-4E0D-96F2-B4FCD2847931}" dt="2023-05-08T12:25:56.831" v="1338"/>
          <ac:grpSpMkLst>
            <pc:docMk/>
            <pc:sldMk cId="612776008" sldId="256"/>
            <ac:grpSpMk id="236" creationId="{ECF20780-4A0A-4849-9BBD-81891F0F83DD}"/>
          </ac:grpSpMkLst>
        </pc:grpChg>
        <pc:grpChg chg="mod">
          <ac:chgData name="이승훈(전자전기공학과)" userId="bdc54694-ce69-4602-b93e-d20746b88dfe" providerId="ADAL" clId="{F4F78231-4EE1-4E0D-96F2-B4FCD2847931}" dt="2023-05-08T12:25:56.831" v="1338"/>
          <ac:grpSpMkLst>
            <pc:docMk/>
            <pc:sldMk cId="612776008" sldId="256"/>
            <ac:grpSpMk id="237" creationId="{E24AA9FC-0E6F-4C50-A9E7-794CAF2B7852}"/>
          </ac:grpSpMkLst>
        </pc:grpChg>
        <pc:grpChg chg="mod">
          <ac:chgData name="이승훈(전자전기공학과)" userId="bdc54694-ce69-4602-b93e-d20746b88dfe" providerId="ADAL" clId="{F4F78231-4EE1-4E0D-96F2-B4FCD2847931}" dt="2023-05-08T12:25:56.831" v="1338"/>
          <ac:grpSpMkLst>
            <pc:docMk/>
            <pc:sldMk cId="612776008" sldId="256"/>
            <ac:grpSpMk id="238" creationId="{54D42A00-151B-4FBF-B102-B8C69ED20271}"/>
          </ac:grpSpMkLst>
        </pc:grpChg>
        <pc:grpChg chg="mod">
          <ac:chgData name="이승훈(전자전기공학과)" userId="bdc54694-ce69-4602-b93e-d20746b88dfe" providerId="ADAL" clId="{F4F78231-4EE1-4E0D-96F2-B4FCD2847931}" dt="2023-05-08T12:25:56.831" v="1338"/>
          <ac:grpSpMkLst>
            <pc:docMk/>
            <pc:sldMk cId="612776008" sldId="256"/>
            <ac:grpSpMk id="239" creationId="{00BB5ECD-657D-45A0-A668-0BBBB1E430D0}"/>
          </ac:grpSpMkLst>
        </pc:grpChg>
        <pc:grpChg chg="mod">
          <ac:chgData name="이승훈(전자전기공학과)" userId="bdc54694-ce69-4602-b93e-d20746b88dfe" providerId="ADAL" clId="{F4F78231-4EE1-4E0D-96F2-B4FCD2847931}" dt="2023-05-08T12:25:56.831" v="1338"/>
          <ac:grpSpMkLst>
            <pc:docMk/>
            <pc:sldMk cId="612776008" sldId="256"/>
            <ac:grpSpMk id="243" creationId="{3B88ED29-044E-4DF2-A637-BCF7C7468F1F}"/>
          </ac:grpSpMkLst>
        </pc:grpChg>
        <pc:grpChg chg="mod">
          <ac:chgData name="이승훈(전자전기공학과)" userId="bdc54694-ce69-4602-b93e-d20746b88dfe" providerId="ADAL" clId="{F4F78231-4EE1-4E0D-96F2-B4FCD2847931}" dt="2023-05-08T12:25:56.831" v="1338"/>
          <ac:grpSpMkLst>
            <pc:docMk/>
            <pc:sldMk cId="612776008" sldId="256"/>
            <ac:grpSpMk id="245" creationId="{891DA7B3-935F-4FF5-80BD-565A628DFD4C}"/>
          </ac:grpSpMkLst>
        </pc:grpChg>
        <pc:grpChg chg="mod">
          <ac:chgData name="이승훈(전자전기공학과)" userId="bdc54694-ce69-4602-b93e-d20746b88dfe" providerId="ADAL" clId="{F4F78231-4EE1-4E0D-96F2-B4FCD2847931}" dt="2023-05-08T12:25:56.831" v="1338"/>
          <ac:grpSpMkLst>
            <pc:docMk/>
            <pc:sldMk cId="612776008" sldId="256"/>
            <ac:grpSpMk id="258" creationId="{85FC06BF-A939-4E67-A012-E8BAFDC5FE94}"/>
          </ac:grpSpMkLst>
        </pc:grpChg>
        <pc:grpChg chg="mod">
          <ac:chgData name="이승훈(전자전기공학과)" userId="bdc54694-ce69-4602-b93e-d20746b88dfe" providerId="ADAL" clId="{F4F78231-4EE1-4E0D-96F2-B4FCD2847931}" dt="2023-05-08T12:25:56.831" v="1338"/>
          <ac:grpSpMkLst>
            <pc:docMk/>
            <pc:sldMk cId="612776008" sldId="256"/>
            <ac:grpSpMk id="259" creationId="{70F55C4B-3B3F-440B-B63C-F9E8BA39FDE7}"/>
          </ac:grpSpMkLst>
        </pc:grpChg>
        <pc:grpChg chg="mod">
          <ac:chgData name="이승훈(전자전기공학과)" userId="bdc54694-ce69-4602-b93e-d20746b88dfe" providerId="ADAL" clId="{F4F78231-4EE1-4E0D-96F2-B4FCD2847931}" dt="2023-05-08T12:25:56.831" v="1338"/>
          <ac:grpSpMkLst>
            <pc:docMk/>
            <pc:sldMk cId="612776008" sldId="256"/>
            <ac:grpSpMk id="261" creationId="{A2245BBA-5498-4B69-8BF2-0B375FFD248A}"/>
          </ac:grpSpMkLst>
        </pc:grpChg>
        <pc:grpChg chg="mod">
          <ac:chgData name="이승훈(전자전기공학과)" userId="bdc54694-ce69-4602-b93e-d20746b88dfe" providerId="ADAL" clId="{F4F78231-4EE1-4E0D-96F2-B4FCD2847931}" dt="2023-05-08T12:25:56.831" v="1338"/>
          <ac:grpSpMkLst>
            <pc:docMk/>
            <pc:sldMk cId="612776008" sldId="256"/>
            <ac:grpSpMk id="264" creationId="{E12FD478-A9AE-4BFF-8985-B6CADE221CA1}"/>
          </ac:grpSpMkLst>
        </pc:grpChg>
        <pc:grpChg chg="mod">
          <ac:chgData name="이승훈(전자전기공학과)" userId="bdc54694-ce69-4602-b93e-d20746b88dfe" providerId="ADAL" clId="{F4F78231-4EE1-4E0D-96F2-B4FCD2847931}" dt="2023-05-08T12:25:56.831" v="1338"/>
          <ac:grpSpMkLst>
            <pc:docMk/>
            <pc:sldMk cId="612776008" sldId="256"/>
            <ac:grpSpMk id="276" creationId="{4DAD49FF-7535-4AF0-81CE-A80073E9632E}"/>
          </ac:grpSpMkLst>
        </pc:grpChg>
        <pc:grpChg chg="mod">
          <ac:chgData name="이승훈(전자전기공학과)" userId="bdc54694-ce69-4602-b93e-d20746b88dfe" providerId="ADAL" clId="{F4F78231-4EE1-4E0D-96F2-B4FCD2847931}" dt="2023-05-08T12:25:56.831" v="1338"/>
          <ac:grpSpMkLst>
            <pc:docMk/>
            <pc:sldMk cId="612776008" sldId="256"/>
            <ac:grpSpMk id="277" creationId="{E1CD4A71-665A-417F-ADFC-F6474CD6419B}"/>
          </ac:grpSpMkLst>
        </pc:grpChg>
        <pc:grpChg chg="mod">
          <ac:chgData name="이승훈(전자전기공학과)" userId="bdc54694-ce69-4602-b93e-d20746b88dfe" providerId="ADAL" clId="{F4F78231-4EE1-4E0D-96F2-B4FCD2847931}" dt="2023-05-08T12:25:56.831" v="1338"/>
          <ac:grpSpMkLst>
            <pc:docMk/>
            <pc:sldMk cId="612776008" sldId="256"/>
            <ac:grpSpMk id="291" creationId="{F1B73337-6BD3-4682-A82E-F087C7CF105A}"/>
          </ac:grpSpMkLst>
        </pc:grpChg>
        <pc:grpChg chg="mod">
          <ac:chgData name="이승훈(전자전기공학과)" userId="bdc54694-ce69-4602-b93e-d20746b88dfe" providerId="ADAL" clId="{F4F78231-4EE1-4E0D-96F2-B4FCD2847931}" dt="2023-05-08T12:25:56.831" v="1338"/>
          <ac:grpSpMkLst>
            <pc:docMk/>
            <pc:sldMk cId="612776008" sldId="256"/>
            <ac:grpSpMk id="292" creationId="{DB66C6AF-CF64-40D8-99F7-38BC270D84A4}"/>
          </ac:grpSpMkLst>
        </pc:grpChg>
        <pc:grpChg chg="mod">
          <ac:chgData name="이승훈(전자전기공학과)" userId="bdc54694-ce69-4602-b93e-d20746b88dfe" providerId="ADAL" clId="{F4F78231-4EE1-4E0D-96F2-B4FCD2847931}" dt="2023-05-08T12:25:56.831" v="1338"/>
          <ac:grpSpMkLst>
            <pc:docMk/>
            <pc:sldMk cId="612776008" sldId="256"/>
            <ac:grpSpMk id="296" creationId="{0D0605FB-22C0-4B71-A6F8-3A2BC03A07EB}"/>
          </ac:grpSpMkLst>
        </pc:grpChg>
        <pc:grpChg chg="mod">
          <ac:chgData name="이승훈(전자전기공학과)" userId="bdc54694-ce69-4602-b93e-d20746b88dfe" providerId="ADAL" clId="{F4F78231-4EE1-4E0D-96F2-B4FCD2847931}" dt="2023-05-08T12:25:56.831" v="1338"/>
          <ac:grpSpMkLst>
            <pc:docMk/>
            <pc:sldMk cId="612776008" sldId="256"/>
            <ac:grpSpMk id="305" creationId="{8F638645-445C-4F41-B6F6-6D1C8BBDD397}"/>
          </ac:grpSpMkLst>
        </pc:grpChg>
        <pc:grpChg chg="mod">
          <ac:chgData name="이승훈(전자전기공학과)" userId="bdc54694-ce69-4602-b93e-d20746b88dfe" providerId="ADAL" clId="{F4F78231-4EE1-4E0D-96F2-B4FCD2847931}" dt="2023-05-08T12:25:56.831" v="1338"/>
          <ac:grpSpMkLst>
            <pc:docMk/>
            <pc:sldMk cId="612776008" sldId="256"/>
            <ac:grpSpMk id="313" creationId="{86DBD61D-4483-47AD-B0CB-472E061FC841}"/>
          </ac:grpSpMkLst>
        </pc:grpChg>
        <pc:grpChg chg="mod">
          <ac:chgData name="이승훈(전자전기공학과)" userId="bdc54694-ce69-4602-b93e-d20746b88dfe" providerId="ADAL" clId="{F4F78231-4EE1-4E0D-96F2-B4FCD2847931}" dt="2023-05-08T12:25:56.831" v="1338"/>
          <ac:grpSpMkLst>
            <pc:docMk/>
            <pc:sldMk cId="612776008" sldId="256"/>
            <ac:grpSpMk id="319" creationId="{21C0FC9D-689F-42F6-90A4-7C4A39E355D5}"/>
          </ac:grpSpMkLst>
        </pc:grpChg>
        <pc:grpChg chg="mod">
          <ac:chgData name="이승훈(전자전기공학과)" userId="bdc54694-ce69-4602-b93e-d20746b88dfe" providerId="ADAL" clId="{F4F78231-4EE1-4E0D-96F2-B4FCD2847931}" dt="2023-05-08T12:25:56.831" v="1338"/>
          <ac:grpSpMkLst>
            <pc:docMk/>
            <pc:sldMk cId="612776008" sldId="256"/>
            <ac:grpSpMk id="320" creationId="{2A0916DD-4ADE-4233-BE99-98CC37A38673}"/>
          </ac:grpSpMkLst>
        </pc:grpChg>
        <pc:grpChg chg="mod">
          <ac:chgData name="이승훈(전자전기공학과)" userId="bdc54694-ce69-4602-b93e-d20746b88dfe" providerId="ADAL" clId="{F4F78231-4EE1-4E0D-96F2-B4FCD2847931}" dt="2023-05-08T12:25:56.831" v="1338"/>
          <ac:grpSpMkLst>
            <pc:docMk/>
            <pc:sldMk cId="612776008" sldId="256"/>
            <ac:grpSpMk id="323" creationId="{95663731-088D-4F5E-996C-8B94708E3486}"/>
          </ac:grpSpMkLst>
        </pc:grpChg>
        <pc:grpChg chg="mod">
          <ac:chgData name="이승훈(전자전기공학과)" userId="bdc54694-ce69-4602-b93e-d20746b88dfe" providerId="ADAL" clId="{F4F78231-4EE1-4E0D-96F2-B4FCD2847931}" dt="2023-05-08T12:25:56.831" v="1338"/>
          <ac:grpSpMkLst>
            <pc:docMk/>
            <pc:sldMk cId="612776008" sldId="256"/>
            <ac:grpSpMk id="328" creationId="{FA00D861-0E9E-4BC2-BE83-7234E6CC0922}"/>
          </ac:grpSpMkLst>
        </pc:grpChg>
        <pc:grpChg chg="mod">
          <ac:chgData name="이승훈(전자전기공학과)" userId="bdc54694-ce69-4602-b93e-d20746b88dfe" providerId="ADAL" clId="{F4F78231-4EE1-4E0D-96F2-B4FCD2847931}" dt="2023-05-08T12:25:56.831" v="1338"/>
          <ac:grpSpMkLst>
            <pc:docMk/>
            <pc:sldMk cId="612776008" sldId="256"/>
            <ac:grpSpMk id="331" creationId="{8A7488BA-D0AB-446E-BE41-CD621B15703D}"/>
          </ac:grpSpMkLst>
        </pc:grpChg>
        <pc:grpChg chg="mod">
          <ac:chgData name="이승훈(전자전기공학과)" userId="bdc54694-ce69-4602-b93e-d20746b88dfe" providerId="ADAL" clId="{F4F78231-4EE1-4E0D-96F2-B4FCD2847931}" dt="2023-05-08T12:25:56.831" v="1338"/>
          <ac:grpSpMkLst>
            <pc:docMk/>
            <pc:sldMk cId="612776008" sldId="256"/>
            <ac:grpSpMk id="332" creationId="{C11B492F-125A-4CA8-BA7E-162C642FBD59}"/>
          </ac:grpSpMkLst>
        </pc:grpChg>
        <pc:grpChg chg="mod">
          <ac:chgData name="이승훈(전자전기공학과)" userId="bdc54694-ce69-4602-b93e-d20746b88dfe" providerId="ADAL" clId="{F4F78231-4EE1-4E0D-96F2-B4FCD2847931}" dt="2023-05-08T12:25:56.831" v="1338"/>
          <ac:grpSpMkLst>
            <pc:docMk/>
            <pc:sldMk cId="612776008" sldId="256"/>
            <ac:grpSpMk id="351" creationId="{F630FC9E-3DB7-45B4-877B-A32EF6E6AE74}"/>
          </ac:grpSpMkLst>
        </pc:grpChg>
        <pc:grpChg chg="mod">
          <ac:chgData name="이승훈(전자전기공학과)" userId="bdc54694-ce69-4602-b93e-d20746b88dfe" providerId="ADAL" clId="{F4F78231-4EE1-4E0D-96F2-B4FCD2847931}" dt="2023-05-08T12:25:56.831" v="1338"/>
          <ac:grpSpMkLst>
            <pc:docMk/>
            <pc:sldMk cId="612776008" sldId="256"/>
            <ac:grpSpMk id="354" creationId="{14C38285-ABA7-4723-857B-60C0E0B5D58A}"/>
          </ac:grpSpMkLst>
        </pc:grpChg>
        <pc:grpChg chg="mod">
          <ac:chgData name="이승훈(전자전기공학과)" userId="bdc54694-ce69-4602-b93e-d20746b88dfe" providerId="ADAL" clId="{F4F78231-4EE1-4E0D-96F2-B4FCD2847931}" dt="2023-05-08T12:25:56.831" v="1338"/>
          <ac:grpSpMkLst>
            <pc:docMk/>
            <pc:sldMk cId="612776008" sldId="256"/>
            <ac:grpSpMk id="355" creationId="{6EFB7C88-4604-4623-895A-D7971A7AE41C}"/>
          </ac:grpSpMkLst>
        </pc:grpChg>
        <pc:grpChg chg="mod">
          <ac:chgData name="이승훈(전자전기공학과)" userId="bdc54694-ce69-4602-b93e-d20746b88dfe" providerId="ADAL" clId="{F4F78231-4EE1-4E0D-96F2-B4FCD2847931}" dt="2023-05-08T12:25:56.831" v="1338"/>
          <ac:grpSpMkLst>
            <pc:docMk/>
            <pc:sldMk cId="612776008" sldId="256"/>
            <ac:grpSpMk id="374" creationId="{42A932B0-BFE7-4292-B11D-A48E43FBB3D4}"/>
          </ac:grpSpMkLst>
        </pc:grpChg>
        <pc:grpChg chg="mod">
          <ac:chgData name="이승훈(전자전기공학과)" userId="bdc54694-ce69-4602-b93e-d20746b88dfe" providerId="ADAL" clId="{F4F78231-4EE1-4E0D-96F2-B4FCD2847931}" dt="2023-05-08T12:25:56.831" v="1338"/>
          <ac:grpSpMkLst>
            <pc:docMk/>
            <pc:sldMk cId="612776008" sldId="256"/>
            <ac:grpSpMk id="380" creationId="{FA567125-1AEF-4A3F-B0E8-CC2F2FC52284}"/>
          </ac:grpSpMkLst>
        </pc:grpChg>
        <pc:grpChg chg="mod">
          <ac:chgData name="이승훈(전자전기공학과)" userId="bdc54694-ce69-4602-b93e-d20746b88dfe" providerId="ADAL" clId="{F4F78231-4EE1-4E0D-96F2-B4FCD2847931}" dt="2023-05-08T12:25:56.831" v="1338"/>
          <ac:grpSpMkLst>
            <pc:docMk/>
            <pc:sldMk cId="612776008" sldId="256"/>
            <ac:grpSpMk id="392" creationId="{E25E7059-7531-4D8A-A097-6709D18EDCBF}"/>
          </ac:grpSpMkLst>
        </pc:grpChg>
        <pc:grpChg chg="mod">
          <ac:chgData name="이승훈(전자전기공학과)" userId="bdc54694-ce69-4602-b93e-d20746b88dfe" providerId="ADAL" clId="{F4F78231-4EE1-4E0D-96F2-B4FCD2847931}" dt="2023-05-08T12:25:56.831" v="1338"/>
          <ac:grpSpMkLst>
            <pc:docMk/>
            <pc:sldMk cId="612776008" sldId="256"/>
            <ac:grpSpMk id="393" creationId="{B7AE5BCA-D7BD-442A-9B21-287E00EC4220}"/>
          </ac:grpSpMkLst>
        </pc:grpChg>
        <pc:grpChg chg="mod">
          <ac:chgData name="이승훈(전자전기공학과)" userId="bdc54694-ce69-4602-b93e-d20746b88dfe" providerId="ADAL" clId="{F4F78231-4EE1-4E0D-96F2-B4FCD2847931}" dt="2023-05-08T12:25:56.831" v="1338"/>
          <ac:grpSpMkLst>
            <pc:docMk/>
            <pc:sldMk cId="612776008" sldId="256"/>
            <ac:grpSpMk id="439" creationId="{ECD42C3F-43A6-4288-91C6-49FFE0A29A7D}"/>
          </ac:grpSpMkLst>
        </pc:grpChg>
        <pc:grpChg chg="mod">
          <ac:chgData name="이승훈(전자전기공학과)" userId="bdc54694-ce69-4602-b93e-d20746b88dfe" providerId="ADAL" clId="{F4F78231-4EE1-4E0D-96F2-B4FCD2847931}" dt="2023-05-08T12:25:56.831" v="1338"/>
          <ac:grpSpMkLst>
            <pc:docMk/>
            <pc:sldMk cId="612776008" sldId="256"/>
            <ac:grpSpMk id="440" creationId="{2C6D0971-27D2-44E8-BC91-63F3EBB354F7}"/>
          </ac:grpSpMkLst>
        </pc:grpChg>
        <pc:grpChg chg="mod">
          <ac:chgData name="이승훈(전자전기공학과)" userId="bdc54694-ce69-4602-b93e-d20746b88dfe" providerId="ADAL" clId="{F4F78231-4EE1-4E0D-96F2-B4FCD2847931}" dt="2023-05-08T12:25:56.831" v="1338"/>
          <ac:grpSpMkLst>
            <pc:docMk/>
            <pc:sldMk cId="612776008" sldId="256"/>
            <ac:grpSpMk id="445" creationId="{C1B17D86-0240-44B5-8A44-5E7C5B6427CC}"/>
          </ac:grpSpMkLst>
        </pc:grpChg>
        <pc:grpChg chg="mod">
          <ac:chgData name="이승훈(전자전기공학과)" userId="bdc54694-ce69-4602-b93e-d20746b88dfe" providerId="ADAL" clId="{F4F78231-4EE1-4E0D-96F2-B4FCD2847931}" dt="2023-05-08T12:25:56.831" v="1338"/>
          <ac:grpSpMkLst>
            <pc:docMk/>
            <pc:sldMk cId="612776008" sldId="256"/>
            <ac:grpSpMk id="446" creationId="{25E90166-CD99-4373-BC48-FE68695C1591}"/>
          </ac:grpSpMkLst>
        </pc:grpChg>
        <pc:grpChg chg="add del mod">
          <ac:chgData name="이승훈(전자전기공학과)" userId="bdc54694-ce69-4602-b93e-d20746b88dfe" providerId="ADAL" clId="{F4F78231-4EE1-4E0D-96F2-B4FCD2847931}" dt="2023-05-08T13:03:02.424" v="1615" actId="478"/>
          <ac:grpSpMkLst>
            <pc:docMk/>
            <pc:sldMk cId="612776008" sldId="256"/>
            <ac:grpSpMk id="461" creationId="{5A697ABC-A4CB-4A71-ADAF-0D337B9034A3}"/>
          </ac:grpSpMkLst>
        </pc:grpChg>
        <pc:grpChg chg="mod">
          <ac:chgData name="이승훈(전자전기공학과)" userId="bdc54694-ce69-4602-b93e-d20746b88dfe" providerId="ADAL" clId="{F4F78231-4EE1-4E0D-96F2-B4FCD2847931}" dt="2023-05-08T13:00:41.416" v="1586" actId="1035"/>
          <ac:grpSpMkLst>
            <pc:docMk/>
            <pc:sldMk cId="612776008" sldId="256"/>
            <ac:grpSpMk id="467" creationId="{0DD0FB30-B10F-4DE7-85B8-AF26446A4024}"/>
          </ac:grpSpMkLst>
        </pc:grpChg>
        <pc:grpChg chg="mod">
          <ac:chgData name="이승훈(전자전기공학과)" userId="bdc54694-ce69-4602-b93e-d20746b88dfe" providerId="ADAL" clId="{F4F78231-4EE1-4E0D-96F2-B4FCD2847931}" dt="2023-05-08T13:00:41.416" v="1586" actId="1035"/>
          <ac:grpSpMkLst>
            <pc:docMk/>
            <pc:sldMk cId="612776008" sldId="256"/>
            <ac:grpSpMk id="475" creationId="{840AFC70-E0D3-49CB-977C-922C6F2ED1E1}"/>
          </ac:grpSpMkLst>
        </pc:grpChg>
        <pc:grpChg chg="mod">
          <ac:chgData name="이승훈(전자전기공학과)" userId="bdc54694-ce69-4602-b93e-d20746b88dfe" providerId="ADAL" clId="{F4F78231-4EE1-4E0D-96F2-B4FCD2847931}" dt="2023-05-08T13:00:41.416" v="1586" actId="1035"/>
          <ac:grpSpMkLst>
            <pc:docMk/>
            <pc:sldMk cId="612776008" sldId="256"/>
            <ac:grpSpMk id="476" creationId="{D61A2E22-58FE-4A90-993F-BB90ECEAC573}"/>
          </ac:grpSpMkLst>
        </pc:grpChg>
        <pc:grpChg chg="mod">
          <ac:chgData name="이승훈(전자전기공학과)" userId="bdc54694-ce69-4602-b93e-d20746b88dfe" providerId="ADAL" clId="{F4F78231-4EE1-4E0D-96F2-B4FCD2847931}" dt="2023-05-08T13:00:41.416" v="1586" actId="1035"/>
          <ac:grpSpMkLst>
            <pc:docMk/>
            <pc:sldMk cId="612776008" sldId="256"/>
            <ac:grpSpMk id="477" creationId="{80FE7D86-57D4-445B-ACF9-2F508F61DE92}"/>
          </ac:grpSpMkLst>
        </pc:grpChg>
        <pc:grpChg chg="mod">
          <ac:chgData name="이승훈(전자전기공학과)" userId="bdc54694-ce69-4602-b93e-d20746b88dfe" providerId="ADAL" clId="{F4F78231-4EE1-4E0D-96F2-B4FCD2847931}" dt="2023-05-08T13:00:41.416" v="1586" actId="1035"/>
          <ac:grpSpMkLst>
            <pc:docMk/>
            <pc:sldMk cId="612776008" sldId="256"/>
            <ac:grpSpMk id="478" creationId="{91829A1D-209D-4213-A1A1-CBB48D56D0B3}"/>
          </ac:grpSpMkLst>
        </pc:grpChg>
        <pc:grpChg chg="mod">
          <ac:chgData name="이승훈(전자전기공학과)" userId="bdc54694-ce69-4602-b93e-d20746b88dfe" providerId="ADAL" clId="{F4F78231-4EE1-4E0D-96F2-B4FCD2847931}" dt="2023-05-08T13:00:41.416" v="1586" actId="1035"/>
          <ac:grpSpMkLst>
            <pc:docMk/>
            <pc:sldMk cId="612776008" sldId="256"/>
            <ac:grpSpMk id="482" creationId="{5013C241-9222-400A-92BD-CB88832DB9E5}"/>
          </ac:grpSpMkLst>
        </pc:grpChg>
        <pc:grpChg chg="mod">
          <ac:chgData name="이승훈(전자전기공학과)" userId="bdc54694-ce69-4602-b93e-d20746b88dfe" providerId="ADAL" clId="{F4F78231-4EE1-4E0D-96F2-B4FCD2847931}" dt="2023-05-08T13:00:41.416" v="1586" actId="1035"/>
          <ac:grpSpMkLst>
            <pc:docMk/>
            <pc:sldMk cId="612776008" sldId="256"/>
            <ac:grpSpMk id="504" creationId="{75313505-F920-40BE-B7A5-18745E4585B6}"/>
          </ac:grpSpMkLst>
        </pc:grpChg>
        <pc:grpChg chg="add mod">
          <ac:chgData name="이승훈(전자전기공학과)" userId="bdc54694-ce69-4602-b93e-d20746b88dfe" providerId="ADAL" clId="{F4F78231-4EE1-4E0D-96F2-B4FCD2847931}" dt="2023-06-06T05:14:03.019" v="4243" actId="1035"/>
          <ac:grpSpMkLst>
            <pc:docMk/>
            <pc:sldMk cId="612776008" sldId="256"/>
            <ac:grpSpMk id="520" creationId="{C08A4B7B-3908-4A17-A590-0B56BAB6C3FE}"/>
          </ac:grpSpMkLst>
        </pc:grpChg>
        <pc:grpChg chg="mod">
          <ac:chgData name="이승훈(전자전기공학과)" userId="bdc54694-ce69-4602-b93e-d20746b88dfe" providerId="ADAL" clId="{F4F78231-4EE1-4E0D-96F2-B4FCD2847931}" dt="2023-06-06T05:14:03.019" v="4243" actId="1035"/>
          <ac:grpSpMkLst>
            <pc:docMk/>
            <pc:sldMk cId="612776008" sldId="256"/>
            <ac:grpSpMk id="525" creationId="{CB4CBA35-1EA9-413B-9F6C-768A211D1950}"/>
          </ac:grpSpMkLst>
        </pc:grpChg>
        <pc:grpChg chg="mod">
          <ac:chgData name="이승훈(전자전기공학과)" userId="bdc54694-ce69-4602-b93e-d20746b88dfe" providerId="ADAL" clId="{F4F78231-4EE1-4E0D-96F2-B4FCD2847931}" dt="2023-06-06T05:14:03.019" v="4243" actId="1035"/>
          <ac:grpSpMkLst>
            <pc:docMk/>
            <pc:sldMk cId="612776008" sldId="256"/>
            <ac:grpSpMk id="533" creationId="{E3689638-4CD6-476D-AF1A-2CFC8915B575}"/>
          </ac:grpSpMkLst>
        </pc:grpChg>
        <pc:grpChg chg="mod">
          <ac:chgData name="이승훈(전자전기공학과)" userId="bdc54694-ce69-4602-b93e-d20746b88dfe" providerId="ADAL" clId="{F4F78231-4EE1-4E0D-96F2-B4FCD2847931}" dt="2023-06-06T05:14:03.019" v="4243" actId="1035"/>
          <ac:grpSpMkLst>
            <pc:docMk/>
            <pc:sldMk cId="612776008" sldId="256"/>
            <ac:grpSpMk id="534" creationId="{9E0E8172-DB14-4416-A319-E426FBC82197}"/>
          </ac:grpSpMkLst>
        </pc:grpChg>
        <pc:grpChg chg="mod">
          <ac:chgData name="이승훈(전자전기공학과)" userId="bdc54694-ce69-4602-b93e-d20746b88dfe" providerId="ADAL" clId="{F4F78231-4EE1-4E0D-96F2-B4FCD2847931}" dt="2023-06-06T05:14:03.019" v="4243" actId="1035"/>
          <ac:grpSpMkLst>
            <pc:docMk/>
            <pc:sldMk cId="612776008" sldId="256"/>
            <ac:grpSpMk id="535" creationId="{B25A3533-F4C7-4D53-A2C2-D0B4FBE98811}"/>
          </ac:grpSpMkLst>
        </pc:grpChg>
        <pc:grpChg chg="mod">
          <ac:chgData name="이승훈(전자전기공학과)" userId="bdc54694-ce69-4602-b93e-d20746b88dfe" providerId="ADAL" clId="{F4F78231-4EE1-4E0D-96F2-B4FCD2847931}" dt="2023-06-06T05:14:03.019" v="4243" actId="1035"/>
          <ac:grpSpMkLst>
            <pc:docMk/>
            <pc:sldMk cId="612776008" sldId="256"/>
            <ac:grpSpMk id="536" creationId="{93704426-7AC1-4E01-93B6-6978096383A1}"/>
          </ac:grpSpMkLst>
        </pc:grpChg>
        <pc:grpChg chg="mod">
          <ac:chgData name="이승훈(전자전기공학과)" userId="bdc54694-ce69-4602-b93e-d20746b88dfe" providerId="ADAL" clId="{F4F78231-4EE1-4E0D-96F2-B4FCD2847931}" dt="2023-06-06T05:14:03.019" v="4243" actId="1035"/>
          <ac:grpSpMkLst>
            <pc:docMk/>
            <pc:sldMk cId="612776008" sldId="256"/>
            <ac:grpSpMk id="540" creationId="{C5C60354-5435-4060-B1EF-C9E6C13CD15D}"/>
          </ac:grpSpMkLst>
        </pc:grpChg>
        <pc:grpChg chg="mod">
          <ac:chgData name="이승훈(전자전기공학과)" userId="bdc54694-ce69-4602-b93e-d20746b88dfe" providerId="ADAL" clId="{F4F78231-4EE1-4E0D-96F2-B4FCD2847931}" dt="2023-06-06T05:14:03.019" v="4243" actId="1035"/>
          <ac:grpSpMkLst>
            <pc:docMk/>
            <pc:sldMk cId="612776008" sldId="256"/>
            <ac:grpSpMk id="563" creationId="{CDBE9733-C4AF-4685-BB46-40BDD778DEAB}"/>
          </ac:grpSpMkLst>
        </pc:grpChg>
        <pc:grpChg chg="add del mod">
          <ac:chgData name="이승훈(전자전기공학과)" userId="bdc54694-ce69-4602-b93e-d20746b88dfe" providerId="ADAL" clId="{F4F78231-4EE1-4E0D-96F2-B4FCD2847931}" dt="2023-05-08T13:03:58.170" v="1634" actId="478"/>
          <ac:grpSpMkLst>
            <pc:docMk/>
            <pc:sldMk cId="612776008" sldId="256"/>
            <ac:grpSpMk id="576" creationId="{60154703-481B-4CA5-96D0-557F665F3C6C}"/>
          </ac:grpSpMkLst>
        </pc:grpChg>
        <pc:grpChg chg="mod">
          <ac:chgData name="이승훈(전자전기공학과)" userId="bdc54694-ce69-4602-b93e-d20746b88dfe" providerId="ADAL" clId="{F4F78231-4EE1-4E0D-96F2-B4FCD2847931}" dt="2023-05-08T13:03:31.847" v="1622"/>
          <ac:grpSpMkLst>
            <pc:docMk/>
            <pc:sldMk cId="612776008" sldId="256"/>
            <ac:grpSpMk id="580" creationId="{10F004F2-8976-4160-9B8D-E8398884FFF8}"/>
          </ac:grpSpMkLst>
        </pc:grpChg>
        <pc:grpChg chg="mod">
          <ac:chgData name="이승훈(전자전기공학과)" userId="bdc54694-ce69-4602-b93e-d20746b88dfe" providerId="ADAL" clId="{F4F78231-4EE1-4E0D-96F2-B4FCD2847931}" dt="2023-05-08T13:03:31.847" v="1622"/>
          <ac:grpSpMkLst>
            <pc:docMk/>
            <pc:sldMk cId="612776008" sldId="256"/>
            <ac:grpSpMk id="581" creationId="{217A8E6A-0383-4CBA-993A-BFD2D84BE1D9}"/>
          </ac:grpSpMkLst>
        </pc:grpChg>
        <pc:grpChg chg="mod">
          <ac:chgData name="이승훈(전자전기공학과)" userId="bdc54694-ce69-4602-b93e-d20746b88dfe" providerId="ADAL" clId="{F4F78231-4EE1-4E0D-96F2-B4FCD2847931}" dt="2023-05-08T13:03:31.847" v="1622"/>
          <ac:grpSpMkLst>
            <pc:docMk/>
            <pc:sldMk cId="612776008" sldId="256"/>
            <ac:grpSpMk id="585" creationId="{E7DCBA6A-6A37-4346-A165-6BFC7BF5D953}"/>
          </ac:grpSpMkLst>
        </pc:grpChg>
        <pc:grpChg chg="mod">
          <ac:chgData name="이승훈(전자전기공학과)" userId="bdc54694-ce69-4602-b93e-d20746b88dfe" providerId="ADAL" clId="{F4F78231-4EE1-4E0D-96F2-B4FCD2847931}" dt="2023-05-08T13:03:31.847" v="1622"/>
          <ac:grpSpMkLst>
            <pc:docMk/>
            <pc:sldMk cId="612776008" sldId="256"/>
            <ac:grpSpMk id="586" creationId="{0A1A610B-E1F1-4BE0-888D-F1C57C07F7BB}"/>
          </ac:grpSpMkLst>
        </pc:grpChg>
        <pc:grpChg chg="mod">
          <ac:chgData name="이승훈(전자전기공학과)" userId="bdc54694-ce69-4602-b93e-d20746b88dfe" providerId="ADAL" clId="{F4F78231-4EE1-4E0D-96F2-B4FCD2847931}" dt="2023-05-08T13:03:31.847" v="1622"/>
          <ac:grpSpMkLst>
            <pc:docMk/>
            <pc:sldMk cId="612776008" sldId="256"/>
            <ac:grpSpMk id="587" creationId="{4D7E844E-7552-4B44-B3C4-9EDDAEDC4A06}"/>
          </ac:grpSpMkLst>
        </pc:grpChg>
        <pc:grpChg chg="mod">
          <ac:chgData name="이승훈(전자전기공학과)" userId="bdc54694-ce69-4602-b93e-d20746b88dfe" providerId="ADAL" clId="{F4F78231-4EE1-4E0D-96F2-B4FCD2847931}" dt="2023-05-08T13:03:31.847" v="1622"/>
          <ac:grpSpMkLst>
            <pc:docMk/>
            <pc:sldMk cId="612776008" sldId="256"/>
            <ac:grpSpMk id="588" creationId="{2F47F6D7-ECE6-4E6D-A4C3-B731EADA2288}"/>
          </ac:grpSpMkLst>
        </pc:grpChg>
        <pc:grpChg chg="mod">
          <ac:chgData name="이승훈(전자전기공학과)" userId="bdc54694-ce69-4602-b93e-d20746b88dfe" providerId="ADAL" clId="{F4F78231-4EE1-4E0D-96F2-B4FCD2847931}" dt="2023-05-08T13:03:31.847" v="1622"/>
          <ac:grpSpMkLst>
            <pc:docMk/>
            <pc:sldMk cId="612776008" sldId="256"/>
            <ac:grpSpMk id="589" creationId="{66BFEACE-5741-4E05-8A65-503D0E4921F8}"/>
          </ac:grpSpMkLst>
        </pc:grpChg>
        <pc:grpChg chg="mod">
          <ac:chgData name="이승훈(전자전기공학과)" userId="bdc54694-ce69-4602-b93e-d20746b88dfe" providerId="ADAL" clId="{F4F78231-4EE1-4E0D-96F2-B4FCD2847931}" dt="2023-05-08T13:03:31.847" v="1622"/>
          <ac:grpSpMkLst>
            <pc:docMk/>
            <pc:sldMk cId="612776008" sldId="256"/>
            <ac:grpSpMk id="590" creationId="{C1AAE76A-BC3D-4B5A-9C8C-1B9672104FCA}"/>
          </ac:grpSpMkLst>
        </pc:grpChg>
        <pc:grpChg chg="mod">
          <ac:chgData name="이승훈(전자전기공학과)" userId="bdc54694-ce69-4602-b93e-d20746b88dfe" providerId="ADAL" clId="{F4F78231-4EE1-4E0D-96F2-B4FCD2847931}" dt="2023-05-08T13:03:31.847" v="1622"/>
          <ac:grpSpMkLst>
            <pc:docMk/>
            <pc:sldMk cId="612776008" sldId="256"/>
            <ac:grpSpMk id="591" creationId="{B9CC890E-26B1-4F53-B31B-38E51F0893FF}"/>
          </ac:grpSpMkLst>
        </pc:grpChg>
        <pc:grpChg chg="mod">
          <ac:chgData name="이승훈(전자전기공학과)" userId="bdc54694-ce69-4602-b93e-d20746b88dfe" providerId="ADAL" clId="{F4F78231-4EE1-4E0D-96F2-B4FCD2847931}" dt="2023-05-08T13:03:31.847" v="1622"/>
          <ac:grpSpMkLst>
            <pc:docMk/>
            <pc:sldMk cId="612776008" sldId="256"/>
            <ac:grpSpMk id="592" creationId="{CE357113-4DC7-4837-B15F-8923CCCF000B}"/>
          </ac:grpSpMkLst>
        </pc:grpChg>
        <pc:grpChg chg="mod">
          <ac:chgData name="이승훈(전자전기공학과)" userId="bdc54694-ce69-4602-b93e-d20746b88dfe" providerId="ADAL" clId="{F4F78231-4EE1-4E0D-96F2-B4FCD2847931}" dt="2023-05-08T13:03:31.847" v="1622"/>
          <ac:grpSpMkLst>
            <pc:docMk/>
            <pc:sldMk cId="612776008" sldId="256"/>
            <ac:grpSpMk id="593" creationId="{E4184A26-6DAF-4E07-AC42-A95E3BDB53F7}"/>
          </ac:grpSpMkLst>
        </pc:grpChg>
        <pc:grpChg chg="mod">
          <ac:chgData name="이승훈(전자전기공학과)" userId="bdc54694-ce69-4602-b93e-d20746b88dfe" providerId="ADAL" clId="{F4F78231-4EE1-4E0D-96F2-B4FCD2847931}" dt="2023-05-08T13:03:31.847" v="1622"/>
          <ac:grpSpMkLst>
            <pc:docMk/>
            <pc:sldMk cId="612776008" sldId="256"/>
            <ac:grpSpMk id="594" creationId="{F3397846-BBFF-4ACF-A04B-6E3C828B1161}"/>
          </ac:grpSpMkLst>
        </pc:grpChg>
        <pc:grpChg chg="mod">
          <ac:chgData name="이승훈(전자전기공학과)" userId="bdc54694-ce69-4602-b93e-d20746b88dfe" providerId="ADAL" clId="{F4F78231-4EE1-4E0D-96F2-B4FCD2847931}" dt="2023-05-08T13:03:31.847" v="1622"/>
          <ac:grpSpMkLst>
            <pc:docMk/>
            <pc:sldMk cId="612776008" sldId="256"/>
            <ac:grpSpMk id="595" creationId="{B27ABD4F-D452-4C04-BF9E-9B66DD6E3DD4}"/>
          </ac:grpSpMkLst>
        </pc:grpChg>
        <pc:grpChg chg="mod">
          <ac:chgData name="이승훈(전자전기공학과)" userId="bdc54694-ce69-4602-b93e-d20746b88dfe" providerId="ADAL" clId="{F4F78231-4EE1-4E0D-96F2-B4FCD2847931}" dt="2023-05-08T13:03:31.847" v="1622"/>
          <ac:grpSpMkLst>
            <pc:docMk/>
            <pc:sldMk cId="612776008" sldId="256"/>
            <ac:grpSpMk id="596" creationId="{50C837FD-3BBE-4414-802F-50EDA096F5F6}"/>
          </ac:grpSpMkLst>
        </pc:grpChg>
        <pc:grpChg chg="mod">
          <ac:chgData name="이승훈(전자전기공학과)" userId="bdc54694-ce69-4602-b93e-d20746b88dfe" providerId="ADAL" clId="{F4F78231-4EE1-4E0D-96F2-B4FCD2847931}" dt="2023-05-08T13:03:31.847" v="1622"/>
          <ac:grpSpMkLst>
            <pc:docMk/>
            <pc:sldMk cId="612776008" sldId="256"/>
            <ac:grpSpMk id="597" creationId="{19EDF822-6E28-44C1-A4FB-A9BFE98B9BCF}"/>
          </ac:grpSpMkLst>
        </pc:grpChg>
        <pc:grpChg chg="mod">
          <ac:chgData name="이승훈(전자전기공학과)" userId="bdc54694-ce69-4602-b93e-d20746b88dfe" providerId="ADAL" clId="{F4F78231-4EE1-4E0D-96F2-B4FCD2847931}" dt="2023-05-08T13:03:31.847" v="1622"/>
          <ac:grpSpMkLst>
            <pc:docMk/>
            <pc:sldMk cId="612776008" sldId="256"/>
            <ac:grpSpMk id="598" creationId="{A8401412-B419-4D0A-9980-F658E7DB4C12}"/>
          </ac:grpSpMkLst>
        </pc:grpChg>
        <pc:grpChg chg="mod">
          <ac:chgData name="이승훈(전자전기공학과)" userId="bdc54694-ce69-4602-b93e-d20746b88dfe" providerId="ADAL" clId="{F4F78231-4EE1-4E0D-96F2-B4FCD2847931}" dt="2023-05-08T13:03:31.847" v="1622"/>
          <ac:grpSpMkLst>
            <pc:docMk/>
            <pc:sldMk cId="612776008" sldId="256"/>
            <ac:grpSpMk id="599" creationId="{AEC06DAB-00D0-4B7A-8124-FF808CAC6BED}"/>
          </ac:grpSpMkLst>
        </pc:grpChg>
        <pc:grpChg chg="mod">
          <ac:chgData name="이승훈(전자전기공학과)" userId="bdc54694-ce69-4602-b93e-d20746b88dfe" providerId="ADAL" clId="{F4F78231-4EE1-4E0D-96F2-B4FCD2847931}" dt="2023-05-08T13:03:31.847" v="1622"/>
          <ac:grpSpMkLst>
            <pc:docMk/>
            <pc:sldMk cId="612776008" sldId="256"/>
            <ac:grpSpMk id="600" creationId="{71E8DAA0-9628-4DDD-A07F-30FD2A265967}"/>
          </ac:grpSpMkLst>
        </pc:grpChg>
        <pc:grpChg chg="mod">
          <ac:chgData name="이승훈(전자전기공학과)" userId="bdc54694-ce69-4602-b93e-d20746b88dfe" providerId="ADAL" clId="{F4F78231-4EE1-4E0D-96F2-B4FCD2847931}" dt="2023-05-08T13:03:31.847" v="1622"/>
          <ac:grpSpMkLst>
            <pc:docMk/>
            <pc:sldMk cId="612776008" sldId="256"/>
            <ac:grpSpMk id="601" creationId="{50B22D81-1AE7-4967-93B1-330D560E9D5D}"/>
          </ac:grpSpMkLst>
        </pc:grpChg>
        <pc:grpChg chg="mod">
          <ac:chgData name="이승훈(전자전기공학과)" userId="bdc54694-ce69-4602-b93e-d20746b88dfe" providerId="ADAL" clId="{F4F78231-4EE1-4E0D-96F2-B4FCD2847931}" dt="2023-05-08T13:03:31.847" v="1622"/>
          <ac:grpSpMkLst>
            <pc:docMk/>
            <pc:sldMk cId="612776008" sldId="256"/>
            <ac:grpSpMk id="611" creationId="{FB7EF579-1E3B-4C7E-A175-47A6F3EF7154}"/>
          </ac:grpSpMkLst>
        </pc:grpChg>
        <pc:grpChg chg="mod">
          <ac:chgData name="이승훈(전자전기공학과)" userId="bdc54694-ce69-4602-b93e-d20746b88dfe" providerId="ADAL" clId="{F4F78231-4EE1-4E0D-96F2-B4FCD2847931}" dt="2023-05-08T13:03:31.847" v="1622"/>
          <ac:grpSpMkLst>
            <pc:docMk/>
            <pc:sldMk cId="612776008" sldId="256"/>
            <ac:grpSpMk id="616" creationId="{AD79196F-13AF-4685-9AEE-7F4EC86A7D5B}"/>
          </ac:grpSpMkLst>
        </pc:grpChg>
        <pc:grpChg chg="mod">
          <ac:chgData name="이승훈(전자전기공학과)" userId="bdc54694-ce69-4602-b93e-d20746b88dfe" providerId="ADAL" clId="{F4F78231-4EE1-4E0D-96F2-B4FCD2847931}" dt="2023-05-08T13:03:31.847" v="1622"/>
          <ac:grpSpMkLst>
            <pc:docMk/>
            <pc:sldMk cId="612776008" sldId="256"/>
            <ac:grpSpMk id="618" creationId="{D9D2ABFE-30C5-46A7-AF92-717530691039}"/>
          </ac:grpSpMkLst>
        </pc:grpChg>
        <pc:grpChg chg="mod">
          <ac:chgData name="이승훈(전자전기공학과)" userId="bdc54694-ce69-4602-b93e-d20746b88dfe" providerId="ADAL" clId="{F4F78231-4EE1-4E0D-96F2-B4FCD2847931}" dt="2023-05-08T13:03:31.847" v="1622"/>
          <ac:grpSpMkLst>
            <pc:docMk/>
            <pc:sldMk cId="612776008" sldId="256"/>
            <ac:grpSpMk id="623" creationId="{F06FF746-7B5C-4551-9444-71F11BE9E5DE}"/>
          </ac:grpSpMkLst>
        </pc:grpChg>
        <pc:grpChg chg="mod">
          <ac:chgData name="이승훈(전자전기공학과)" userId="bdc54694-ce69-4602-b93e-d20746b88dfe" providerId="ADAL" clId="{F4F78231-4EE1-4E0D-96F2-B4FCD2847931}" dt="2023-05-08T13:03:31.847" v="1622"/>
          <ac:grpSpMkLst>
            <pc:docMk/>
            <pc:sldMk cId="612776008" sldId="256"/>
            <ac:grpSpMk id="624" creationId="{18DB75B7-CD51-432B-9CC1-808F105082F2}"/>
          </ac:grpSpMkLst>
        </pc:grpChg>
        <pc:grpChg chg="add mod">
          <ac:chgData name="이승훈(전자전기공학과)" userId="bdc54694-ce69-4602-b93e-d20746b88dfe" providerId="ADAL" clId="{F4F78231-4EE1-4E0D-96F2-B4FCD2847931}" dt="2023-05-09T05:51:48.289" v="3842" actId="1076"/>
          <ac:grpSpMkLst>
            <pc:docMk/>
            <pc:sldMk cId="612776008" sldId="256"/>
            <ac:grpSpMk id="624" creationId="{222C1056-772E-4009-BE66-32D0D1CD8AB2}"/>
          </ac:grpSpMkLst>
        </pc:grpChg>
        <pc:grpChg chg="mod">
          <ac:chgData name="이승훈(전자전기공학과)" userId="bdc54694-ce69-4602-b93e-d20746b88dfe" providerId="ADAL" clId="{F4F78231-4EE1-4E0D-96F2-B4FCD2847931}" dt="2023-05-08T13:03:31.847" v="1622"/>
          <ac:grpSpMkLst>
            <pc:docMk/>
            <pc:sldMk cId="612776008" sldId="256"/>
            <ac:grpSpMk id="631" creationId="{8AFE7895-9ABA-4773-A9AA-33DB4CE43B8E}"/>
          </ac:grpSpMkLst>
        </pc:grpChg>
        <pc:grpChg chg="mod">
          <ac:chgData name="이승훈(전자전기공학과)" userId="bdc54694-ce69-4602-b93e-d20746b88dfe" providerId="ADAL" clId="{F4F78231-4EE1-4E0D-96F2-B4FCD2847931}" dt="2023-05-08T13:03:31.847" v="1622"/>
          <ac:grpSpMkLst>
            <pc:docMk/>
            <pc:sldMk cId="612776008" sldId="256"/>
            <ac:grpSpMk id="632" creationId="{0F79CE68-CE79-4BD8-972B-E9540886AD66}"/>
          </ac:grpSpMkLst>
        </pc:grpChg>
        <pc:grpChg chg="mod">
          <ac:chgData name="이승훈(전자전기공학과)" userId="bdc54694-ce69-4602-b93e-d20746b88dfe" providerId="ADAL" clId="{F4F78231-4EE1-4E0D-96F2-B4FCD2847931}" dt="2023-05-08T13:03:31.847" v="1622"/>
          <ac:grpSpMkLst>
            <pc:docMk/>
            <pc:sldMk cId="612776008" sldId="256"/>
            <ac:grpSpMk id="634" creationId="{1E7FDE0C-D2E0-44AD-904C-C5525072709F}"/>
          </ac:grpSpMkLst>
        </pc:grpChg>
        <pc:grpChg chg="mod">
          <ac:chgData name="이승훈(전자전기공학과)" userId="bdc54694-ce69-4602-b93e-d20746b88dfe" providerId="ADAL" clId="{F4F78231-4EE1-4E0D-96F2-B4FCD2847931}" dt="2023-05-08T13:03:31.847" v="1622"/>
          <ac:grpSpMkLst>
            <pc:docMk/>
            <pc:sldMk cId="612776008" sldId="256"/>
            <ac:grpSpMk id="637" creationId="{6A1F0A3E-AE96-490D-9AC3-82CE8503FF2B}"/>
          </ac:grpSpMkLst>
        </pc:grpChg>
        <pc:grpChg chg="add del mod">
          <ac:chgData name="이승훈(전자전기공학과)" userId="bdc54694-ce69-4602-b93e-d20746b88dfe" providerId="ADAL" clId="{F4F78231-4EE1-4E0D-96F2-B4FCD2847931}" dt="2023-05-09T04:24:48.436" v="2982" actId="478"/>
          <ac:grpSpMkLst>
            <pc:docMk/>
            <pc:sldMk cId="612776008" sldId="256"/>
            <ac:grpSpMk id="637" creationId="{9EF22FCA-D98B-4258-B992-C21B81636772}"/>
          </ac:grpSpMkLst>
        </pc:grpChg>
        <pc:grpChg chg="mod">
          <ac:chgData name="이승훈(전자전기공학과)" userId="bdc54694-ce69-4602-b93e-d20746b88dfe" providerId="ADAL" clId="{F4F78231-4EE1-4E0D-96F2-B4FCD2847931}" dt="2023-05-09T04:23:05.423" v="2958"/>
          <ac:grpSpMkLst>
            <pc:docMk/>
            <pc:sldMk cId="612776008" sldId="256"/>
            <ac:grpSpMk id="638" creationId="{705BCF31-467E-4C33-B134-B4E9062F53C3}"/>
          </ac:grpSpMkLst>
        </pc:grpChg>
        <pc:grpChg chg="mod">
          <ac:chgData name="이승훈(전자전기공학과)" userId="bdc54694-ce69-4602-b93e-d20746b88dfe" providerId="ADAL" clId="{F4F78231-4EE1-4E0D-96F2-B4FCD2847931}" dt="2023-05-09T04:23:05.423" v="2958"/>
          <ac:grpSpMkLst>
            <pc:docMk/>
            <pc:sldMk cId="612776008" sldId="256"/>
            <ac:grpSpMk id="639" creationId="{597B67DE-6975-43C4-A2BB-A265390B074A}"/>
          </ac:grpSpMkLst>
        </pc:grpChg>
        <pc:grpChg chg="mod">
          <ac:chgData name="이승훈(전자전기공학과)" userId="bdc54694-ce69-4602-b93e-d20746b88dfe" providerId="ADAL" clId="{F4F78231-4EE1-4E0D-96F2-B4FCD2847931}" dt="2023-05-09T04:23:05.423" v="2958"/>
          <ac:grpSpMkLst>
            <pc:docMk/>
            <pc:sldMk cId="612776008" sldId="256"/>
            <ac:grpSpMk id="640" creationId="{B1C9B95A-C310-41F9-9949-ACEF4DD6EB56}"/>
          </ac:grpSpMkLst>
        </pc:grpChg>
        <pc:grpChg chg="mod">
          <ac:chgData name="이승훈(전자전기공학과)" userId="bdc54694-ce69-4602-b93e-d20746b88dfe" providerId="ADAL" clId="{F4F78231-4EE1-4E0D-96F2-B4FCD2847931}" dt="2023-05-08T13:03:31.847" v="1622"/>
          <ac:grpSpMkLst>
            <pc:docMk/>
            <pc:sldMk cId="612776008" sldId="256"/>
            <ac:grpSpMk id="647" creationId="{246E2275-BB5D-41FA-BB0B-99206FBE6151}"/>
          </ac:grpSpMkLst>
        </pc:grpChg>
        <pc:grpChg chg="mod">
          <ac:chgData name="이승훈(전자전기공학과)" userId="bdc54694-ce69-4602-b93e-d20746b88dfe" providerId="ADAL" clId="{F4F78231-4EE1-4E0D-96F2-B4FCD2847931}" dt="2023-05-09T04:23:05.423" v="2958"/>
          <ac:grpSpMkLst>
            <pc:docMk/>
            <pc:sldMk cId="612776008" sldId="256"/>
            <ac:grpSpMk id="647" creationId="{E1341E63-C170-4E79-BD8A-D55A92D9E643}"/>
          </ac:grpSpMkLst>
        </pc:grpChg>
        <pc:grpChg chg="mod">
          <ac:chgData name="이승훈(전자전기공학과)" userId="bdc54694-ce69-4602-b93e-d20746b88dfe" providerId="ADAL" clId="{F4F78231-4EE1-4E0D-96F2-B4FCD2847931}" dt="2023-05-08T13:03:31.847" v="1622"/>
          <ac:grpSpMkLst>
            <pc:docMk/>
            <pc:sldMk cId="612776008" sldId="256"/>
            <ac:grpSpMk id="649" creationId="{89312056-273B-49B1-A13F-D2A41DB2B755}"/>
          </ac:grpSpMkLst>
        </pc:grpChg>
        <pc:grpChg chg="mod">
          <ac:chgData name="이승훈(전자전기공학과)" userId="bdc54694-ce69-4602-b93e-d20746b88dfe" providerId="ADAL" clId="{F4F78231-4EE1-4E0D-96F2-B4FCD2847931}" dt="2023-05-08T13:03:31.847" v="1622"/>
          <ac:grpSpMkLst>
            <pc:docMk/>
            <pc:sldMk cId="612776008" sldId="256"/>
            <ac:grpSpMk id="650" creationId="{6AAD64BB-5FE8-441C-85BE-30C88B5D7769}"/>
          </ac:grpSpMkLst>
        </pc:grpChg>
        <pc:grpChg chg="mod">
          <ac:chgData name="이승훈(전자전기공학과)" userId="bdc54694-ce69-4602-b93e-d20746b88dfe" providerId="ADAL" clId="{F4F78231-4EE1-4E0D-96F2-B4FCD2847931}" dt="2023-05-09T04:23:05.423" v="2958"/>
          <ac:grpSpMkLst>
            <pc:docMk/>
            <pc:sldMk cId="612776008" sldId="256"/>
            <ac:grpSpMk id="651" creationId="{A4AD0BA9-DEAE-4BC9-9938-F405D62714E8}"/>
          </ac:grpSpMkLst>
        </pc:grpChg>
        <pc:grpChg chg="mod">
          <ac:chgData name="이승훈(전자전기공학과)" userId="bdc54694-ce69-4602-b93e-d20746b88dfe" providerId="ADAL" clId="{F4F78231-4EE1-4E0D-96F2-B4FCD2847931}" dt="2023-05-08T13:03:31.847" v="1622"/>
          <ac:grpSpMkLst>
            <pc:docMk/>
            <pc:sldMk cId="612776008" sldId="256"/>
            <ac:grpSpMk id="653" creationId="{232AE89F-D5B8-4786-A8B1-732DB422102F}"/>
          </ac:grpSpMkLst>
        </pc:grpChg>
        <pc:grpChg chg="mod">
          <ac:chgData name="이승훈(전자전기공학과)" userId="bdc54694-ce69-4602-b93e-d20746b88dfe" providerId="ADAL" clId="{F4F78231-4EE1-4E0D-96F2-B4FCD2847931}" dt="2023-05-08T13:03:31.847" v="1622"/>
          <ac:grpSpMkLst>
            <pc:docMk/>
            <pc:sldMk cId="612776008" sldId="256"/>
            <ac:grpSpMk id="654" creationId="{7D842E64-9339-4CF3-8D6D-6CBBEC7DCDB2}"/>
          </ac:grpSpMkLst>
        </pc:grpChg>
        <pc:grpChg chg="mod">
          <ac:chgData name="이승훈(전자전기공학과)" userId="bdc54694-ce69-4602-b93e-d20746b88dfe" providerId="ADAL" clId="{F4F78231-4EE1-4E0D-96F2-B4FCD2847931}" dt="2023-05-08T13:03:31.847" v="1622"/>
          <ac:grpSpMkLst>
            <pc:docMk/>
            <pc:sldMk cId="612776008" sldId="256"/>
            <ac:grpSpMk id="656" creationId="{30B2FBAC-1525-43F5-AD78-D725D3E7CE2D}"/>
          </ac:grpSpMkLst>
        </pc:grpChg>
        <pc:grpChg chg="mod">
          <ac:chgData name="이승훈(전자전기공학과)" userId="bdc54694-ce69-4602-b93e-d20746b88dfe" providerId="ADAL" clId="{F4F78231-4EE1-4E0D-96F2-B4FCD2847931}" dt="2023-05-09T04:23:05.423" v="2958"/>
          <ac:grpSpMkLst>
            <pc:docMk/>
            <pc:sldMk cId="612776008" sldId="256"/>
            <ac:grpSpMk id="658" creationId="{9A962DC3-403C-4660-BA43-C0BF1FD073E2}"/>
          </ac:grpSpMkLst>
        </pc:grpChg>
        <pc:grpChg chg="mod">
          <ac:chgData name="이승훈(전자전기공학과)" userId="bdc54694-ce69-4602-b93e-d20746b88dfe" providerId="ADAL" clId="{F4F78231-4EE1-4E0D-96F2-B4FCD2847931}" dt="2023-05-09T04:23:05.423" v="2958"/>
          <ac:grpSpMkLst>
            <pc:docMk/>
            <pc:sldMk cId="612776008" sldId="256"/>
            <ac:grpSpMk id="659" creationId="{99C441BC-5A23-4196-8599-6754B15FC18C}"/>
          </ac:grpSpMkLst>
        </pc:grpChg>
        <pc:grpChg chg="mod">
          <ac:chgData name="이승훈(전자전기공학과)" userId="bdc54694-ce69-4602-b93e-d20746b88dfe" providerId="ADAL" clId="{F4F78231-4EE1-4E0D-96F2-B4FCD2847931}" dt="2023-05-08T13:03:31.847" v="1622"/>
          <ac:grpSpMkLst>
            <pc:docMk/>
            <pc:sldMk cId="612776008" sldId="256"/>
            <ac:grpSpMk id="659" creationId="{9AF1F9D2-6BA8-4363-B343-D663FE0917BA}"/>
          </ac:grpSpMkLst>
        </pc:grpChg>
        <pc:grpChg chg="mod">
          <ac:chgData name="이승훈(전자전기공학과)" userId="bdc54694-ce69-4602-b93e-d20746b88dfe" providerId="ADAL" clId="{F4F78231-4EE1-4E0D-96F2-B4FCD2847931}" dt="2023-05-08T13:03:31.847" v="1622"/>
          <ac:grpSpMkLst>
            <pc:docMk/>
            <pc:sldMk cId="612776008" sldId="256"/>
            <ac:grpSpMk id="660" creationId="{54419680-CB69-4B28-A387-A0DD6A28260E}"/>
          </ac:grpSpMkLst>
        </pc:grpChg>
        <pc:grpChg chg="mod">
          <ac:chgData name="이승훈(전자전기공학과)" userId="bdc54694-ce69-4602-b93e-d20746b88dfe" providerId="ADAL" clId="{F4F78231-4EE1-4E0D-96F2-B4FCD2847931}" dt="2023-05-09T04:23:05.423" v="2958"/>
          <ac:grpSpMkLst>
            <pc:docMk/>
            <pc:sldMk cId="612776008" sldId="256"/>
            <ac:grpSpMk id="662" creationId="{B4590B76-A663-4E4C-B430-619500F98170}"/>
          </ac:grpSpMkLst>
        </pc:grpChg>
        <pc:grpChg chg="mod">
          <ac:chgData name="이승훈(전자전기공학과)" userId="bdc54694-ce69-4602-b93e-d20746b88dfe" providerId="ADAL" clId="{F4F78231-4EE1-4E0D-96F2-B4FCD2847931}" dt="2023-05-08T13:03:31.847" v="1622"/>
          <ac:grpSpMkLst>
            <pc:docMk/>
            <pc:sldMk cId="612776008" sldId="256"/>
            <ac:grpSpMk id="693" creationId="{04260359-D442-49B7-A2AC-D0C405AD5A71}"/>
          </ac:grpSpMkLst>
        </pc:grpChg>
        <pc:grpChg chg="mod">
          <ac:chgData name="이승훈(전자전기공학과)" userId="bdc54694-ce69-4602-b93e-d20746b88dfe" providerId="ADAL" clId="{F4F78231-4EE1-4E0D-96F2-B4FCD2847931}" dt="2023-05-08T13:03:31.847" v="1622"/>
          <ac:grpSpMkLst>
            <pc:docMk/>
            <pc:sldMk cId="612776008" sldId="256"/>
            <ac:grpSpMk id="698" creationId="{CE08BD82-4B15-47E4-B8A3-D4505D208053}"/>
          </ac:grpSpMkLst>
        </pc:grpChg>
        <pc:grpChg chg="mod">
          <ac:chgData name="이승훈(전자전기공학과)" userId="bdc54694-ce69-4602-b93e-d20746b88dfe" providerId="ADAL" clId="{F4F78231-4EE1-4E0D-96F2-B4FCD2847931}" dt="2023-05-08T13:03:31.847" v="1622"/>
          <ac:grpSpMkLst>
            <pc:docMk/>
            <pc:sldMk cId="612776008" sldId="256"/>
            <ac:grpSpMk id="699" creationId="{58A6BEDE-E1DC-4CF7-AA01-5F9CCA72B62E}"/>
          </ac:grpSpMkLst>
        </pc:grpChg>
        <pc:grpChg chg="mod">
          <ac:chgData name="이승훈(전자전기공학과)" userId="bdc54694-ce69-4602-b93e-d20746b88dfe" providerId="ADAL" clId="{F4F78231-4EE1-4E0D-96F2-B4FCD2847931}" dt="2023-05-08T13:03:31.847" v="1622"/>
          <ac:grpSpMkLst>
            <pc:docMk/>
            <pc:sldMk cId="612776008" sldId="256"/>
            <ac:grpSpMk id="702" creationId="{6CAFDFAA-5B63-4089-ADA7-6D7A5849AB7D}"/>
          </ac:grpSpMkLst>
        </pc:grpChg>
        <pc:grpChg chg="mod">
          <ac:chgData name="이승훈(전자전기공학과)" userId="bdc54694-ce69-4602-b93e-d20746b88dfe" providerId="ADAL" clId="{F4F78231-4EE1-4E0D-96F2-B4FCD2847931}" dt="2023-05-08T13:03:31.847" v="1622"/>
          <ac:grpSpMkLst>
            <pc:docMk/>
            <pc:sldMk cId="612776008" sldId="256"/>
            <ac:grpSpMk id="705" creationId="{09769287-AE91-487A-9E3A-1D3DD8970B3B}"/>
          </ac:grpSpMkLst>
        </pc:grpChg>
        <pc:grpChg chg="mod">
          <ac:chgData name="이승훈(전자전기공학과)" userId="bdc54694-ce69-4602-b93e-d20746b88dfe" providerId="ADAL" clId="{F4F78231-4EE1-4E0D-96F2-B4FCD2847931}" dt="2023-05-08T13:03:31.847" v="1622"/>
          <ac:grpSpMkLst>
            <pc:docMk/>
            <pc:sldMk cId="612776008" sldId="256"/>
            <ac:grpSpMk id="706" creationId="{28E76171-220C-441A-A385-F5602214A90B}"/>
          </ac:grpSpMkLst>
        </pc:grpChg>
        <pc:grpChg chg="add mod">
          <ac:chgData name="이승훈(전자전기공학과)" userId="bdc54694-ce69-4602-b93e-d20746b88dfe" providerId="ADAL" clId="{F4F78231-4EE1-4E0D-96F2-B4FCD2847931}" dt="2023-05-09T05:51:48.289" v="3842" actId="1076"/>
          <ac:grpSpMkLst>
            <pc:docMk/>
            <pc:sldMk cId="612776008" sldId="256"/>
            <ac:grpSpMk id="727" creationId="{CE5DF77B-D2BE-4CEA-A0FF-B49DC75AC100}"/>
          </ac:grpSpMkLst>
        </pc:grpChg>
        <pc:grpChg chg="mod">
          <ac:chgData name="이승훈(전자전기공학과)" userId="bdc54694-ce69-4602-b93e-d20746b88dfe" providerId="ADAL" clId="{F4F78231-4EE1-4E0D-96F2-B4FCD2847931}" dt="2023-05-09T05:51:48.289" v="3842" actId="1076"/>
          <ac:grpSpMkLst>
            <pc:docMk/>
            <pc:sldMk cId="612776008" sldId="256"/>
            <ac:grpSpMk id="728" creationId="{B4ECD356-71A9-4A1C-9584-A5AE8BB9FAB4}"/>
          </ac:grpSpMkLst>
        </pc:grpChg>
        <pc:grpChg chg="mod">
          <ac:chgData name="이승훈(전자전기공학과)" userId="bdc54694-ce69-4602-b93e-d20746b88dfe" providerId="ADAL" clId="{F4F78231-4EE1-4E0D-96F2-B4FCD2847931}" dt="2023-05-09T05:51:48.289" v="3842" actId="1076"/>
          <ac:grpSpMkLst>
            <pc:docMk/>
            <pc:sldMk cId="612776008" sldId="256"/>
            <ac:grpSpMk id="729" creationId="{F0EBB440-3B65-48EF-9EFB-6228E2F989AA}"/>
          </ac:grpSpMkLst>
        </pc:grpChg>
        <pc:grpChg chg="mod">
          <ac:chgData name="이승훈(전자전기공학과)" userId="bdc54694-ce69-4602-b93e-d20746b88dfe" providerId="ADAL" clId="{F4F78231-4EE1-4E0D-96F2-B4FCD2847931}" dt="2023-05-09T05:51:48.289" v="3842" actId="1076"/>
          <ac:grpSpMkLst>
            <pc:docMk/>
            <pc:sldMk cId="612776008" sldId="256"/>
            <ac:grpSpMk id="730" creationId="{046B1A2E-A8F8-41BA-A11A-9B7081923538}"/>
          </ac:grpSpMkLst>
        </pc:grpChg>
        <pc:grpChg chg="mod">
          <ac:chgData name="이승훈(전자전기공학과)" userId="bdc54694-ce69-4602-b93e-d20746b88dfe" providerId="ADAL" clId="{F4F78231-4EE1-4E0D-96F2-B4FCD2847931}" dt="2023-05-09T05:51:48.289" v="3842" actId="1076"/>
          <ac:grpSpMkLst>
            <pc:docMk/>
            <pc:sldMk cId="612776008" sldId="256"/>
            <ac:grpSpMk id="737" creationId="{B9FBAA09-B9EB-4536-8A0A-351F182CA51B}"/>
          </ac:grpSpMkLst>
        </pc:grpChg>
        <pc:grpChg chg="mod">
          <ac:chgData name="이승훈(전자전기공학과)" userId="bdc54694-ce69-4602-b93e-d20746b88dfe" providerId="ADAL" clId="{F4F78231-4EE1-4E0D-96F2-B4FCD2847931}" dt="2023-05-09T05:51:48.289" v="3842" actId="1076"/>
          <ac:grpSpMkLst>
            <pc:docMk/>
            <pc:sldMk cId="612776008" sldId="256"/>
            <ac:grpSpMk id="740" creationId="{21DAAA10-04BB-4C5E-8EBE-93BFF2227C59}"/>
          </ac:grpSpMkLst>
        </pc:grpChg>
        <pc:grpChg chg="mod">
          <ac:chgData name="이승훈(전자전기공학과)" userId="bdc54694-ce69-4602-b93e-d20746b88dfe" providerId="ADAL" clId="{F4F78231-4EE1-4E0D-96F2-B4FCD2847931}" dt="2023-05-08T13:03:31.847" v="1622"/>
          <ac:grpSpMkLst>
            <pc:docMk/>
            <pc:sldMk cId="612776008" sldId="256"/>
            <ac:grpSpMk id="746" creationId="{B9D862D9-11B5-4B5B-9EFE-E75B56902384}"/>
          </ac:grpSpMkLst>
        </pc:grpChg>
        <pc:grpChg chg="mod">
          <ac:chgData name="이승훈(전자전기공학과)" userId="bdc54694-ce69-4602-b93e-d20746b88dfe" providerId="ADAL" clId="{F4F78231-4EE1-4E0D-96F2-B4FCD2847931}" dt="2023-05-09T05:51:48.289" v="3842" actId="1076"/>
          <ac:grpSpMkLst>
            <pc:docMk/>
            <pc:sldMk cId="612776008" sldId="256"/>
            <ac:grpSpMk id="747" creationId="{4AC89E37-E415-4D33-B471-98F72026407C}"/>
          </ac:grpSpMkLst>
        </pc:grpChg>
        <pc:grpChg chg="mod">
          <ac:chgData name="이승훈(전자전기공학과)" userId="bdc54694-ce69-4602-b93e-d20746b88dfe" providerId="ADAL" clId="{F4F78231-4EE1-4E0D-96F2-B4FCD2847931}" dt="2023-05-09T05:51:48.289" v="3842" actId="1076"/>
          <ac:grpSpMkLst>
            <pc:docMk/>
            <pc:sldMk cId="612776008" sldId="256"/>
            <ac:grpSpMk id="748" creationId="{9642EE6E-1D28-49AE-ADD0-D15DA76693FC}"/>
          </ac:grpSpMkLst>
        </pc:grpChg>
        <pc:grpChg chg="mod">
          <ac:chgData name="이승훈(전자전기공학과)" userId="bdc54694-ce69-4602-b93e-d20746b88dfe" providerId="ADAL" clId="{F4F78231-4EE1-4E0D-96F2-B4FCD2847931}" dt="2023-05-09T05:51:48.289" v="3842" actId="1076"/>
          <ac:grpSpMkLst>
            <pc:docMk/>
            <pc:sldMk cId="612776008" sldId="256"/>
            <ac:grpSpMk id="751" creationId="{2F76784D-85F3-40AD-818A-2FDC957CF770}"/>
          </ac:grpSpMkLst>
        </pc:grpChg>
        <pc:grpChg chg="mod">
          <ac:chgData name="이승훈(전자전기공학과)" userId="bdc54694-ce69-4602-b93e-d20746b88dfe" providerId="ADAL" clId="{F4F78231-4EE1-4E0D-96F2-B4FCD2847931}" dt="2023-05-08T13:03:31.847" v="1622"/>
          <ac:grpSpMkLst>
            <pc:docMk/>
            <pc:sldMk cId="612776008" sldId="256"/>
            <ac:grpSpMk id="753" creationId="{40E7D916-AD59-46FC-B900-4BA5B18460B1}"/>
          </ac:grpSpMkLst>
        </pc:grpChg>
        <pc:grpChg chg="mod">
          <ac:chgData name="이승훈(전자전기공학과)" userId="bdc54694-ce69-4602-b93e-d20746b88dfe" providerId="ADAL" clId="{F4F78231-4EE1-4E0D-96F2-B4FCD2847931}" dt="2023-05-08T13:03:31.847" v="1622"/>
          <ac:grpSpMkLst>
            <pc:docMk/>
            <pc:sldMk cId="612776008" sldId="256"/>
            <ac:grpSpMk id="754" creationId="{5F64AA78-D3B4-49DD-AF36-D4ABAE9B6A71}"/>
          </ac:grpSpMkLst>
        </pc:grpChg>
        <pc:grpChg chg="mod">
          <ac:chgData name="이승훈(전자전기공학과)" userId="bdc54694-ce69-4602-b93e-d20746b88dfe" providerId="ADAL" clId="{F4F78231-4EE1-4E0D-96F2-B4FCD2847931}" dt="2023-05-08T13:03:31.847" v="1622"/>
          <ac:grpSpMkLst>
            <pc:docMk/>
            <pc:sldMk cId="612776008" sldId="256"/>
            <ac:grpSpMk id="775" creationId="{D89D857B-CEC2-4820-8AB5-BFB1992E0C8C}"/>
          </ac:grpSpMkLst>
        </pc:grpChg>
        <pc:grpChg chg="mod">
          <ac:chgData name="이승훈(전자전기공학과)" userId="bdc54694-ce69-4602-b93e-d20746b88dfe" providerId="ADAL" clId="{F4F78231-4EE1-4E0D-96F2-B4FCD2847931}" dt="2023-05-08T13:03:31.847" v="1622"/>
          <ac:grpSpMkLst>
            <pc:docMk/>
            <pc:sldMk cId="612776008" sldId="256"/>
            <ac:grpSpMk id="776" creationId="{48417D05-2BF3-46F8-BC0E-02330258299B}"/>
          </ac:grpSpMkLst>
        </pc:grpChg>
        <pc:grpChg chg="mod">
          <ac:chgData name="이승훈(전자전기공학과)" userId="bdc54694-ce69-4602-b93e-d20746b88dfe" providerId="ADAL" clId="{F4F78231-4EE1-4E0D-96F2-B4FCD2847931}" dt="2023-05-08T13:03:31.847" v="1622"/>
          <ac:grpSpMkLst>
            <pc:docMk/>
            <pc:sldMk cId="612776008" sldId="256"/>
            <ac:grpSpMk id="799" creationId="{C27883AD-F816-4136-94D0-34907A0E07F9}"/>
          </ac:grpSpMkLst>
        </pc:grpChg>
        <pc:grpChg chg="mod">
          <ac:chgData name="이승훈(전자전기공학과)" userId="bdc54694-ce69-4602-b93e-d20746b88dfe" providerId="ADAL" clId="{F4F78231-4EE1-4E0D-96F2-B4FCD2847931}" dt="2023-05-08T13:03:31.847" v="1622"/>
          <ac:grpSpMkLst>
            <pc:docMk/>
            <pc:sldMk cId="612776008" sldId="256"/>
            <ac:grpSpMk id="800" creationId="{0515831D-A841-43D3-8861-CED792539243}"/>
          </ac:grpSpMkLst>
        </pc:grpChg>
        <pc:grpChg chg="mod">
          <ac:chgData name="이승훈(전자전기공학과)" userId="bdc54694-ce69-4602-b93e-d20746b88dfe" providerId="ADAL" clId="{F4F78231-4EE1-4E0D-96F2-B4FCD2847931}" dt="2023-05-08T13:03:31.847" v="1622"/>
          <ac:grpSpMkLst>
            <pc:docMk/>
            <pc:sldMk cId="612776008" sldId="256"/>
            <ac:grpSpMk id="812" creationId="{69B4E05A-F14F-4BD1-8B29-83CE6B9A8A2D}"/>
          </ac:grpSpMkLst>
        </pc:grpChg>
        <pc:grpChg chg="mod">
          <ac:chgData name="이승훈(전자전기공학과)" userId="bdc54694-ce69-4602-b93e-d20746b88dfe" providerId="ADAL" clId="{F4F78231-4EE1-4E0D-96F2-B4FCD2847931}" dt="2023-05-08T13:03:31.847" v="1622"/>
          <ac:grpSpMkLst>
            <pc:docMk/>
            <pc:sldMk cId="612776008" sldId="256"/>
            <ac:grpSpMk id="813" creationId="{7BBB441B-F7A3-4731-9F08-02E9895F97C8}"/>
          </ac:grpSpMkLst>
        </pc:grpChg>
        <pc:grpChg chg="mod">
          <ac:chgData name="이승훈(전자전기공학과)" userId="bdc54694-ce69-4602-b93e-d20746b88dfe" providerId="ADAL" clId="{F4F78231-4EE1-4E0D-96F2-B4FCD2847931}" dt="2023-05-08T13:03:31.847" v="1622"/>
          <ac:grpSpMkLst>
            <pc:docMk/>
            <pc:sldMk cId="612776008" sldId="256"/>
            <ac:grpSpMk id="826" creationId="{B31D28DE-D7F2-41E0-B9E0-46B09BC2EFA0}"/>
          </ac:grpSpMkLst>
        </pc:grpChg>
        <pc:grpChg chg="add del mod">
          <ac:chgData name="이승훈(전자전기공학과)" userId="bdc54694-ce69-4602-b93e-d20746b88dfe" providerId="ADAL" clId="{F4F78231-4EE1-4E0D-96F2-B4FCD2847931}" dt="2023-06-06T05:21:37.260" v="4330" actId="478"/>
          <ac:grpSpMkLst>
            <pc:docMk/>
            <pc:sldMk cId="612776008" sldId="256"/>
            <ac:grpSpMk id="827" creationId="{6CE7956E-9F4A-4196-AA46-ADC3C70B577B}"/>
          </ac:grpSpMkLst>
        </pc:grpChg>
        <pc:grpChg chg="add mod">
          <ac:chgData name="이승훈(전자전기공학과)" userId="bdc54694-ce69-4602-b93e-d20746b88dfe" providerId="ADAL" clId="{F4F78231-4EE1-4E0D-96F2-B4FCD2847931}" dt="2023-06-06T05:22:04.410" v="4337" actId="1038"/>
          <ac:grpSpMkLst>
            <pc:docMk/>
            <pc:sldMk cId="612776008" sldId="256"/>
            <ac:grpSpMk id="832" creationId="{1694A554-B53B-4E88-A249-C183BE96BF43}"/>
          </ac:grpSpMkLst>
        </pc:grpChg>
        <pc:grpChg chg="mod">
          <ac:chgData name="이승훈(전자전기공학과)" userId="bdc54694-ce69-4602-b93e-d20746b88dfe" providerId="ADAL" clId="{F4F78231-4EE1-4E0D-96F2-B4FCD2847931}" dt="2023-05-08T13:03:31.847" v="1622"/>
          <ac:grpSpMkLst>
            <pc:docMk/>
            <pc:sldMk cId="612776008" sldId="256"/>
            <ac:grpSpMk id="832" creationId="{5E2B46EF-923F-4A5C-9C6D-5800B0D6636D}"/>
          </ac:grpSpMkLst>
        </pc:grpChg>
        <pc:grpChg chg="mod">
          <ac:chgData name="이승훈(전자전기공학과)" userId="bdc54694-ce69-4602-b93e-d20746b88dfe" providerId="ADAL" clId="{F4F78231-4EE1-4E0D-96F2-B4FCD2847931}" dt="2023-06-06T05:21:40.264" v="4332"/>
          <ac:grpSpMkLst>
            <pc:docMk/>
            <pc:sldMk cId="612776008" sldId="256"/>
            <ac:grpSpMk id="833" creationId="{73B1E9BC-5883-4633-A31A-95EDD42E8237}"/>
          </ac:grpSpMkLst>
        </pc:grpChg>
        <pc:grpChg chg="mod">
          <ac:chgData name="이승훈(전자전기공학과)" userId="bdc54694-ce69-4602-b93e-d20746b88dfe" providerId="ADAL" clId="{F4F78231-4EE1-4E0D-96F2-B4FCD2847931}" dt="2023-05-08T13:03:31.847" v="1622"/>
          <ac:grpSpMkLst>
            <pc:docMk/>
            <pc:sldMk cId="612776008" sldId="256"/>
            <ac:grpSpMk id="878" creationId="{7924B043-E629-45EC-988D-25B2160E0D48}"/>
          </ac:grpSpMkLst>
        </pc:grpChg>
        <pc:grpChg chg="mod">
          <ac:chgData name="이승훈(전자전기공학과)" userId="bdc54694-ce69-4602-b93e-d20746b88dfe" providerId="ADAL" clId="{F4F78231-4EE1-4E0D-96F2-B4FCD2847931}" dt="2023-05-08T13:03:31.847" v="1622"/>
          <ac:grpSpMkLst>
            <pc:docMk/>
            <pc:sldMk cId="612776008" sldId="256"/>
            <ac:grpSpMk id="885" creationId="{D8C1E91D-8C4E-44E2-9E85-4A25714BDD5F}"/>
          </ac:grpSpMkLst>
        </pc:grpChg>
        <pc:grpChg chg="mod">
          <ac:chgData name="이승훈(전자전기공학과)" userId="bdc54694-ce69-4602-b93e-d20746b88dfe" providerId="ADAL" clId="{F4F78231-4EE1-4E0D-96F2-B4FCD2847931}" dt="2023-05-08T13:03:31.847" v="1622"/>
          <ac:grpSpMkLst>
            <pc:docMk/>
            <pc:sldMk cId="612776008" sldId="256"/>
            <ac:grpSpMk id="886" creationId="{D64FCFFC-4174-4B38-921E-C5FA7E51D540}"/>
          </ac:grpSpMkLst>
        </pc:grpChg>
        <pc:grpChg chg="add mod">
          <ac:chgData name="이승훈(전자전기공학과)" userId="bdc54694-ce69-4602-b93e-d20746b88dfe" providerId="ADAL" clId="{F4F78231-4EE1-4E0D-96F2-B4FCD2847931}" dt="2023-06-06T05:14:03.019" v="4243" actId="1035"/>
          <ac:grpSpMkLst>
            <pc:docMk/>
            <pc:sldMk cId="612776008" sldId="256"/>
            <ac:grpSpMk id="903" creationId="{258D52BB-9DAA-468A-B0D1-12EC3DFD06B8}"/>
          </ac:grpSpMkLst>
        </pc:grpChg>
        <pc:grpChg chg="mod">
          <ac:chgData name="이승훈(전자전기공학과)" userId="bdc54694-ce69-4602-b93e-d20746b88dfe" providerId="ADAL" clId="{F4F78231-4EE1-4E0D-96F2-B4FCD2847931}" dt="2023-06-06T05:14:03.019" v="4243" actId="1035"/>
          <ac:grpSpMkLst>
            <pc:docMk/>
            <pc:sldMk cId="612776008" sldId="256"/>
            <ac:grpSpMk id="906" creationId="{318C8CC6-B10A-4CC1-B264-73F50A8BE564}"/>
          </ac:grpSpMkLst>
        </pc:grpChg>
        <pc:grpChg chg="mod">
          <ac:chgData name="이승훈(전자전기공학과)" userId="bdc54694-ce69-4602-b93e-d20746b88dfe" providerId="ADAL" clId="{F4F78231-4EE1-4E0D-96F2-B4FCD2847931}" dt="2023-06-06T05:14:03.019" v="4243" actId="1035"/>
          <ac:grpSpMkLst>
            <pc:docMk/>
            <pc:sldMk cId="612776008" sldId="256"/>
            <ac:grpSpMk id="925" creationId="{AAA89401-DFAA-4643-9CD0-3C8AF07E95B2}"/>
          </ac:grpSpMkLst>
        </pc:grpChg>
        <pc:grpChg chg="mod">
          <ac:chgData name="이승훈(전자전기공학과)" userId="bdc54694-ce69-4602-b93e-d20746b88dfe" providerId="ADAL" clId="{F4F78231-4EE1-4E0D-96F2-B4FCD2847931}" dt="2023-06-06T05:14:03.019" v="4243" actId="1035"/>
          <ac:grpSpMkLst>
            <pc:docMk/>
            <pc:sldMk cId="612776008" sldId="256"/>
            <ac:grpSpMk id="928" creationId="{41D37891-7981-4F54-A7FF-09DE40A408EB}"/>
          </ac:grpSpMkLst>
        </pc:grpChg>
        <pc:grpChg chg="mod">
          <ac:chgData name="이승훈(전자전기공학과)" userId="bdc54694-ce69-4602-b93e-d20746b88dfe" providerId="ADAL" clId="{F4F78231-4EE1-4E0D-96F2-B4FCD2847931}" dt="2023-06-06T05:14:03.019" v="4243" actId="1035"/>
          <ac:grpSpMkLst>
            <pc:docMk/>
            <pc:sldMk cId="612776008" sldId="256"/>
            <ac:grpSpMk id="929" creationId="{78E02491-A272-475F-BA4F-30787AAB1FB9}"/>
          </ac:grpSpMkLst>
        </pc:grpChg>
        <pc:grpChg chg="mod">
          <ac:chgData name="이승훈(전자전기공학과)" userId="bdc54694-ce69-4602-b93e-d20746b88dfe" providerId="ADAL" clId="{F4F78231-4EE1-4E0D-96F2-B4FCD2847931}" dt="2023-06-06T05:14:03.019" v="4243" actId="1035"/>
          <ac:grpSpMkLst>
            <pc:docMk/>
            <pc:sldMk cId="612776008" sldId="256"/>
            <ac:grpSpMk id="930" creationId="{42657190-245C-4C65-84A6-AB3C233D8E8D}"/>
          </ac:grpSpMkLst>
        </pc:grpChg>
        <pc:grpChg chg="mod">
          <ac:chgData name="이승훈(전자전기공학과)" userId="bdc54694-ce69-4602-b93e-d20746b88dfe" providerId="ADAL" clId="{F4F78231-4EE1-4E0D-96F2-B4FCD2847931}" dt="2023-06-06T05:14:03.019" v="4243" actId="1035"/>
          <ac:grpSpMkLst>
            <pc:docMk/>
            <pc:sldMk cId="612776008" sldId="256"/>
            <ac:grpSpMk id="932" creationId="{04E47C9D-3183-4C36-B735-8E68FC741E21}"/>
          </ac:grpSpMkLst>
        </pc:grpChg>
        <pc:grpChg chg="mod">
          <ac:chgData name="이승훈(전자전기공학과)" userId="bdc54694-ce69-4602-b93e-d20746b88dfe" providerId="ADAL" clId="{F4F78231-4EE1-4E0D-96F2-B4FCD2847931}" dt="2023-06-06T05:14:03.019" v="4243" actId="1035"/>
          <ac:grpSpMkLst>
            <pc:docMk/>
            <pc:sldMk cId="612776008" sldId="256"/>
            <ac:grpSpMk id="934" creationId="{F174AE3B-C89D-4DD7-9B76-ADCA059834FF}"/>
          </ac:grpSpMkLst>
        </pc:grpChg>
        <pc:grpChg chg="mod">
          <ac:chgData name="이승훈(전자전기공학과)" userId="bdc54694-ce69-4602-b93e-d20746b88dfe" providerId="ADAL" clId="{F4F78231-4EE1-4E0D-96F2-B4FCD2847931}" dt="2023-06-06T05:14:03.019" v="4243" actId="1035"/>
          <ac:grpSpMkLst>
            <pc:docMk/>
            <pc:sldMk cId="612776008" sldId="256"/>
            <ac:grpSpMk id="935" creationId="{C39BA204-1080-4A7E-B733-F2C3E374C3EE}"/>
          </ac:grpSpMkLst>
        </pc:grpChg>
        <pc:grpChg chg="mod">
          <ac:chgData name="이승훈(전자전기공학과)" userId="bdc54694-ce69-4602-b93e-d20746b88dfe" providerId="ADAL" clId="{F4F78231-4EE1-4E0D-96F2-B4FCD2847931}" dt="2023-06-06T05:14:03.019" v="4243" actId="1035"/>
          <ac:grpSpMkLst>
            <pc:docMk/>
            <pc:sldMk cId="612776008" sldId="256"/>
            <ac:grpSpMk id="936" creationId="{A5669574-E1CA-4EE4-A555-1C6845E886C8}"/>
          </ac:grpSpMkLst>
        </pc:grpChg>
        <pc:grpChg chg="mod">
          <ac:chgData name="이승훈(전자전기공학과)" userId="bdc54694-ce69-4602-b93e-d20746b88dfe" providerId="ADAL" clId="{F4F78231-4EE1-4E0D-96F2-B4FCD2847931}" dt="2023-06-06T05:14:03.019" v="4243" actId="1035"/>
          <ac:grpSpMkLst>
            <pc:docMk/>
            <pc:sldMk cId="612776008" sldId="256"/>
            <ac:grpSpMk id="937" creationId="{EA4F33CC-54BB-42EF-BA91-475AE78CE9AE}"/>
          </ac:grpSpMkLst>
        </pc:grpChg>
        <pc:grpChg chg="mod">
          <ac:chgData name="이승훈(전자전기공학과)" userId="bdc54694-ce69-4602-b93e-d20746b88dfe" providerId="ADAL" clId="{F4F78231-4EE1-4E0D-96F2-B4FCD2847931}" dt="2023-06-06T05:14:03.019" v="4243" actId="1035"/>
          <ac:grpSpMkLst>
            <pc:docMk/>
            <pc:sldMk cId="612776008" sldId="256"/>
            <ac:grpSpMk id="938" creationId="{B56FD53A-F5ED-48CB-BA41-563C2D92C307}"/>
          </ac:grpSpMkLst>
        </pc:grpChg>
        <pc:grpChg chg="mod">
          <ac:chgData name="이승훈(전자전기공학과)" userId="bdc54694-ce69-4602-b93e-d20746b88dfe" providerId="ADAL" clId="{F4F78231-4EE1-4E0D-96F2-B4FCD2847931}" dt="2023-06-06T05:14:03.019" v="4243" actId="1035"/>
          <ac:grpSpMkLst>
            <pc:docMk/>
            <pc:sldMk cId="612776008" sldId="256"/>
            <ac:grpSpMk id="940" creationId="{E5A6CC55-DF93-4B1B-BDF1-8B69E83A06FE}"/>
          </ac:grpSpMkLst>
        </pc:grpChg>
        <pc:grpChg chg="mod">
          <ac:chgData name="이승훈(전자전기공학과)" userId="bdc54694-ce69-4602-b93e-d20746b88dfe" providerId="ADAL" clId="{F4F78231-4EE1-4E0D-96F2-B4FCD2847931}" dt="2023-06-06T05:14:03.019" v="4243" actId="1035"/>
          <ac:grpSpMkLst>
            <pc:docMk/>
            <pc:sldMk cId="612776008" sldId="256"/>
            <ac:grpSpMk id="941" creationId="{C3E645F9-08D9-4725-9F17-3E741C6E3F09}"/>
          </ac:grpSpMkLst>
        </pc:grpChg>
        <pc:grpChg chg="mod">
          <ac:chgData name="이승훈(전자전기공학과)" userId="bdc54694-ce69-4602-b93e-d20746b88dfe" providerId="ADAL" clId="{F4F78231-4EE1-4E0D-96F2-B4FCD2847931}" dt="2023-06-06T05:14:03.019" v="4243" actId="1035"/>
          <ac:grpSpMkLst>
            <pc:docMk/>
            <pc:sldMk cId="612776008" sldId="256"/>
            <ac:grpSpMk id="945" creationId="{3FBD08A7-8DAC-4038-AA38-796D5C28A12E}"/>
          </ac:grpSpMkLst>
        </pc:grpChg>
        <pc:grpChg chg="mod">
          <ac:chgData name="이승훈(전자전기공학과)" userId="bdc54694-ce69-4602-b93e-d20746b88dfe" providerId="ADAL" clId="{F4F78231-4EE1-4E0D-96F2-B4FCD2847931}" dt="2023-06-06T05:14:03.019" v="4243" actId="1035"/>
          <ac:grpSpMkLst>
            <pc:docMk/>
            <pc:sldMk cId="612776008" sldId="256"/>
            <ac:grpSpMk id="948" creationId="{440EF582-4A56-4BC0-825D-ABBD3117B700}"/>
          </ac:grpSpMkLst>
        </pc:grpChg>
        <pc:grpChg chg="mod">
          <ac:chgData name="이승훈(전자전기공학과)" userId="bdc54694-ce69-4602-b93e-d20746b88dfe" providerId="ADAL" clId="{F4F78231-4EE1-4E0D-96F2-B4FCD2847931}" dt="2023-06-06T05:14:03.019" v="4243" actId="1035"/>
          <ac:grpSpMkLst>
            <pc:docMk/>
            <pc:sldMk cId="612776008" sldId="256"/>
            <ac:grpSpMk id="952" creationId="{EC263C0B-8D08-4E67-B539-705E6F3A815C}"/>
          </ac:grpSpMkLst>
        </pc:grpChg>
        <pc:grpChg chg="mod">
          <ac:chgData name="이승훈(전자전기공학과)" userId="bdc54694-ce69-4602-b93e-d20746b88dfe" providerId="ADAL" clId="{F4F78231-4EE1-4E0D-96F2-B4FCD2847931}" dt="2023-06-06T05:14:03.019" v="4243" actId="1035"/>
          <ac:grpSpMkLst>
            <pc:docMk/>
            <pc:sldMk cId="612776008" sldId="256"/>
            <ac:grpSpMk id="953" creationId="{BCC11DED-16CE-4ED4-BB0F-A67EF49AB062}"/>
          </ac:grpSpMkLst>
        </pc:grpChg>
        <pc:grpChg chg="mod">
          <ac:chgData name="이승훈(전자전기공학과)" userId="bdc54694-ce69-4602-b93e-d20746b88dfe" providerId="ADAL" clId="{F4F78231-4EE1-4E0D-96F2-B4FCD2847931}" dt="2023-06-06T05:14:03.019" v="4243" actId="1035"/>
          <ac:grpSpMkLst>
            <pc:docMk/>
            <pc:sldMk cId="612776008" sldId="256"/>
            <ac:grpSpMk id="955" creationId="{652EB8AF-1DDD-427A-B5FB-2289F97FAC23}"/>
          </ac:grpSpMkLst>
        </pc:grpChg>
        <pc:grpChg chg="mod">
          <ac:chgData name="이승훈(전자전기공학과)" userId="bdc54694-ce69-4602-b93e-d20746b88dfe" providerId="ADAL" clId="{F4F78231-4EE1-4E0D-96F2-B4FCD2847931}" dt="2023-06-06T05:14:03.019" v="4243" actId="1035"/>
          <ac:grpSpMkLst>
            <pc:docMk/>
            <pc:sldMk cId="612776008" sldId="256"/>
            <ac:grpSpMk id="956" creationId="{EFE0D0D9-CB36-420C-BF77-2D7A6E2D1C7C}"/>
          </ac:grpSpMkLst>
        </pc:grpChg>
        <pc:grpChg chg="mod">
          <ac:chgData name="이승훈(전자전기공학과)" userId="bdc54694-ce69-4602-b93e-d20746b88dfe" providerId="ADAL" clId="{F4F78231-4EE1-4E0D-96F2-B4FCD2847931}" dt="2023-06-06T05:14:03.019" v="4243" actId="1035"/>
          <ac:grpSpMkLst>
            <pc:docMk/>
            <pc:sldMk cId="612776008" sldId="256"/>
            <ac:grpSpMk id="958" creationId="{702321BF-75AE-40BE-9243-310C9E4E1324}"/>
          </ac:grpSpMkLst>
        </pc:grpChg>
        <pc:grpChg chg="mod">
          <ac:chgData name="이승훈(전자전기공학과)" userId="bdc54694-ce69-4602-b93e-d20746b88dfe" providerId="ADAL" clId="{F4F78231-4EE1-4E0D-96F2-B4FCD2847931}" dt="2023-06-06T05:14:03.019" v="4243" actId="1035"/>
          <ac:grpSpMkLst>
            <pc:docMk/>
            <pc:sldMk cId="612776008" sldId="256"/>
            <ac:grpSpMk id="959" creationId="{026B5E7B-E3AB-4301-8B6A-561D00E53F88}"/>
          </ac:grpSpMkLst>
        </pc:grpChg>
        <pc:grpChg chg="mod">
          <ac:chgData name="이승훈(전자전기공학과)" userId="bdc54694-ce69-4602-b93e-d20746b88dfe" providerId="ADAL" clId="{F4F78231-4EE1-4E0D-96F2-B4FCD2847931}" dt="2023-06-06T05:14:03.019" v="4243" actId="1035"/>
          <ac:grpSpMkLst>
            <pc:docMk/>
            <pc:sldMk cId="612776008" sldId="256"/>
            <ac:grpSpMk id="962" creationId="{301206CD-4321-4CCE-A1CC-839DC2D1C4B1}"/>
          </ac:grpSpMkLst>
        </pc:grpChg>
        <pc:grpChg chg="mod">
          <ac:chgData name="이승훈(전자전기공학과)" userId="bdc54694-ce69-4602-b93e-d20746b88dfe" providerId="ADAL" clId="{F4F78231-4EE1-4E0D-96F2-B4FCD2847931}" dt="2023-06-06T05:14:03.019" v="4243" actId="1035"/>
          <ac:grpSpMkLst>
            <pc:docMk/>
            <pc:sldMk cId="612776008" sldId="256"/>
            <ac:grpSpMk id="963" creationId="{A2BB13AF-2A5D-469A-A4F3-1D58071FA63F}"/>
          </ac:grpSpMkLst>
        </pc:grpChg>
        <pc:grpChg chg="mod">
          <ac:chgData name="이승훈(전자전기공학과)" userId="bdc54694-ce69-4602-b93e-d20746b88dfe" providerId="ADAL" clId="{F4F78231-4EE1-4E0D-96F2-B4FCD2847931}" dt="2023-06-06T05:14:03.019" v="4243" actId="1035"/>
          <ac:grpSpMkLst>
            <pc:docMk/>
            <pc:sldMk cId="612776008" sldId="256"/>
            <ac:grpSpMk id="973" creationId="{2C808E55-2C46-4814-B47F-8C65DDDBDCDC}"/>
          </ac:grpSpMkLst>
        </pc:grpChg>
        <pc:grpChg chg="mod">
          <ac:chgData name="이승훈(전자전기공학과)" userId="bdc54694-ce69-4602-b93e-d20746b88dfe" providerId="ADAL" clId="{F4F78231-4EE1-4E0D-96F2-B4FCD2847931}" dt="2023-06-06T05:14:03.019" v="4243" actId="1035"/>
          <ac:grpSpMkLst>
            <pc:docMk/>
            <pc:sldMk cId="612776008" sldId="256"/>
            <ac:grpSpMk id="974" creationId="{E216F39F-413A-4FEF-A567-6A3A4CC50BD7}"/>
          </ac:grpSpMkLst>
        </pc:grpChg>
        <pc:grpChg chg="mod">
          <ac:chgData name="이승훈(전자전기공학과)" userId="bdc54694-ce69-4602-b93e-d20746b88dfe" providerId="ADAL" clId="{F4F78231-4EE1-4E0D-96F2-B4FCD2847931}" dt="2023-06-06T05:14:03.019" v="4243" actId="1035"/>
          <ac:grpSpMkLst>
            <pc:docMk/>
            <pc:sldMk cId="612776008" sldId="256"/>
            <ac:grpSpMk id="981" creationId="{2CD55792-0A9F-4CDA-9429-B062BDF646AA}"/>
          </ac:grpSpMkLst>
        </pc:grpChg>
        <pc:grpChg chg="mod">
          <ac:chgData name="이승훈(전자전기공학과)" userId="bdc54694-ce69-4602-b93e-d20746b88dfe" providerId="ADAL" clId="{F4F78231-4EE1-4E0D-96F2-B4FCD2847931}" dt="2023-06-06T05:14:03.019" v="4243" actId="1035"/>
          <ac:grpSpMkLst>
            <pc:docMk/>
            <pc:sldMk cId="612776008" sldId="256"/>
            <ac:grpSpMk id="1000" creationId="{52CC047E-56FA-4CC6-81EB-04EE5BFD5516}"/>
          </ac:grpSpMkLst>
        </pc:grpChg>
        <pc:grpChg chg="mod">
          <ac:chgData name="이승훈(전자전기공학과)" userId="bdc54694-ce69-4602-b93e-d20746b88dfe" providerId="ADAL" clId="{F4F78231-4EE1-4E0D-96F2-B4FCD2847931}" dt="2023-06-06T05:14:03.019" v="4243" actId="1035"/>
          <ac:grpSpMkLst>
            <pc:docMk/>
            <pc:sldMk cId="612776008" sldId="256"/>
            <ac:grpSpMk id="1003" creationId="{90B0A432-DE71-4847-9919-BBA27AA3032B}"/>
          </ac:grpSpMkLst>
        </pc:grpChg>
        <pc:grpChg chg="mod">
          <ac:chgData name="이승훈(전자전기공학과)" userId="bdc54694-ce69-4602-b93e-d20746b88dfe" providerId="ADAL" clId="{F4F78231-4EE1-4E0D-96F2-B4FCD2847931}" dt="2023-06-06T05:14:03.019" v="4243" actId="1035"/>
          <ac:grpSpMkLst>
            <pc:docMk/>
            <pc:sldMk cId="612776008" sldId="256"/>
            <ac:grpSpMk id="1004" creationId="{59424003-1451-4C3A-965D-F5FD3DF0DBBE}"/>
          </ac:grpSpMkLst>
        </pc:grpChg>
        <pc:grpChg chg="mod">
          <ac:chgData name="이승훈(전자전기공학과)" userId="bdc54694-ce69-4602-b93e-d20746b88dfe" providerId="ADAL" clId="{F4F78231-4EE1-4E0D-96F2-B4FCD2847931}" dt="2023-06-06T05:14:03.019" v="4243" actId="1035"/>
          <ac:grpSpMkLst>
            <pc:docMk/>
            <pc:sldMk cId="612776008" sldId="256"/>
            <ac:grpSpMk id="1005" creationId="{0A9D85BD-0D8C-4AF8-942F-023630DA00FE}"/>
          </ac:grpSpMkLst>
        </pc:grpChg>
        <pc:grpChg chg="mod">
          <ac:chgData name="이승훈(전자전기공학과)" userId="bdc54694-ce69-4602-b93e-d20746b88dfe" providerId="ADAL" clId="{F4F78231-4EE1-4E0D-96F2-B4FCD2847931}" dt="2023-06-06T05:14:03.019" v="4243" actId="1035"/>
          <ac:grpSpMkLst>
            <pc:docMk/>
            <pc:sldMk cId="612776008" sldId="256"/>
            <ac:grpSpMk id="1007" creationId="{A2C60C63-054B-4C73-99AA-CAA55859EB3E}"/>
          </ac:grpSpMkLst>
        </pc:grpChg>
        <pc:grpChg chg="mod">
          <ac:chgData name="이승훈(전자전기공학과)" userId="bdc54694-ce69-4602-b93e-d20746b88dfe" providerId="ADAL" clId="{F4F78231-4EE1-4E0D-96F2-B4FCD2847931}" dt="2023-06-06T05:14:03.019" v="4243" actId="1035"/>
          <ac:grpSpMkLst>
            <pc:docMk/>
            <pc:sldMk cId="612776008" sldId="256"/>
            <ac:grpSpMk id="1009" creationId="{1CB9B03D-8083-4FD6-989B-5172D2279322}"/>
          </ac:grpSpMkLst>
        </pc:grpChg>
        <pc:grpChg chg="mod">
          <ac:chgData name="이승훈(전자전기공학과)" userId="bdc54694-ce69-4602-b93e-d20746b88dfe" providerId="ADAL" clId="{F4F78231-4EE1-4E0D-96F2-B4FCD2847931}" dt="2023-06-06T05:14:03.019" v="4243" actId="1035"/>
          <ac:grpSpMkLst>
            <pc:docMk/>
            <pc:sldMk cId="612776008" sldId="256"/>
            <ac:grpSpMk id="1010" creationId="{B006EB1D-E7B9-44C2-A1C2-8A4C4281956B}"/>
          </ac:grpSpMkLst>
        </pc:grpChg>
        <pc:grpChg chg="mod">
          <ac:chgData name="이승훈(전자전기공학과)" userId="bdc54694-ce69-4602-b93e-d20746b88dfe" providerId="ADAL" clId="{F4F78231-4EE1-4E0D-96F2-B4FCD2847931}" dt="2023-06-06T05:14:03.019" v="4243" actId="1035"/>
          <ac:grpSpMkLst>
            <pc:docMk/>
            <pc:sldMk cId="612776008" sldId="256"/>
            <ac:grpSpMk id="1011" creationId="{53E6491E-CB0D-4AD1-BAC2-B2E625F1EBB0}"/>
          </ac:grpSpMkLst>
        </pc:grpChg>
        <pc:grpChg chg="mod">
          <ac:chgData name="이승훈(전자전기공학과)" userId="bdc54694-ce69-4602-b93e-d20746b88dfe" providerId="ADAL" clId="{F4F78231-4EE1-4E0D-96F2-B4FCD2847931}" dt="2023-06-06T05:14:03.019" v="4243" actId="1035"/>
          <ac:grpSpMkLst>
            <pc:docMk/>
            <pc:sldMk cId="612776008" sldId="256"/>
            <ac:grpSpMk id="1012" creationId="{BEC34BA5-AA78-428F-9F77-87BFB7B00442}"/>
          </ac:grpSpMkLst>
        </pc:grpChg>
        <pc:grpChg chg="mod">
          <ac:chgData name="이승훈(전자전기공학과)" userId="bdc54694-ce69-4602-b93e-d20746b88dfe" providerId="ADAL" clId="{F4F78231-4EE1-4E0D-96F2-B4FCD2847931}" dt="2023-06-06T05:14:03.019" v="4243" actId="1035"/>
          <ac:grpSpMkLst>
            <pc:docMk/>
            <pc:sldMk cId="612776008" sldId="256"/>
            <ac:grpSpMk id="1013" creationId="{091C3DAC-56DB-4654-92A8-44E70B2803EF}"/>
          </ac:grpSpMkLst>
        </pc:grpChg>
        <pc:grpChg chg="mod">
          <ac:chgData name="이승훈(전자전기공학과)" userId="bdc54694-ce69-4602-b93e-d20746b88dfe" providerId="ADAL" clId="{F4F78231-4EE1-4E0D-96F2-B4FCD2847931}" dt="2023-06-06T05:14:03.019" v="4243" actId="1035"/>
          <ac:grpSpMkLst>
            <pc:docMk/>
            <pc:sldMk cId="612776008" sldId="256"/>
            <ac:grpSpMk id="1015" creationId="{E63977D8-0C91-4718-B6BA-C1B06C13C00C}"/>
          </ac:grpSpMkLst>
        </pc:grpChg>
        <pc:grpChg chg="mod">
          <ac:chgData name="이승훈(전자전기공학과)" userId="bdc54694-ce69-4602-b93e-d20746b88dfe" providerId="ADAL" clId="{F4F78231-4EE1-4E0D-96F2-B4FCD2847931}" dt="2023-06-06T05:14:03.019" v="4243" actId="1035"/>
          <ac:grpSpMkLst>
            <pc:docMk/>
            <pc:sldMk cId="612776008" sldId="256"/>
            <ac:grpSpMk id="1018" creationId="{4A47354A-D8E1-4FB4-83D3-CE1B6B271C90}"/>
          </ac:grpSpMkLst>
        </pc:grpChg>
        <pc:grpChg chg="mod">
          <ac:chgData name="이승훈(전자전기공학과)" userId="bdc54694-ce69-4602-b93e-d20746b88dfe" providerId="ADAL" clId="{F4F78231-4EE1-4E0D-96F2-B4FCD2847931}" dt="2023-06-06T05:14:03.019" v="4243" actId="1035"/>
          <ac:grpSpMkLst>
            <pc:docMk/>
            <pc:sldMk cId="612776008" sldId="256"/>
            <ac:grpSpMk id="1022" creationId="{A1444B33-0D4A-4665-904E-25F400568D33}"/>
          </ac:grpSpMkLst>
        </pc:grpChg>
        <pc:grpChg chg="mod">
          <ac:chgData name="이승훈(전자전기공학과)" userId="bdc54694-ce69-4602-b93e-d20746b88dfe" providerId="ADAL" clId="{F4F78231-4EE1-4E0D-96F2-B4FCD2847931}" dt="2023-06-06T05:14:03.019" v="4243" actId="1035"/>
          <ac:grpSpMkLst>
            <pc:docMk/>
            <pc:sldMk cId="612776008" sldId="256"/>
            <ac:grpSpMk id="1023" creationId="{CDB99F86-0377-4719-8686-80178C880059}"/>
          </ac:grpSpMkLst>
        </pc:grpChg>
        <pc:grpChg chg="mod">
          <ac:chgData name="이승훈(전자전기공학과)" userId="bdc54694-ce69-4602-b93e-d20746b88dfe" providerId="ADAL" clId="{F4F78231-4EE1-4E0D-96F2-B4FCD2847931}" dt="2023-06-06T05:14:03.019" v="4243" actId="1035"/>
          <ac:grpSpMkLst>
            <pc:docMk/>
            <pc:sldMk cId="612776008" sldId="256"/>
            <ac:grpSpMk id="1025" creationId="{225A0C7E-2440-48A5-98BD-56B9F39D1404}"/>
          </ac:grpSpMkLst>
        </pc:grpChg>
        <pc:grpChg chg="mod">
          <ac:chgData name="이승훈(전자전기공학과)" userId="bdc54694-ce69-4602-b93e-d20746b88dfe" providerId="ADAL" clId="{F4F78231-4EE1-4E0D-96F2-B4FCD2847931}" dt="2023-06-06T05:14:03.019" v="4243" actId="1035"/>
          <ac:grpSpMkLst>
            <pc:docMk/>
            <pc:sldMk cId="612776008" sldId="256"/>
            <ac:grpSpMk id="1026" creationId="{228D9A2F-645F-4162-9126-B541B2934B96}"/>
          </ac:grpSpMkLst>
        </pc:grpChg>
        <pc:grpChg chg="mod">
          <ac:chgData name="이승훈(전자전기공학과)" userId="bdc54694-ce69-4602-b93e-d20746b88dfe" providerId="ADAL" clId="{F4F78231-4EE1-4E0D-96F2-B4FCD2847931}" dt="2023-06-06T05:14:03.019" v="4243" actId="1035"/>
          <ac:grpSpMkLst>
            <pc:docMk/>
            <pc:sldMk cId="612776008" sldId="256"/>
            <ac:grpSpMk id="1028" creationId="{4366511E-2AA8-463F-9E37-4B4B0C465984}"/>
          </ac:grpSpMkLst>
        </pc:grpChg>
        <pc:grpChg chg="mod">
          <ac:chgData name="이승훈(전자전기공학과)" userId="bdc54694-ce69-4602-b93e-d20746b88dfe" providerId="ADAL" clId="{F4F78231-4EE1-4E0D-96F2-B4FCD2847931}" dt="2023-06-06T05:14:03.019" v="4243" actId="1035"/>
          <ac:grpSpMkLst>
            <pc:docMk/>
            <pc:sldMk cId="612776008" sldId="256"/>
            <ac:grpSpMk id="1029" creationId="{26DF1888-697B-4C7E-A2EF-3226C80C5660}"/>
          </ac:grpSpMkLst>
        </pc:grpChg>
        <pc:grpChg chg="mod">
          <ac:chgData name="이승훈(전자전기공학과)" userId="bdc54694-ce69-4602-b93e-d20746b88dfe" providerId="ADAL" clId="{F4F78231-4EE1-4E0D-96F2-B4FCD2847931}" dt="2023-06-06T05:14:03.019" v="4243" actId="1035"/>
          <ac:grpSpMkLst>
            <pc:docMk/>
            <pc:sldMk cId="612776008" sldId="256"/>
            <ac:grpSpMk id="1032" creationId="{4EF7F551-F62D-437E-94B4-050C6FA49C5A}"/>
          </ac:grpSpMkLst>
        </pc:grpChg>
        <pc:grpChg chg="mod">
          <ac:chgData name="이승훈(전자전기공학과)" userId="bdc54694-ce69-4602-b93e-d20746b88dfe" providerId="ADAL" clId="{F4F78231-4EE1-4E0D-96F2-B4FCD2847931}" dt="2023-06-06T05:14:03.019" v="4243" actId="1035"/>
          <ac:grpSpMkLst>
            <pc:docMk/>
            <pc:sldMk cId="612776008" sldId="256"/>
            <ac:grpSpMk id="1033" creationId="{9867FE07-9364-4E6D-B27D-4F320F152455}"/>
          </ac:grpSpMkLst>
        </pc:grpChg>
        <pc:grpChg chg="mod">
          <ac:chgData name="이승훈(전자전기공학과)" userId="bdc54694-ce69-4602-b93e-d20746b88dfe" providerId="ADAL" clId="{F4F78231-4EE1-4E0D-96F2-B4FCD2847931}" dt="2023-06-06T05:14:03.019" v="4243" actId="1035"/>
          <ac:grpSpMkLst>
            <pc:docMk/>
            <pc:sldMk cId="612776008" sldId="256"/>
            <ac:grpSpMk id="1042" creationId="{D5655C56-E5EF-4594-86AC-664267C17CFA}"/>
          </ac:grpSpMkLst>
        </pc:grpChg>
        <pc:grpChg chg="mod">
          <ac:chgData name="이승훈(전자전기공학과)" userId="bdc54694-ce69-4602-b93e-d20746b88dfe" providerId="ADAL" clId="{F4F78231-4EE1-4E0D-96F2-B4FCD2847931}" dt="2023-06-06T05:14:03.019" v="4243" actId="1035"/>
          <ac:grpSpMkLst>
            <pc:docMk/>
            <pc:sldMk cId="612776008" sldId="256"/>
            <ac:grpSpMk id="1043" creationId="{60CEF14E-47D7-40E6-A173-5C511962FABD}"/>
          </ac:grpSpMkLst>
        </pc:grpChg>
        <pc:grpChg chg="mod">
          <ac:chgData name="이승훈(전자전기공학과)" userId="bdc54694-ce69-4602-b93e-d20746b88dfe" providerId="ADAL" clId="{F4F78231-4EE1-4E0D-96F2-B4FCD2847931}" dt="2023-06-06T05:14:03.019" v="4243" actId="1035"/>
          <ac:grpSpMkLst>
            <pc:docMk/>
            <pc:sldMk cId="612776008" sldId="256"/>
            <ac:grpSpMk id="1060" creationId="{0538CFA4-FC85-4EEE-B850-A3341DFE6C08}"/>
          </ac:grpSpMkLst>
        </pc:grpChg>
        <pc:grpChg chg="mod">
          <ac:chgData name="이승훈(전자전기공학과)" userId="bdc54694-ce69-4602-b93e-d20746b88dfe" providerId="ADAL" clId="{F4F78231-4EE1-4E0D-96F2-B4FCD2847931}" dt="2023-06-06T05:14:03.019" v="4243" actId="1035"/>
          <ac:grpSpMkLst>
            <pc:docMk/>
            <pc:sldMk cId="612776008" sldId="256"/>
            <ac:grpSpMk id="1061" creationId="{36EB3A78-D9CA-4FFD-AB4E-FCE4E90508F5}"/>
          </ac:grpSpMkLst>
        </pc:grpChg>
        <pc:grpChg chg="mod">
          <ac:chgData name="이승훈(전자전기공학과)" userId="bdc54694-ce69-4602-b93e-d20746b88dfe" providerId="ADAL" clId="{F4F78231-4EE1-4E0D-96F2-B4FCD2847931}" dt="2023-06-06T05:14:03.019" v="4243" actId="1035"/>
          <ac:grpSpMkLst>
            <pc:docMk/>
            <pc:sldMk cId="612776008" sldId="256"/>
            <ac:grpSpMk id="1083" creationId="{C00F7C51-1DD1-4C17-A59F-140FBAAFAA5F}"/>
          </ac:grpSpMkLst>
        </pc:grpChg>
        <pc:grpChg chg="mod">
          <ac:chgData name="이승훈(전자전기공학과)" userId="bdc54694-ce69-4602-b93e-d20746b88dfe" providerId="ADAL" clId="{F4F78231-4EE1-4E0D-96F2-B4FCD2847931}" dt="2023-06-06T05:14:03.019" v="4243" actId="1035"/>
          <ac:grpSpMkLst>
            <pc:docMk/>
            <pc:sldMk cId="612776008" sldId="256"/>
            <ac:grpSpMk id="1086" creationId="{8BD33EC2-42BC-442D-8EEC-4D8BBF5D47DA}"/>
          </ac:grpSpMkLst>
        </pc:grpChg>
        <pc:grpChg chg="mod">
          <ac:chgData name="이승훈(전자전기공학과)" userId="bdc54694-ce69-4602-b93e-d20746b88dfe" providerId="ADAL" clId="{F4F78231-4EE1-4E0D-96F2-B4FCD2847931}" dt="2023-06-06T05:14:03.019" v="4243" actId="1035"/>
          <ac:grpSpMkLst>
            <pc:docMk/>
            <pc:sldMk cId="612776008" sldId="256"/>
            <ac:grpSpMk id="1087" creationId="{49BF6322-0377-49A9-9CF3-22FDC43AE0B5}"/>
          </ac:grpSpMkLst>
        </pc:grpChg>
        <pc:grpChg chg="mod">
          <ac:chgData name="이승훈(전자전기공학과)" userId="bdc54694-ce69-4602-b93e-d20746b88dfe" providerId="ADAL" clId="{F4F78231-4EE1-4E0D-96F2-B4FCD2847931}" dt="2023-06-06T05:14:03.019" v="4243" actId="1035"/>
          <ac:grpSpMkLst>
            <pc:docMk/>
            <pc:sldMk cId="612776008" sldId="256"/>
            <ac:grpSpMk id="1096" creationId="{0FCEBB8F-33D1-4113-B7E2-6246AE055A33}"/>
          </ac:grpSpMkLst>
        </pc:grpChg>
        <pc:grpChg chg="mod">
          <ac:chgData name="이승훈(전자전기공학과)" userId="bdc54694-ce69-4602-b93e-d20746b88dfe" providerId="ADAL" clId="{F4F78231-4EE1-4E0D-96F2-B4FCD2847931}" dt="2023-06-06T05:14:03.019" v="4243" actId="1035"/>
          <ac:grpSpMkLst>
            <pc:docMk/>
            <pc:sldMk cId="612776008" sldId="256"/>
            <ac:grpSpMk id="1099" creationId="{3D7A4B69-AC03-4038-BB2C-A870B31B34AE}"/>
          </ac:grpSpMkLst>
        </pc:grpChg>
        <pc:grpChg chg="mod">
          <ac:chgData name="이승훈(전자전기공학과)" userId="bdc54694-ce69-4602-b93e-d20746b88dfe" providerId="ADAL" clId="{F4F78231-4EE1-4E0D-96F2-B4FCD2847931}" dt="2023-06-06T05:14:03.019" v="4243" actId="1035"/>
          <ac:grpSpMkLst>
            <pc:docMk/>
            <pc:sldMk cId="612776008" sldId="256"/>
            <ac:grpSpMk id="1100" creationId="{C945DC46-D0C5-4263-97F4-36AE248F0D82}"/>
          </ac:grpSpMkLst>
        </pc:grpChg>
        <pc:grpChg chg="mod">
          <ac:chgData name="이승훈(전자전기공학과)" userId="bdc54694-ce69-4602-b93e-d20746b88dfe" providerId="ADAL" clId="{F4F78231-4EE1-4E0D-96F2-B4FCD2847931}" dt="2023-06-06T05:14:03.019" v="4243" actId="1035"/>
          <ac:grpSpMkLst>
            <pc:docMk/>
            <pc:sldMk cId="612776008" sldId="256"/>
            <ac:grpSpMk id="1113" creationId="{BD9E2AA8-E931-4B0E-9BB4-3DD187E4C556}"/>
          </ac:grpSpMkLst>
        </pc:grpChg>
        <pc:grpChg chg="mod">
          <ac:chgData name="이승훈(전자전기공학과)" userId="bdc54694-ce69-4602-b93e-d20746b88dfe" providerId="ADAL" clId="{F4F78231-4EE1-4E0D-96F2-B4FCD2847931}" dt="2023-06-06T05:14:03.019" v="4243" actId="1035"/>
          <ac:grpSpMkLst>
            <pc:docMk/>
            <pc:sldMk cId="612776008" sldId="256"/>
            <ac:grpSpMk id="1126" creationId="{92276D95-3298-4963-ADFB-F2EF1A98A386}"/>
          </ac:grpSpMkLst>
        </pc:grpChg>
        <pc:grpChg chg="mod">
          <ac:chgData name="이승훈(전자전기공학과)" userId="bdc54694-ce69-4602-b93e-d20746b88dfe" providerId="ADAL" clId="{F4F78231-4EE1-4E0D-96F2-B4FCD2847931}" dt="2023-06-06T05:14:03.019" v="4243" actId="1035"/>
          <ac:grpSpMkLst>
            <pc:docMk/>
            <pc:sldMk cId="612776008" sldId="256"/>
            <ac:grpSpMk id="1156" creationId="{A5300C11-E1D8-4E5F-B2B6-4493FE8BDD39}"/>
          </ac:grpSpMkLst>
        </pc:grpChg>
        <pc:grpChg chg="mod">
          <ac:chgData name="이승훈(전자전기공학과)" userId="bdc54694-ce69-4602-b93e-d20746b88dfe" providerId="ADAL" clId="{F4F78231-4EE1-4E0D-96F2-B4FCD2847931}" dt="2023-06-06T05:14:03.019" v="4243" actId="1035"/>
          <ac:grpSpMkLst>
            <pc:docMk/>
            <pc:sldMk cId="612776008" sldId="256"/>
            <ac:grpSpMk id="1216" creationId="{EBB7ACD5-8590-48D6-BB52-99CA8EFE9134}"/>
          </ac:grpSpMkLst>
        </pc:grpChg>
        <pc:grpChg chg="mod">
          <ac:chgData name="이승훈(전자전기공학과)" userId="bdc54694-ce69-4602-b93e-d20746b88dfe" providerId="ADAL" clId="{F4F78231-4EE1-4E0D-96F2-B4FCD2847931}" dt="2023-06-06T05:14:03.019" v="4243" actId="1035"/>
          <ac:grpSpMkLst>
            <pc:docMk/>
            <pc:sldMk cId="612776008" sldId="256"/>
            <ac:grpSpMk id="1219" creationId="{447EE765-FD70-413C-ACD8-22A20E8AE8C7}"/>
          </ac:grpSpMkLst>
        </pc:grpChg>
        <pc:grpChg chg="mod">
          <ac:chgData name="이승훈(전자전기공학과)" userId="bdc54694-ce69-4602-b93e-d20746b88dfe" providerId="ADAL" clId="{F4F78231-4EE1-4E0D-96F2-B4FCD2847931}" dt="2023-06-06T05:14:03.019" v="4243" actId="1035"/>
          <ac:grpSpMkLst>
            <pc:docMk/>
            <pc:sldMk cId="612776008" sldId="256"/>
            <ac:grpSpMk id="1220" creationId="{3D604A78-9AE6-4DFD-86B1-43B693EEEF05}"/>
          </ac:grpSpMkLst>
        </pc:grpChg>
        <pc:grpChg chg="mod">
          <ac:chgData name="이승훈(전자전기공학과)" userId="bdc54694-ce69-4602-b93e-d20746b88dfe" providerId="ADAL" clId="{F4F78231-4EE1-4E0D-96F2-B4FCD2847931}" dt="2023-06-06T05:14:03.019" v="4243" actId="1035"/>
          <ac:grpSpMkLst>
            <pc:docMk/>
            <pc:sldMk cId="612776008" sldId="256"/>
            <ac:grpSpMk id="1229" creationId="{961576D2-A43D-4D41-BF5D-EFA47DD65E22}"/>
          </ac:grpSpMkLst>
        </pc:grpChg>
        <pc:grpChg chg="mod">
          <ac:chgData name="이승훈(전자전기공학과)" userId="bdc54694-ce69-4602-b93e-d20746b88dfe" providerId="ADAL" clId="{F4F78231-4EE1-4E0D-96F2-B4FCD2847931}" dt="2023-06-06T05:14:03.019" v="4243" actId="1035"/>
          <ac:grpSpMkLst>
            <pc:docMk/>
            <pc:sldMk cId="612776008" sldId="256"/>
            <ac:grpSpMk id="1232" creationId="{27B18007-2385-46BD-9574-EB19385DEDD3}"/>
          </ac:grpSpMkLst>
        </pc:grpChg>
        <pc:grpChg chg="mod">
          <ac:chgData name="이승훈(전자전기공학과)" userId="bdc54694-ce69-4602-b93e-d20746b88dfe" providerId="ADAL" clId="{F4F78231-4EE1-4E0D-96F2-B4FCD2847931}" dt="2023-06-06T05:14:03.019" v="4243" actId="1035"/>
          <ac:grpSpMkLst>
            <pc:docMk/>
            <pc:sldMk cId="612776008" sldId="256"/>
            <ac:grpSpMk id="1233" creationId="{2324F240-C911-4597-827C-BC5D462E1EC0}"/>
          </ac:grpSpMkLst>
        </pc:grpChg>
        <pc:grpChg chg="mod">
          <ac:chgData name="이승훈(전자전기공학과)" userId="bdc54694-ce69-4602-b93e-d20746b88dfe" providerId="ADAL" clId="{F4F78231-4EE1-4E0D-96F2-B4FCD2847931}" dt="2023-06-06T05:14:03.019" v="4243" actId="1035"/>
          <ac:grpSpMkLst>
            <pc:docMk/>
            <pc:sldMk cId="612776008" sldId="256"/>
            <ac:grpSpMk id="1246" creationId="{995E3CBE-FA0C-4E28-8825-7D1CA09CC9BB}"/>
          </ac:grpSpMkLst>
        </pc:grpChg>
        <pc:grpChg chg="mod">
          <ac:chgData name="이승훈(전자전기공학과)" userId="bdc54694-ce69-4602-b93e-d20746b88dfe" providerId="ADAL" clId="{F4F78231-4EE1-4E0D-96F2-B4FCD2847931}" dt="2023-06-06T05:14:03.019" v="4243" actId="1035"/>
          <ac:grpSpMkLst>
            <pc:docMk/>
            <pc:sldMk cId="612776008" sldId="256"/>
            <ac:grpSpMk id="1259" creationId="{5C2D53BE-45C9-4DEE-B37B-1DA3D5E29E88}"/>
          </ac:grpSpMkLst>
        </pc:grpChg>
        <pc:grpChg chg="mod">
          <ac:chgData name="이승훈(전자전기공학과)" userId="bdc54694-ce69-4602-b93e-d20746b88dfe" providerId="ADAL" clId="{F4F78231-4EE1-4E0D-96F2-B4FCD2847931}" dt="2023-06-06T05:14:03.019" v="4243" actId="1035"/>
          <ac:grpSpMkLst>
            <pc:docMk/>
            <pc:sldMk cId="612776008" sldId="256"/>
            <ac:grpSpMk id="1293" creationId="{9E53CB0E-506A-4704-A0C0-A782EB82C711}"/>
          </ac:grpSpMkLst>
        </pc:grpChg>
        <pc:grpChg chg="add mod">
          <ac:chgData name="이승훈(전자전기공학과)" userId="bdc54694-ce69-4602-b93e-d20746b88dfe" providerId="ADAL" clId="{F4F78231-4EE1-4E0D-96F2-B4FCD2847931}" dt="2023-06-06T05:14:03.019" v="4243" actId="1035"/>
          <ac:grpSpMkLst>
            <pc:docMk/>
            <pc:sldMk cId="612776008" sldId="256"/>
            <ac:grpSpMk id="1353" creationId="{EF739C7B-EF6B-4353-8A65-6B55DF6773BA}"/>
          </ac:grpSpMkLst>
        </pc:grpChg>
        <pc:grpChg chg="mod">
          <ac:chgData name="이승훈(전자전기공학과)" userId="bdc54694-ce69-4602-b93e-d20746b88dfe" providerId="ADAL" clId="{F4F78231-4EE1-4E0D-96F2-B4FCD2847931}" dt="2023-06-06T05:14:03.019" v="4243" actId="1035"/>
          <ac:grpSpMkLst>
            <pc:docMk/>
            <pc:sldMk cId="612776008" sldId="256"/>
            <ac:grpSpMk id="1354" creationId="{82CB95FB-72C8-486A-B92D-AB1E74B6F1D5}"/>
          </ac:grpSpMkLst>
        </pc:grpChg>
        <pc:grpChg chg="mod">
          <ac:chgData name="이승훈(전자전기공학과)" userId="bdc54694-ce69-4602-b93e-d20746b88dfe" providerId="ADAL" clId="{F4F78231-4EE1-4E0D-96F2-B4FCD2847931}" dt="2023-06-06T05:14:03.019" v="4243" actId="1035"/>
          <ac:grpSpMkLst>
            <pc:docMk/>
            <pc:sldMk cId="612776008" sldId="256"/>
            <ac:grpSpMk id="1355" creationId="{AC9B09C0-66ED-4B4B-B1F0-A471540F616B}"/>
          </ac:grpSpMkLst>
        </pc:grpChg>
        <pc:graphicFrameChg chg="add del mod">
          <ac:chgData name="이승훈(전자전기공학과)" userId="bdc54694-ce69-4602-b93e-d20746b88dfe" providerId="ADAL" clId="{F4F78231-4EE1-4E0D-96F2-B4FCD2847931}" dt="2023-05-09T05:40:48.973" v="3777"/>
          <ac:graphicFrameMkLst>
            <pc:docMk/>
            <pc:sldMk cId="612776008" sldId="256"/>
            <ac:graphicFrameMk id="5" creationId="{87F02C9E-0A00-42B9-83C5-9BF092D2E9C4}"/>
          </ac:graphicFrameMkLst>
        </pc:graphicFrameChg>
        <pc:graphicFrameChg chg="add mod modGraphic">
          <ac:chgData name="이승훈(전자전기공학과)" userId="bdc54694-ce69-4602-b93e-d20746b88dfe" providerId="ADAL" clId="{F4F78231-4EE1-4E0D-96F2-B4FCD2847931}" dt="2023-06-06T05:24:18.417" v="4443" actId="1036"/>
          <ac:graphicFrameMkLst>
            <pc:docMk/>
            <pc:sldMk cId="612776008" sldId="256"/>
            <ac:graphicFrameMk id="6" creationId="{2C27BA6F-3A36-426F-B6EF-D22329BD3430}"/>
          </ac:graphicFrameMkLst>
        </pc:graphicFrameChg>
        <pc:graphicFrameChg chg="add del mod">
          <ac:chgData name="이승훈(전자전기공학과)" userId="bdc54694-ce69-4602-b93e-d20746b88dfe" providerId="ADAL" clId="{F4F78231-4EE1-4E0D-96F2-B4FCD2847931}" dt="2023-05-08T09:56:59.482" v="91" actId="478"/>
          <ac:graphicFrameMkLst>
            <pc:docMk/>
            <pc:sldMk cId="612776008" sldId="256"/>
            <ac:graphicFrameMk id="14" creationId="{47670493-09E3-4607-849F-0663416E049D}"/>
          </ac:graphicFrameMkLst>
        </pc:graphicFrameChg>
        <pc:graphicFrameChg chg="add del mod">
          <ac:chgData name="이승훈(전자전기공학과)" userId="bdc54694-ce69-4602-b93e-d20746b88dfe" providerId="ADAL" clId="{F4F78231-4EE1-4E0D-96F2-B4FCD2847931}" dt="2023-05-09T04:39:52.848" v="3460" actId="478"/>
          <ac:graphicFrameMkLst>
            <pc:docMk/>
            <pc:sldMk cId="612776008" sldId="256"/>
            <ac:graphicFrameMk id="826" creationId="{8AB60F32-800C-4179-87C8-DAF3DE3A7937}"/>
          </ac:graphicFrameMkLst>
        </pc:graphicFrameChg>
        <pc:graphicFrameChg chg="add del mod">
          <ac:chgData name="이승훈(전자전기공학과)" userId="bdc54694-ce69-4602-b93e-d20746b88dfe" providerId="ADAL" clId="{F4F78231-4EE1-4E0D-96F2-B4FCD2847931}" dt="2023-05-09T04:40:00.576" v="3463" actId="478"/>
          <ac:graphicFrameMkLst>
            <pc:docMk/>
            <pc:sldMk cId="612776008" sldId="256"/>
            <ac:graphicFrameMk id="827" creationId="{02A5BE10-7D6B-4C6C-87B1-713EB0C19496}"/>
          </ac:graphicFrameMkLst>
        </pc:graphicFrameChg>
        <pc:graphicFrameChg chg="add del mod">
          <ac:chgData name="이승훈(전자전기공학과)" userId="bdc54694-ce69-4602-b93e-d20746b88dfe" providerId="ADAL" clId="{F4F78231-4EE1-4E0D-96F2-B4FCD2847931}" dt="2023-06-03T12:00:52.714" v="3889" actId="478"/>
          <ac:graphicFrameMkLst>
            <pc:docMk/>
            <pc:sldMk cId="612776008" sldId="256"/>
            <ac:graphicFrameMk id="828" creationId="{3152B480-AF51-4546-AAE1-FDDE0C4C2274}"/>
          </ac:graphicFrameMkLst>
        </pc:graphicFrameChg>
        <pc:graphicFrameChg chg="add mod ord modGraphic">
          <ac:chgData name="이승훈(전자전기공학과)" userId="bdc54694-ce69-4602-b93e-d20746b88dfe" providerId="ADAL" clId="{F4F78231-4EE1-4E0D-96F2-B4FCD2847931}" dt="2023-05-09T05:51:48.289" v="3842" actId="1076"/>
          <ac:graphicFrameMkLst>
            <pc:docMk/>
            <pc:sldMk cId="612776008" sldId="256"/>
            <ac:graphicFrameMk id="829" creationId="{56BA4103-70E3-4D10-9764-87556D885E70}"/>
          </ac:graphicFrameMkLst>
        </pc:graphicFrameChg>
        <pc:picChg chg="mod">
          <ac:chgData name="이승훈(전자전기공학과)" userId="bdc54694-ce69-4602-b93e-d20746b88dfe" providerId="ADAL" clId="{F4F78231-4EE1-4E0D-96F2-B4FCD2847931}" dt="2023-05-08T09:51:28.492" v="50" actId="1038"/>
          <ac:picMkLst>
            <pc:docMk/>
            <pc:sldMk cId="612776008" sldId="256"/>
            <ac:picMk id="17" creationId="{B7FF9A2D-23AE-4A63-B52B-30C9F58FF2CB}"/>
          </ac:picMkLst>
        </pc:picChg>
        <pc:picChg chg="mod">
          <ac:chgData name="이승훈(전자전기공학과)" userId="bdc54694-ce69-4602-b93e-d20746b88dfe" providerId="ADAL" clId="{F4F78231-4EE1-4E0D-96F2-B4FCD2847931}" dt="2023-05-08T09:51:28.492" v="50" actId="1038"/>
          <ac:picMkLst>
            <pc:docMk/>
            <pc:sldMk cId="612776008" sldId="256"/>
            <ac:picMk id="20" creationId="{65BC6CA3-0CD1-42FB-9DFC-61FF81A71632}"/>
          </ac:picMkLst>
        </pc:picChg>
        <pc:picChg chg="add mod topLvl">
          <ac:chgData name="이승훈(전자전기공학과)" userId="bdc54694-ce69-4602-b93e-d20746b88dfe" providerId="ADAL" clId="{F4F78231-4EE1-4E0D-96F2-B4FCD2847931}" dt="2023-05-09T02:26:35.534" v="2519" actId="1035"/>
          <ac:picMkLst>
            <pc:docMk/>
            <pc:sldMk cId="612776008" sldId="256"/>
            <ac:picMk id="193" creationId="{DD79AA10-742B-4412-BB49-170F8C4CC5B2}"/>
          </ac:picMkLst>
        </pc:picChg>
        <pc:picChg chg="add mod topLvl">
          <ac:chgData name="이승훈(전자전기공학과)" userId="bdc54694-ce69-4602-b93e-d20746b88dfe" providerId="ADAL" clId="{F4F78231-4EE1-4E0D-96F2-B4FCD2847931}" dt="2023-05-09T02:26:35.534" v="2519" actId="1035"/>
          <ac:picMkLst>
            <pc:docMk/>
            <pc:sldMk cId="612776008" sldId="256"/>
            <ac:picMk id="195" creationId="{17E980D8-CDCE-4977-B5D4-708AD64331D3}"/>
          </ac:picMkLst>
        </pc:picChg>
        <pc:picChg chg="add mod topLvl">
          <ac:chgData name="이승훈(전자전기공학과)" userId="bdc54694-ce69-4602-b93e-d20746b88dfe" providerId="ADAL" clId="{F4F78231-4EE1-4E0D-96F2-B4FCD2847931}" dt="2023-05-09T02:26:35.534" v="2519" actId="1035"/>
          <ac:picMkLst>
            <pc:docMk/>
            <pc:sldMk cId="612776008" sldId="256"/>
            <ac:picMk id="196" creationId="{39994863-81E3-429F-A880-A7D96F99DDB5}"/>
          </ac:picMkLst>
        </pc:picChg>
        <pc:picChg chg="add mod topLvl">
          <ac:chgData name="이승훈(전자전기공학과)" userId="bdc54694-ce69-4602-b93e-d20746b88dfe" providerId="ADAL" clId="{F4F78231-4EE1-4E0D-96F2-B4FCD2847931}" dt="2023-05-09T02:26:35.534" v="2519" actId="1035"/>
          <ac:picMkLst>
            <pc:docMk/>
            <pc:sldMk cId="612776008" sldId="256"/>
            <ac:picMk id="197" creationId="{F83688E1-10A9-46BD-AF71-CAF46F96FB30}"/>
          </ac:picMkLst>
        </pc:picChg>
        <pc:picChg chg="add mod ord topLvl">
          <ac:chgData name="이승훈(전자전기공학과)" userId="bdc54694-ce69-4602-b93e-d20746b88dfe" providerId="ADAL" clId="{F4F78231-4EE1-4E0D-96F2-B4FCD2847931}" dt="2023-05-09T03:39:40.453" v="2526" actId="166"/>
          <ac:picMkLst>
            <pc:docMk/>
            <pc:sldMk cId="612776008" sldId="256"/>
            <ac:picMk id="198" creationId="{6728ECCD-C870-4EA7-AC7B-6CAB6BB862AD}"/>
          </ac:picMkLst>
        </pc:picChg>
        <pc:picChg chg="add mod topLvl">
          <ac:chgData name="이승훈(전자전기공학과)" userId="bdc54694-ce69-4602-b93e-d20746b88dfe" providerId="ADAL" clId="{F4F78231-4EE1-4E0D-96F2-B4FCD2847931}" dt="2023-05-09T02:26:35.534" v="2519" actId="1035"/>
          <ac:picMkLst>
            <pc:docMk/>
            <pc:sldMk cId="612776008" sldId="256"/>
            <ac:picMk id="199" creationId="{D0D28483-C264-43EA-81E2-E8634CD2AD31}"/>
          </ac:picMkLst>
        </pc:picChg>
        <pc:picChg chg="add mod">
          <ac:chgData name="이승훈(전자전기공학과)" userId="bdc54694-ce69-4602-b93e-d20746b88dfe" providerId="ADAL" clId="{F4F78231-4EE1-4E0D-96F2-B4FCD2847931}" dt="2023-06-06T05:14:03.019" v="4243" actId="1035"/>
          <ac:picMkLst>
            <pc:docMk/>
            <pc:sldMk cId="612776008" sldId="256"/>
            <ac:picMk id="451" creationId="{397F41BF-BE2E-4411-9304-B402A45E67A9}"/>
          </ac:picMkLst>
        </pc:picChg>
        <pc:picChg chg="add del mod">
          <ac:chgData name="이승훈(전자전기공학과)" userId="bdc54694-ce69-4602-b93e-d20746b88dfe" providerId="ADAL" clId="{F4F78231-4EE1-4E0D-96F2-B4FCD2847931}" dt="2023-05-08T13:02:53.839" v="1612" actId="478"/>
          <ac:picMkLst>
            <pc:docMk/>
            <pc:sldMk cId="612776008" sldId="256"/>
            <ac:picMk id="455" creationId="{644075D6-03DD-4CC3-A1EF-334869926E05}"/>
          </ac:picMkLst>
        </pc:picChg>
        <pc:picChg chg="add del mod">
          <ac:chgData name="이승훈(전자전기공학과)" userId="bdc54694-ce69-4602-b93e-d20746b88dfe" providerId="ADAL" clId="{F4F78231-4EE1-4E0D-96F2-B4FCD2847931}" dt="2023-05-08T12:54:28.239" v="1467" actId="478"/>
          <ac:picMkLst>
            <pc:docMk/>
            <pc:sldMk cId="612776008" sldId="256"/>
            <ac:picMk id="459" creationId="{29087A23-EAEC-4434-B064-2E3CD5623A0D}"/>
          </ac:picMkLst>
        </pc:picChg>
        <pc:picChg chg="add del mod">
          <ac:chgData name="이승훈(전자전기공학과)" userId="bdc54694-ce69-4602-b93e-d20746b88dfe" providerId="ADAL" clId="{F4F78231-4EE1-4E0D-96F2-B4FCD2847931}" dt="2023-05-08T12:54:43.367" v="1476" actId="478"/>
          <ac:picMkLst>
            <pc:docMk/>
            <pc:sldMk cId="612776008" sldId="256"/>
            <ac:picMk id="460" creationId="{3EF84F24-A8B2-4E4F-B57A-EC76B0C03B3D}"/>
          </ac:picMkLst>
        </pc:picChg>
        <pc:picChg chg="add del mod">
          <ac:chgData name="이승훈(전자전기공학과)" userId="bdc54694-ce69-4602-b93e-d20746b88dfe" providerId="ADAL" clId="{F4F78231-4EE1-4E0D-96F2-B4FCD2847931}" dt="2023-05-09T02:09:15.866" v="2147" actId="478"/>
          <ac:picMkLst>
            <pc:docMk/>
            <pc:sldMk cId="612776008" sldId="256"/>
            <ac:picMk id="518" creationId="{1E8224ED-70D2-4270-ADCF-B27452EC7EC1}"/>
          </ac:picMkLst>
        </pc:picChg>
        <pc:picChg chg="add del mod">
          <ac:chgData name="이승훈(전자전기공학과)" userId="bdc54694-ce69-4602-b93e-d20746b88dfe" providerId="ADAL" clId="{F4F78231-4EE1-4E0D-96F2-B4FCD2847931}" dt="2023-05-08T13:03:20.999" v="1621" actId="478"/>
          <ac:picMkLst>
            <pc:docMk/>
            <pc:sldMk cId="612776008" sldId="256"/>
            <ac:picMk id="575" creationId="{4C8F0267-732D-4D41-A432-E3B01616978A}"/>
          </ac:picMkLst>
        </pc:picChg>
        <pc:picChg chg="add del mod">
          <ac:chgData name="이승훈(전자전기공학과)" userId="bdc54694-ce69-4602-b93e-d20746b88dfe" providerId="ADAL" clId="{F4F78231-4EE1-4E0D-96F2-B4FCD2847931}" dt="2023-05-09T04:19:06.597" v="2891" actId="478"/>
          <ac:picMkLst>
            <pc:docMk/>
            <pc:sldMk cId="612776008" sldId="256"/>
            <ac:picMk id="623" creationId="{9E845A17-9DC4-4558-853F-6B2DD0624B8F}"/>
          </ac:picMkLst>
        </pc:picChg>
        <pc:picChg chg="mod">
          <ac:chgData name="이승훈(전자전기공학과)" userId="bdc54694-ce69-4602-b93e-d20746b88dfe" providerId="ADAL" clId="{F4F78231-4EE1-4E0D-96F2-B4FCD2847931}" dt="2023-05-09T05:51:48.289" v="3842" actId="1076"/>
          <ac:picMkLst>
            <pc:docMk/>
            <pc:sldMk cId="612776008" sldId="256"/>
            <ac:picMk id="625" creationId="{770B9FC9-2182-47DA-B1CB-02A36805638E}"/>
          </ac:picMkLst>
        </pc:picChg>
        <pc:picChg chg="add mod">
          <ac:chgData name="이승훈(전자전기공학과)" userId="bdc54694-ce69-4602-b93e-d20746b88dfe" providerId="ADAL" clId="{F4F78231-4EE1-4E0D-96F2-B4FCD2847931}" dt="2023-05-09T05:51:48.289" v="3842" actId="1076"/>
          <ac:picMkLst>
            <pc:docMk/>
            <pc:sldMk cId="612776008" sldId="256"/>
            <ac:picMk id="636" creationId="{10E3291F-4440-460B-BAFC-81B083E69227}"/>
          </ac:picMkLst>
        </pc:picChg>
        <pc:picChg chg="add del mod">
          <ac:chgData name="이승훈(전자전기공학과)" userId="bdc54694-ce69-4602-b93e-d20746b88dfe" providerId="ADAL" clId="{F4F78231-4EE1-4E0D-96F2-B4FCD2847931}" dt="2023-06-06T05:18:17.804" v="4323" actId="478"/>
          <ac:picMkLst>
            <pc:docMk/>
            <pc:sldMk cId="612776008" sldId="256"/>
            <ac:picMk id="819" creationId="{A488A184-3511-4F38-9B75-C04ABDE5B6F9}"/>
          </ac:picMkLst>
        </pc:picChg>
        <pc:picChg chg="add mod">
          <ac:chgData name="이승훈(전자전기공학과)" userId="bdc54694-ce69-4602-b93e-d20746b88dfe" providerId="ADAL" clId="{F4F78231-4EE1-4E0D-96F2-B4FCD2847931}" dt="2023-05-09T05:51:48.289" v="3842" actId="1076"/>
          <ac:picMkLst>
            <pc:docMk/>
            <pc:sldMk cId="612776008" sldId="256"/>
            <ac:picMk id="820" creationId="{2E087063-71B3-4C75-92D0-D253F6C929FA}"/>
          </ac:picMkLst>
        </pc:picChg>
        <pc:picChg chg="add del mod">
          <ac:chgData name="이승훈(전자전기공학과)" userId="bdc54694-ce69-4602-b93e-d20746b88dfe" providerId="ADAL" clId="{F4F78231-4EE1-4E0D-96F2-B4FCD2847931}" dt="2023-05-09T04:39:12.565" v="3456" actId="478"/>
          <ac:picMkLst>
            <pc:docMk/>
            <pc:sldMk cId="612776008" sldId="256"/>
            <ac:picMk id="821" creationId="{97A480C3-24E9-4010-A20D-F8F4255A0DAC}"/>
          </ac:picMkLst>
        </pc:picChg>
        <pc:picChg chg="add mod">
          <ac:chgData name="이승훈(전자전기공학과)" userId="bdc54694-ce69-4602-b93e-d20746b88dfe" providerId="ADAL" clId="{F4F78231-4EE1-4E0D-96F2-B4FCD2847931}" dt="2023-05-09T05:51:48.289" v="3842" actId="1076"/>
          <ac:picMkLst>
            <pc:docMk/>
            <pc:sldMk cId="612776008" sldId="256"/>
            <ac:picMk id="822" creationId="{F0983DBC-308E-443E-A189-C2966397CE7B}"/>
          </ac:picMkLst>
        </pc:picChg>
        <pc:picChg chg="del mod topLvl">
          <ac:chgData name="이승훈(전자전기공학과)" userId="bdc54694-ce69-4602-b93e-d20746b88dfe" providerId="ADAL" clId="{F4F78231-4EE1-4E0D-96F2-B4FCD2847931}" dt="2023-06-06T05:21:39.336" v="4331" actId="478"/>
          <ac:picMkLst>
            <pc:docMk/>
            <pc:sldMk cId="612776008" sldId="256"/>
            <ac:picMk id="828" creationId="{570A3ED1-6A4C-43F1-B11E-8660F297851A}"/>
          </ac:picMkLst>
        </pc:picChg>
        <pc:picChg chg="del mod topLvl">
          <ac:chgData name="이승훈(전자전기공학과)" userId="bdc54694-ce69-4602-b93e-d20746b88dfe" providerId="ADAL" clId="{F4F78231-4EE1-4E0D-96F2-B4FCD2847931}" dt="2023-06-06T05:21:37.260" v="4330" actId="478"/>
          <ac:picMkLst>
            <pc:docMk/>
            <pc:sldMk cId="612776008" sldId="256"/>
            <ac:picMk id="830" creationId="{81E26587-7AF4-4982-9986-F5CE08D9743F}"/>
          </ac:picMkLst>
        </pc:picChg>
        <pc:picChg chg="add del mod">
          <ac:chgData name="이승훈(전자전기공학과)" userId="bdc54694-ce69-4602-b93e-d20746b88dfe" providerId="ADAL" clId="{F4F78231-4EE1-4E0D-96F2-B4FCD2847931}" dt="2023-05-09T05:36:31.750" v="3767" actId="478"/>
          <ac:picMkLst>
            <pc:docMk/>
            <pc:sldMk cId="612776008" sldId="256"/>
            <ac:picMk id="832" creationId="{23084028-D46A-4A29-A6D7-565E639E18C9}"/>
          </ac:picMkLst>
        </pc:picChg>
        <pc:picChg chg="mod">
          <ac:chgData name="이승훈(전자전기공학과)" userId="bdc54694-ce69-4602-b93e-d20746b88dfe" providerId="ADAL" clId="{F4F78231-4EE1-4E0D-96F2-B4FCD2847931}" dt="2023-06-06T05:21:40.264" v="4332"/>
          <ac:picMkLst>
            <pc:docMk/>
            <pc:sldMk cId="612776008" sldId="256"/>
            <ac:picMk id="838" creationId="{1482DAC8-626E-48EA-99DB-995D59F1A178}"/>
          </ac:picMkLst>
        </pc:picChg>
        <pc:picChg chg="mod">
          <ac:chgData name="이승훈(전자전기공학과)" userId="bdc54694-ce69-4602-b93e-d20746b88dfe" providerId="ADAL" clId="{F4F78231-4EE1-4E0D-96F2-B4FCD2847931}" dt="2023-06-06T05:21:40.264" v="4332"/>
          <ac:picMkLst>
            <pc:docMk/>
            <pc:sldMk cId="612776008" sldId="256"/>
            <ac:picMk id="839" creationId="{B2E13455-5ABF-409C-B141-85C15C2C48D8}"/>
          </ac:picMkLst>
        </pc:picChg>
        <pc:picChg chg="add mod">
          <ac:chgData name="이승훈(전자전기공학과)" userId="bdc54694-ce69-4602-b93e-d20746b88dfe" providerId="ADAL" clId="{F4F78231-4EE1-4E0D-96F2-B4FCD2847931}" dt="2023-05-09T04:05:07.525" v="2858" actId="14100"/>
          <ac:picMkLst>
            <pc:docMk/>
            <pc:sldMk cId="612776008" sldId="256"/>
            <ac:picMk id="899" creationId="{FAF5657A-7B17-46C3-8FE9-AE5FE3E38543}"/>
          </ac:picMkLst>
        </pc:picChg>
        <pc:picChg chg="add mod">
          <ac:chgData name="이승훈(전자전기공학과)" userId="bdc54694-ce69-4602-b93e-d20746b88dfe" providerId="ADAL" clId="{F4F78231-4EE1-4E0D-96F2-B4FCD2847931}" dt="2023-05-09T05:50:50.800" v="3814" actId="1037"/>
          <ac:picMkLst>
            <pc:docMk/>
            <pc:sldMk cId="612776008" sldId="256"/>
            <ac:picMk id="900" creationId="{EADA1C46-9B9D-4CCB-9764-D3AE7F6A8244}"/>
          </ac:picMkLst>
        </pc:picChg>
        <pc:picChg chg="add del mod">
          <ac:chgData name="이승훈(전자전기공학과)" userId="bdc54694-ce69-4602-b93e-d20746b88dfe" providerId="ADAL" clId="{F4F78231-4EE1-4E0D-96F2-B4FCD2847931}" dt="2023-05-09T02:14:32.435" v="2200" actId="478"/>
          <ac:picMkLst>
            <pc:docMk/>
            <pc:sldMk cId="612776008" sldId="256"/>
            <ac:picMk id="1352" creationId="{67E2F70A-025D-47A6-BAC9-D7043F833809}"/>
          </ac:picMkLst>
        </pc:picChg>
        <pc:picChg chg="mod">
          <ac:chgData name="이승훈(전자전기공학과)" userId="bdc54694-ce69-4602-b93e-d20746b88dfe" providerId="ADAL" clId="{F4F78231-4EE1-4E0D-96F2-B4FCD2847931}" dt="2023-06-06T05:14:03.019" v="4243" actId="1035"/>
          <ac:picMkLst>
            <pc:docMk/>
            <pc:sldMk cId="612776008" sldId="256"/>
            <ac:picMk id="1356" creationId="{7391D8FF-E185-4D8A-8538-072EF9E65B0F}"/>
          </ac:picMkLst>
        </pc:picChg>
        <pc:picChg chg="mod">
          <ac:chgData name="이승훈(전자전기공학과)" userId="bdc54694-ce69-4602-b93e-d20746b88dfe" providerId="ADAL" clId="{F4F78231-4EE1-4E0D-96F2-B4FCD2847931}" dt="2023-06-06T05:14:03.019" v="4243" actId="1035"/>
          <ac:picMkLst>
            <pc:docMk/>
            <pc:sldMk cId="612776008" sldId="256"/>
            <ac:picMk id="1359" creationId="{37C3788A-5F15-4530-BB45-A60A23A255FC}"/>
          </ac:picMkLst>
        </pc:picChg>
        <pc:cxnChg chg="add del mod">
          <ac:chgData name="이승훈(전자전기공학과)" userId="bdc54694-ce69-4602-b93e-d20746b88dfe" providerId="ADAL" clId="{F4F78231-4EE1-4E0D-96F2-B4FCD2847931}" dt="2023-05-09T04:05:29.460" v="2861" actId="478"/>
          <ac:cxnSpMkLst>
            <pc:docMk/>
            <pc:sldMk cId="612776008" sldId="256"/>
            <ac:cxnSpMk id="31" creationId="{04664306-9A33-41A8-853F-64790AD53960}"/>
          </ac:cxnSpMkLst>
        </pc:cxnChg>
        <pc:cxnChg chg="add del mod">
          <ac:chgData name="이승훈(전자전기공학과)" userId="bdc54694-ce69-4602-b93e-d20746b88dfe" providerId="ADAL" clId="{F4F78231-4EE1-4E0D-96F2-B4FCD2847931}" dt="2023-05-08T10:16:01.566" v="171" actId="478"/>
          <ac:cxnSpMkLst>
            <pc:docMk/>
            <pc:sldMk cId="612776008" sldId="256"/>
            <ac:cxnSpMk id="34" creationId="{0680465C-E08F-4E74-B63E-572F280DEBCA}"/>
          </ac:cxnSpMkLst>
        </pc:cxnChg>
        <pc:cxnChg chg="mod">
          <ac:chgData name="이승훈(전자전기공학과)" userId="bdc54694-ce69-4602-b93e-d20746b88dfe" providerId="ADAL" clId="{F4F78231-4EE1-4E0D-96F2-B4FCD2847931}" dt="2023-05-08T10:14:48.281" v="152"/>
          <ac:cxnSpMkLst>
            <pc:docMk/>
            <pc:sldMk cId="612776008" sldId="256"/>
            <ac:cxnSpMk id="48" creationId="{FCA11343-5D6D-4095-AF64-E88F3F28063D}"/>
          </ac:cxnSpMkLst>
        </pc:cxnChg>
        <pc:cxnChg chg="mod">
          <ac:chgData name="이승훈(전자전기공학과)" userId="bdc54694-ce69-4602-b93e-d20746b88dfe" providerId="ADAL" clId="{F4F78231-4EE1-4E0D-96F2-B4FCD2847931}" dt="2023-05-08T10:14:48.281" v="152"/>
          <ac:cxnSpMkLst>
            <pc:docMk/>
            <pc:sldMk cId="612776008" sldId="256"/>
            <ac:cxnSpMk id="52" creationId="{C15FD6BC-EE18-42DF-BBB0-75374F214890}"/>
          </ac:cxnSpMkLst>
        </pc:cxnChg>
        <pc:cxnChg chg="mod">
          <ac:chgData name="이승훈(전자전기공학과)" userId="bdc54694-ce69-4602-b93e-d20746b88dfe" providerId="ADAL" clId="{F4F78231-4EE1-4E0D-96F2-B4FCD2847931}" dt="2023-05-08T10:14:48.281" v="152"/>
          <ac:cxnSpMkLst>
            <pc:docMk/>
            <pc:sldMk cId="612776008" sldId="256"/>
            <ac:cxnSpMk id="53" creationId="{96C11749-EEC3-4E3E-A399-FBC15015F3C3}"/>
          </ac:cxnSpMkLst>
        </pc:cxnChg>
        <pc:cxnChg chg="mod">
          <ac:chgData name="이승훈(전자전기공학과)" userId="bdc54694-ce69-4602-b93e-d20746b88dfe" providerId="ADAL" clId="{F4F78231-4EE1-4E0D-96F2-B4FCD2847931}" dt="2023-05-08T10:14:48.281" v="152"/>
          <ac:cxnSpMkLst>
            <pc:docMk/>
            <pc:sldMk cId="612776008" sldId="256"/>
            <ac:cxnSpMk id="54" creationId="{CD20B701-864F-4159-84E5-8FD2C0C7B158}"/>
          </ac:cxnSpMkLst>
        </pc:cxnChg>
        <pc:cxnChg chg="mod">
          <ac:chgData name="이승훈(전자전기공학과)" userId="bdc54694-ce69-4602-b93e-d20746b88dfe" providerId="ADAL" clId="{F4F78231-4EE1-4E0D-96F2-B4FCD2847931}" dt="2023-05-08T10:14:48.281" v="152"/>
          <ac:cxnSpMkLst>
            <pc:docMk/>
            <pc:sldMk cId="612776008" sldId="256"/>
            <ac:cxnSpMk id="55" creationId="{428CF288-3F34-45FD-B151-92A20140693F}"/>
          </ac:cxnSpMkLst>
        </pc:cxnChg>
        <pc:cxnChg chg="mod">
          <ac:chgData name="이승훈(전자전기공학과)" userId="bdc54694-ce69-4602-b93e-d20746b88dfe" providerId="ADAL" clId="{F4F78231-4EE1-4E0D-96F2-B4FCD2847931}" dt="2023-05-08T10:14:48.281" v="152"/>
          <ac:cxnSpMkLst>
            <pc:docMk/>
            <pc:sldMk cId="612776008" sldId="256"/>
            <ac:cxnSpMk id="56" creationId="{EFC950FD-5B04-4E8F-AF2B-33F57C7C8CFA}"/>
          </ac:cxnSpMkLst>
        </pc:cxnChg>
        <pc:cxnChg chg="mod">
          <ac:chgData name="이승훈(전자전기공학과)" userId="bdc54694-ce69-4602-b93e-d20746b88dfe" providerId="ADAL" clId="{F4F78231-4EE1-4E0D-96F2-B4FCD2847931}" dt="2023-05-08T10:14:48.281" v="152"/>
          <ac:cxnSpMkLst>
            <pc:docMk/>
            <pc:sldMk cId="612776008" sldId="256"/>
            <ac:cxnSpMk id="59" creationId="{D913A7FE-7F29-4EE5-B619-8A1C99E6504D}"/>
          </ac:cxnSpMkLst>
        </pc:cxnChg>
        <pc:cxnChg chg="mod">
          <ac:chgData name="이승훈(전자전기공학과)" userId="bdc54694-ce69-4602-b93e-d20746b88dfe" providerId="ADAL" clId="{F4F78231-4EE1-4E0D-96F2-B4FCD2847931}" dt="2023-05-08T10:25:55.846" v="295" actId="478"/>
          <ac:cxnSpMkLst>
            <pc:docMk/>
            <pc:sldMk cId="612776008" sldId="256"/>
            <ac:cxnSpMk id="62" creationId="{B7B8DE58-9432-4C1B-865F-81ABA3844EB5}"/>
          </ac:cxnSpMkLst>
        </pc:cxnChg>
        <pc:cxnChg chg="mod">
          <ac:chgData name="이승훈(전자전기공학과)" userId="bdc54694-ce69-4602-b93e-d20746b88dfe" providerId="ADAL" clId="{F4F78231-4EE1-4E0D-96F2-B4FCD2847931}" dt="2023-05-08T10:25:55.846" v="295" actId="478"/>
          <ac:cxnSpMkLst>
            <pc:docMk/>
            <pc:sldMk cId="612776008" sldId="256"/>
            <ac:cxnSpMk id="63" creationId="{AEF91053-0E8D-48B6-A969-3358EA95831A}"/>
          </ac:cxnSpMkLst>
        </pc:cxnChg>
        <pc:cxnChg chg="mod">
          <ac:chgData name="이승훈(전자전기공학과)" userId="bdc54694-ce69-4602-b93e-d20746b88dfe" providerId="ADAL" clId="{F4F78231-4EE1-4E0D-96F2-B4FCD2847931}" dt="2023-05-08T10:25:55.846" v="295" actId="478"/>
          <ac:cxnSpMkLst>
            <pc:docMk/>
            <pc:sldMk cId="612776008" sldId="256"/>
            <ac:cxnSpMk id="67" creationId="{7FCCA859-4578-49F6-8BE8-FE644BF836F2}"/>
          </ac:cxnSpMkLst>
        </pc:cxnChg>
        <pc:cxnChg chg="mod">
          <ac:chgData name="이승훈(전자전기공학과)" userId="bdc54694-ce69-4602-b93e-d20746b88dfe" providerId="ADAL" clId="{F4F78231-4EE1-4E0D-96F2-B4FCD2847931}" dt="2023-05-08T10:25:55.846" v="295" actId="478"/>
          <ac:cxnSpMkLst>
            <pc:docMk/>
            <pc:sldMk cId="612776008" sldId="256"/>
            <ac:cxnSpMk id="68" creationId="{43EA1BF0-0937-4E05-A0CF-9974F95AF1AA}"/>
          </ac:cxnSpMkLst>
        </pc:cxnChg>
        <pc:cxnChg chg="mod">
          <ac:chgData name="이승훈(전자전기공학과)" userId="bdc54694-ce69-4602-b93e-d20746b88dfe" providerId="ADAL" clId="{F4F78231-4EE1-4E0D-96F2-B4FCD2847931}" dt="2023-05-08T10:14:48.281" v="152"/>
          <ac:cxnSpMkLst>
            <pc:docMk/>
            <pc:sldMk cId="612776008" sldId="256"/>
            <ac:cxnSpMk id="69" creationId="{1F229607-800F-4B4D-BE08-64AD423EED3F}"/>
          </ac:cxnSpMkLst>
        </pc:cxnChg>
        <pc:cxnChg chg="mod">
          <ac:chgData name="이승훈(전자전기공학과)" userId="bdc54694-ce69-4602-b93e-d20746b88dfe" providerId="ADAL" clId="{F4F78231-4EE1-4E0D-96F2-B4FCD2847931}" dt="2023-05-08T10:14:48.281" v="152"/>
          <ac:cxnSpMkLst>
            <pc:docMk/>
            <pc:sldMk cId="612776008" sldId="256"/>
            <ac:cxnSpMk id="71" creationId="{519A8B89-8AEB-45B7-BC34-13D8E94E4EBF}"/>
          </ac:cxnSpMkLst>
        </pc:cxnChg>
        <pc:cxnChg chg="mod">
          <ac:chgData name="이승훈(전자전기공학과)" userId="bdc54694-ce69-4602-b93e-d20746b88dfe" providerId="ADAL" clId="{F4F78231-4EE1-4E0D-96F2-B4FCD2847931}" dt="2023-05-08T10:14:48.281" v="152"/>
          <ac:cxnSpMkLst>
            <pc:docMk/>
            <pc:sldMk cId="612776008" sldId="256"/>
            <ac:cxnSpMk id="73" creationId="{44E09C68-02B3-4157-BE38-E8CFBE5479F6}"/>
          </ac:cxnSpMkLst>
        </pc:cxnChg>
        <pc:cxnChg chg="mod">
          <ac:chgData name="이승훈(전자전기공학과)" userId="bdc54694-ce69-4602-b93e-d20746b88dfe" providerId="ADAL" clId="{F4F78231-4EE1-4E0D-96F2-B4FCD2847931}" dt="2023-05-08T10:14:48.281" v="152"/>
          <ac:cxnSpMkLst>
            <pc:docMk/>
            <pc:sldMk cId="612776008" sldId="256"/>
            <ac:cxnSpMk id="83" creationId="{FC791CA6-157D-48C7-9BA7-8320353819D4}"/>
          </ac:cxnSpMkLst>
        </pc:cxnChg>
        <pc:cxnChg chg="mod">
          <ac:chgData name="이승훈(전자전기공학과)" userId="bdc54694-ce69-4602-b93e-d20746b88dfe" providerId="ADAL" clId="{F4F78231-4EE1-4E0D-96F2-B4FCD2847931}" dt="2023-05-08T10:25:55.846" v="295" actId="478"/>
          <ac:cxnSpMkLst>
            <pc:docMk/>
            <pc:sldMk cId="612776008" sldId="256"/>
            <ac:cxnSpMk id="89" creationId="{E77D9DE3-C75E-46DC-BB26-C2B70CB64B29}"/>
          </ac:cxnSpMkLst>
        </pc:cxnChg>
        <pc:cxnChg chg="mod">
          <ac:chgData name="이승훈(전자전기공학과)" userId="bdc54694-ce69-4602-b93e-d20746b88dfe" providerId="ADAL" clId="{F4F78231-4EE1-4E0D-96F2-B4FCD2847931}" dt="2023-05-08T10:25:55.846" v="295" actId="478"/>
          <ac:cxnSpMkLst>
            <pc:docMk/>
            <pc:sldMk cId="612776008" sldId="256"/>
            <ac:cxnSpMk id="90" creationId="{79C9B6E2-93DD-4D42-862C-81629634F222}"/>
          </ac:cxnSpMkLst>
        </pc:cxnChg>
        <pc:cxnChg chg="mod">
          <ac:chgData name="이승훈(전자전기공학과)" userId="bdc54694-ce69-4602-b93e-d20746b88dfe" providerId="ADAL" clId="{F4F78231-4EE1-4E0D-96F2-B4FCD2847931}" dt="2023-05-08T10:14:48.281" v="152"/>
          <ac:cxnSpMkLst>
            <pc:docMk/>
            <pc:sldMk cId="612776008" sldId="256"/>
            <ac:cxnSpMk id="91" creationId="{B65CE96F-1842-49EA-A7CD-0C04AD640B93}"/>
          </ac:cxnSpMkLst>
        </pc:cxnChg>
        <pc:cxnChg chg="mod">
          <ac:chgData name="이승훈(전자전기공학과)" userId="bdc54694-ce69-4602-b93e-d20746b88dfe" providerId="ADAL" clId="{F4F78231-4EE1-4E0D-96F2-B4FCD2847931}" dt="2023-05-08T10:14:48.281" v="152"/>
          <ac:cxnSpMkLst>
            <pc:docMk/>
            <pc:sldMk cId="612776008" sldId="256"/>
            <ac:cxnSpMk id="93" creationId="{E5C6843B-99CF-4D1E-8B3C-EA621B7A3DB3}"/>
          </ac:cxnSpMkLst>
        </pc:cxnChg>
        <pc:cxnChg chg="mod">
          <ac:chgData name="이승훈(전자전기공학과)" userId="bdc54694-ce69-4602-b93e-d20746b88dfe" providerId="ADAL" clId="{F4F78231-4EE1-4E0D-96F2-B4FCD2847931}" dt="2023-05-08T10:14:48.281" v="152"/>
          <ac:cxnSpMkLst>
            <pc:docMk/>
            <pc:sldMk cId="612776008" sldId="256"/>
            <ac:cxnSpMk id="95" creationId="{1CD714EB-1EC3-424C-9D84-6AC3367CF0B2}"/>
          </ac:cxnSpMkLst>
        </pc:cxnChg>
        <pc:cxnChg chg="mod">
          <ac:chgData name="이승훈(전자전기공학과)" userId="bdc54694-ce69-4602-b93e-d20746b88dfe" providerId="ADAL" clId="{F4F78231-4EE1-4E0D-96F2-B4FCD2847931}" dt="2023-05-08T10:14:48.281" v="152"/>
          <ac:cxnSpMkLst>
            <pc:docMk/>
            <pc:sldMk cId="612776008" sldId="256"/>
            <ac:cxnSpMk id="99" creationId="{A375005B-FF98-41E1-9685-09597BCA08EE}"/>
          </ac:cxnSpMkLst>
        </pc:cxnChg>
        <pc:cxnChg chg="add del mod">
          <ac:chgData name="이승훈(전자전기공학과)" userId="bdc54694-ce69-4602-b93e-d20746b88dfe" providerId="ADAL" clId="{F4F78231-4EE1-4E0D-96F2-B4FCD2847931}" dt="2023-05-08T10:16:01.566" v="171" actId="478"/>
          <ac:cxnSpMkLst>
            <pc:docMk/>
            <pc:sldMk cId="612776008" sldId="256"/>
            <ac:cxnSpMk id="101" creationId="{60182DB7-B39C-4D5C-8CC5-EF1A3E8369FA}"/>
          </ac:cxnSpMkLst>
        </pc:cxnChg>
        <pc:cxnChg chg="mod topLvl">
          <ac:chgData name="이승훈(전자전기공학과)" userId="bdc54694-ce69-4602-b93e-d20746b88dfe" providerId="ADAL" clId="{F4F78231-4EE1-4E0D-96F2-B4FCD2847931}" dt="2023-05-09T02:26:35.534" v="2519" actId="1035"/>
          <ac:cxnSpMkLst>
            <pc:docMk/>
            <pc:sldMk cId="612776008" sldId="256"/>
            <ac:cxnSpMk id="120" creationId="{54A73A57-A874-45C7-84FC-A0D712284B2F}"/>
          </ac:cxnSpMkLst>
        </pc:cxnChg>
        <pc:cxnChg chg="mod">
          <ac:chgData name="이승훈(전자전기공학과)" userId="bdc54694-ce69-4602-b93e-d20746b88dfe" providerId="ADAL" clId="{F4F78231-4EE1-4E0D-96F2-B4FCD2847931}" dt="2023-05-09T02:26:35.534" v="2519" actId="1035"/>
          <ac:cxnSpMkLst>
            <pc:docMk/>
            <pc:sldMk cId="612776008" sldId="256"/>
            <ac:cxnSpMk id="126" creationId="{EA7991CE-2EA0-4801-8AB8-CAE25ABD3F0B}"/>
          </ac:cxnSpMkLst>
        </pc:cxnChg>
        <pc:cxnChg chg="mod">
          <ac:chgData name="이승훈(전자전기공학과)" userId="bdc54694-ce69-4602-b93e-d20746b88dfe" providerId="ADAL" clId="{F4F78231-4EE1-4E0D-96F2-B4FCD2847931}" dt="2023-05-09T02:26:35.534" v="2519" actId="1035"/>
          <ac:cxnSpMkLst>
            <pc:docMk/>
            <pc:sldMk cId="612776008" sldId="256"/>
            <ac:cxnSpMk id="127" creationId="{CB2D8421-BC5B-4868-B2AB-3FEE52E043C7}"/>
          </ac:cxnSpMkLst>
        </pc:cxnChg>
        <pc:cxnChg chg="mod">
          <ac:chgData name="이승훈(전자전기공학과)" userId="bdc54694-ce69-4602-b93e-d20746b88dfe" providerId="ADAL" clId="{F4F78231-4EE1-4E0D-96F2-B4FCD2847931}" dt="2023-05-09T02:26:35.534" v="2519" actId="1035"/>
          <ac:cxnSpMkLst>
            <pc:docMk/>
            <pc:sldMk cId="612776008" sldId="256"/>
            <ac:cxnSpMk id="128" creationId="{00349DF8-5C6C-4C57-8ABE-7F6916ED12A7}"/>
          </ac:cxnSpMkLst>
        </pc:cxnChg>
        <pc:cxnChg chg="mod">
          <ac:chgData name="이승훈(전자전기공학과)" userId="bdc54694-ce69-4602-b93e-d20746b88dfe" providerId="ADAL" clId="{F4F78231-4EE1-4E0D-96F2-B4FCD2847931}" dt="2023-05-09T02:26:35.534" v="2519" actId="1035"/>
          <ac:cxnSpMkLst>
            <pc:docMk/>
            <pc:sldMk cId="612776008" sldId="256"/>
            <ac:cxnSpMk id="130" creationId="{0173CCB1-4F28-4EE9-ABE5-AD564065E68E}"/>
          </ac:cxnSpMkLst>
        </pc:cxnChg>
        <pc:cxnChg chg="mod">
          <ac:chgData name="이승훈(전자전기공학과)" userId="bdc54694-ce69-4602-b93e-d20746b88dfe" providerId="ADAL" clId="{F4F78231-4EE1-4E0D-96F2-B4FCD2847931}" dt="2023-05-09T02:26:35.534" v="2519" actId="1035"/>
          <ac:cxnSpMkLst>
            <pc:docMk/>
            <pc:sldMk cId="612776008" sldId="256"/>
            <ac:cxnSpMk id="132" creationId="{FBB2AA19-DD83-4C56-9E2A-4770DB91F4E4}"/>
          </ac:cxnSpMkLst>
        </pc:cxnChg>
        <pc:cxnChg chg="add mod ord topLvl">
          <ac:chgData name="이승훈(전자전기공학과)" userId="bdc54694-ce69-4602-b93e-d20746b88dfe" providerId="ADAL" clId="{F4F78231-4EE1-4E0D-96F2-B4FCD2847931}" dt="2023-05-09T02:26:35.534" v="2519" actId="1035"/>
          <ac:cxnSpMkLst>
            <pc:docMk/>
            <pc:sldMk cId="612776008" sldId="256"/>
            <ac:cxnSpMk id="135" creationId="{8CC8B82E-80F4-4AB6-AA6F-9AE37A9E2896}"/>
          </ac:cxnSpMkLst>
        </pc:cxnChg>
        <pc:cxnChg chg="add mod topLvl">
          <ac:chgData name="이승훈(전자전기공학과)" userId="bdc54694-ce69-4602-b93e-d20746b88dfe" providerId="ADAL" clId="{F4F78231-4EE1-4E0D-96F2-B4FCD2847931}" dt="2023-05-09T02:26:35.534" v="2519" actId="1035"/>
          <ac:cxnSpMkLst>
            <pc:docMk/>
            <pc:sldMk cId="612776008" sldId="256"/>
            <ac:cxnSpMk id="136" creationId="{71A78AD4-8B41-4674-9436-E780197FAED4}"/>
          </ac:cxnSpMkLst>
        </pc:cxnChg>
        <pc:cxnChg chg="mod">
          <ac:chgData name="이승훈(전자전기공학과)" userId="bdc54694-ce69-4602-b93e-d20746b88dfe" providerId="ADAL" clId="{F4F78231-4EE1-4E0D-96F2-B4FCD2847931}" dt="2023-05-09T02:26:35.534" v="2519" actId="1035"/>
          <ac:cxnSpMkLst>
            <pc:docMk/>
            <pc:sldMk cId="612776008" sldId="256"/>
            <ac:cxnSpMk id="141" creationId="{6C447367-17D6-45DC-9A29-1652C8A3CEDF}"/>
          </ac:cxnSpMkLst>
        </pc:cxnChg>
        <pc:cxnChg chg="mod">
          <ac:chgData name="이승훈(전자전기공학과)" userId="bdc54694-ce69-4602-b93e-d20746b88dfe" providerId="ADAL" clId="{F4F78231-4EE1-4E0D-96F2-B4FCD2847931}" dt="2023-05-09T02:26:35.534" v="2519" actId="1035"/>
          <ac:cxnSpMkLst>
            <pc:docMk/>
            <pc:sldMk cId="612776008" sldId="256"/>
            <ac:cxnSpMk id="144" creationId="{FAC6638C-61FA-438E-B08D-2E293FD25218}"/>
          </ac:cxnSpMkLst>
        </pc:cxnChg>
        <pc:cxnChg chg="mod">
          <ac:chgData name="이승훈(전자전기공학과)" userId="bdc54694-ce69-4602-b93e-d20746b88dfe" providerId="ADAL" clId="{F4F78231-4EE1-4E0D-96F2-B4FCD2847931}" dt="2023-05-09T02:26:35.534" v="2519" actId="1035"/>
          <ac:cxnSpMkLst>
            <pc:docMk/>
            <pc:sldMk cId="612776008" sldId="256"/>
            <ac:cxnSpMk id="147" creationId="{26DF7946-5261-4DFF-B9F3-EF6E6EEC8FF2}"/>
          </ac:cxnSpMkLst>
        </pc:cxnChg>
        <pc:cxnChg chg="add mod topLvl">
          <ac:chgData name="이승훈(전자전기공학과)" userId="bdc54694-ce69-4602-b93e-d20746b88dfe" providerId="ADAL" clId="{F4F78231-4EE1-4E0D-96F2-B4FCD2847931}" dt="2023-05-09T02:26:35.534" v="2519" actId="1035"/>
          <ac:cxnSpMkLst>
            <pc:docMk/>
            <pc:sldMk cId="612776008" sldId="256"/>
            <ac:cxnSpMk id="149" creationId="{60B73BC0-1F05-4CD7-A34D-FA56B35EF682}"/>
          </ac:cxnSpMkLst>
        </pc:cxnChg>
        <pc:cxnChg chg="mod">
          <ac:chgData name="이승훈(전자전기공학과)" userId="bdc54694-ce69-4602-b93e-d20746b88dfe" providerId="ADAL" clId="{F4F78231-4EE1-4E0D-96F2-B4FCD2847931}" dt="2023-05-09T02:26:35.534" v="2519" actId="1035"/>
          <ac:cxnSpMkLst>
            <pc:docMk/>
            <pc:sldMk cId="612776008" sldId="256"/>
            <ac:cxnSpMk id="152" creationId="{3215DF01-5C77-43B3-84DC-B05B0E19F41A}"/>
          </ac:cxnSpMkLst>
        </pc:cxnChg>
        <pc:cxnChg chg="mod">
          <ac:chgData name="이승훈(전자전기공학과)" userId="bdc54694-ce69-4602-b93e-d20746b88dfe" providerId="ADAL" clId="{F4F78231-4EE1-4E0D-96F2-B4FCD2847931}" dt="2023-05-09T02:26:35.534" v="2519" actId="1035"/>
          <ac:cxnSpMkLst>
            <pc:docMk/>
            <pc:sldMk cId="612776008" sldId="256"/>
            <ac:cxnSpMk id="153" creationId="{F232CC44-A078-4814-9A6C-F6C9CEC0FECD}"/>
          </ac:cxnSpMkLst>
        </pc:cxnChg>
        <pc:cxnChg chg="add mod ord topLvl">
          <ac:chgData name="이승훈(전자전기공학과)" userId="bdc54694-ce69-4602-b93e-d20746b88dfe" providerId="ADAL" clId="{F4F78231-4EE1-4E0D-96F2-B4FCD2847931}" dt="2023-05-09T03:39:40.453" v="2526" actId="166"/>
          <ac:cxnSpMkLst>
            <pc:docMk/>
            <pc:sldMk cId="612776008" sldId="256"/>
            <ac:cxnSpMk id="161" creationId="{710F8639-07D0-4417-AA9B-EBF2A64D3BDD}"/>
          </ac:cxnSpMkLst>
        </pc:cxnChg>
        <pc:cxnChg chg="mod">
          <ac:chgData name="이승훈(전자전기공학과)" userId="bdc54694-ce69-4602-b93e-d20746b88dfe" providerId="ADAL" clId="{F4F78231-4EE1-4E0D-96F2-B4FCD2847931}" dt="2023-05-09T02:26:35.534" v="2519" actId="1035"/>
          <ac:cxnSpMkLst>
            <pc:docMk/>
            <pc:sldMk cId="612776008" sldId="256"/>
            <ac:cxnSpMk id="166" creationId="{4E9A3A20-6078-4E04-A735-4AB273405D05}"/>
          </ac:cxnSpMkLst>
        </pc:cxnChg>
        <pc:cxnChg chg="mod">
          <ac:chgData name="이승훈(전자전기공학과)" userId="bdc54694-ce69-4602-b93e-d20746b88dfe" providerId="ADAL" clId="{F4F78231-4EE1-4E0D-96F2-B4FCD2847931}" dt="2023-05-09T02:26:35.534" v="2519" actId="1035"/>
          <ac:cxnSpMkLst>
            <pc:docMk/>
            <pc:sldMk cId="612776008" sldId="256"/>
            <ac:cxnSpMk id="169" creationId="{993FEAB0-367D-4937-A52B-49E106D36EDD}"/>
          </ac:cxnSpMkLst>
        </pc:cxnChg>
        <pc:cxnChg chg="mod">
          <ac:chgData name="이승훈(전자전기공학과)" userId="bdc54694-ce69-4602-b93e-d20746b88dfe" providerId="ADAL" clId="{F4F78231-4EE1-4E0D-96F2-B4FCD2847931}" dt="2023-05-09T02:26:35.534" v="2519" actId="1035"/>
          <ac:cxnSpMkLst>
            <pc:docMk/>
            <pc:sldMk cId="612776008" sldId="256"/>
            <ac:cxnSpMk id="172" creationId="{B60EFC59-263C-426E-A271-D0760BD222C3}"/>
          </ac:cxnSpMkLst>
        </pc:cxnChg>
        <pc:cxnChg chg="add del mod">
          <ac:chgData name="이승훈(전자전기공학과)" userId="bdc54694-ce69-4602-b93e-d20746b88dfe" providerId="ADAL" clId="{F4F78231-4EE1-4E0D-96F2-B4FCD2847931}" dt="2023-05-08T11:47:36.390" v="854" actId="478"/>
          <ac:cxnSpMkLst>
            <pc:docMk/>
            <pc:sldMk cId="612776008" sldId="256"/>
            <ac:cxnSpMk id="174" creationId="{1343A666-8586-4E92-9788-192C51101E6B}"/>
          </ac:cxnSpMkLst>
        </pc:cxnChg>
        <pc:cxnChg chg="mod">
          <ac:chgData name="이승훈(전자전기공학과)" userId="bdc54694-ce69-4602-b93e-d20746b88dfe" providerId="ADAL" clId="{F4F78231-4EE1-4E0D-96F2-B4FCD2847931}" dt="2023-05-09T02:26:35.534" v="2519" actId="1035"/>
          <ac:cxnSpMkLst>
            <pc:docMk/>
            <pc:sldMk cId="612776008" sldId="256"/>
            <ac:cxnSpMk id="177" creationId="{6230AAFD-055D-4852-BA0B-C698A92DA9EE}"/>
          </ac:cxnSpMkLst>
        </pc:cxnChg>
        <pc:cxnChg chg="mod">
          <ac:chgData name="이승훈(전자전기공학과)" userId="bdc54694-ce69-4602-b93e-d20746b88dfe" providerId="ADAL" clId="{F4F78231-4EE1-4E0D-96F2-B4FCD2847931}" dt="2023-05-09T02:26:35.534" v="2519" actId="1035"/>
          <ac:cxnSpMkLst>
            <pc:docMk/>
            <pc:sldMk cId="612776008" sldId="256"/>
            <ac:cxnSpMk id="178" creationId="{F36C0021-CC95-4EBD-9A12-DFF3F4325181}"/>
          </ac:cxnSpMkLst>
        </pc:cxnChg>
        <pc:cxnChg chg="mod">
          <ac:chgData name="이승훈(전자전기공학과)" userId="bdc54694-ce69-4602-b93e-d20746b88dfe" providerId="ADAL" clId="{F4F78231-4EE1-4E0D-96F2-B4FCD2847931}" dt="2023-05-09T02:26:35.534" v="2519" actId="1035"/>
          <ac:cxnSpMkLst>
            <pc:docMk/>
            <pc:sldMk cId="612776008" sldId="256"/>
            <ac:cxnSpMk id="188" creationId="{6E58A6EC-F38A-47D3-8DA6-77E0D698DCE7}"/>
          </ac:cxnSpMkLst>
        </pc:cxnChg>
        <pc:cxnChg chg="mod">
          <ac:chgData name="이승훈(전자전기공학과)" userId="bdc54694-ce69-4602-b93e-d20746b88dfe" providerId="ADAL" clId="{F4F78231-4EE1-4E0D-96F2-B4FCD2847931}" dt="2023-05-09T02:26:35.534" v="2519" actId="1035"/>
          <ac:cxnSpMkLst>
            <pc:docMk/>
            <pc:sldMk cId="612776008" sldId="256"/>
            <ac:cxnSpMk id="189" creationId="{8D8143F0-1EEF-4A49-80A1-317BD4C6A877}"/>
          </ac:cxnSpMkLst>
        </pc:cxnChg>
        <pc:cxnChg chg="add mod ord topLvl">
          <ac:chgData name="이승훈(전자전기공학과)" userId="bdc54694-ce69-4602-b93e-d20746b88dfe" providerId="ADAL" clId="{F4F78231-4EE1-4E0D-96F2-B4FCD2847931}" dt="2023-05-09T02:26:35.534" v="2519" actId="1035"/>
          <ac:cxnSpMkLst>
            <pc:docMk/>
            <pc:sldMk cId="612776008" sldId="256"/>
            <ac:cxnSpMk id="201" creationId="{2E65E94B-4EA9-45B0-8A84-BA6D70E3E92B}"/>
          </ac:cxnSpMkLst>
        </pc:cxnChg>
        <pc:cxnChg chg="mod">
          <ac:chgData name="이승훈(전자전기공학과)" userId="bdc54694-ce69-4602-b93e-d20746b88dfe" providerId="ADAL" clId="{F4F78231-4EE1-4E0D-96F2-B4FCD2847931}" dt="2023-05-08T12:25:59.810" v="1339" actId="478"/>
          <ac:cxnSpMkLst>
            <pc:docMk/>
            <pc:sldMk cId="612776008" sldId="256"/>
            <ac:cxnSpMk id="209" creationId="{6E06CF31-A2B0-40F4-8BF1-24F8F90CF866}"/>
          </ac:cxnSpMkLst>
        </pc:cxnChg>
        <pc:cxnChg chg="mod">
          <ac:chgData name="이승훈(전자전기공학과)" userId="bdc54694-ce69-4602-b93e-d20746b88dfe" providerId="ADAL" clId="{F4F78231-4EE1-4E0D-96F2-B4FCD2847931}" dt="2023-05-08T12:25:59.810" v="1339" actId="478"/>
          <ac:cxnSpMkLst>
            <pc:docMk/>
            <pc:sldMk cId="612776008" sldId="256"/>
            <ac:cxnSpMk id="210" creationId="{7D16CA4C-0269-4AF9-800F-2263C74846BB}"/>
          </ac:cxnSpMkLst>
        </pc:cxnChg>
        <pc:cxnChg chg="mod">
          <ac:chgData name="이승훈(전자전기공학과)" userId="bdc54694-ce69-4602-b93e-d20746b88dfe" providerId="ADAL" clId="{F4F78231-4EE1-4E0D-96F2-B4FCD2847931}" dt="2023-05-08T12:25:56.831" v="1338"/>
          <ac:cxnSpMkLst>
            <pc:docMk/>
            <pc:sldMk cId="612776008" sldId="256"/>
            <ac:cxnSpMk id="213" creationId="{477CC289-9086-4ED0-9015-80983933BE08}"/>
          </ac:cxnSpMkLst>
        </pc:cxnChg>
        <pc:cxnChg chg="mod">
          <ac:chgData name="이승훈(전자전기공학과)" userId="bdc54694-ce69-4602-b93e-d20746b88dfe" providerId="ADAL" clId="{F4F78231-4EE1-4E0D-96F2-B4FCD2847931}" dt="2023-05-08T12:25:59.810" v="1339" actId="478"/>
          <ac:cxnSpMkLst>
            <pc:docMk/>
            <pc:sldMk cId="612776008" sldId="256"/>
            <ac:cxnSpMk id="214" creationId="{1CD75B51-4AFE-4064-B531-4E4E1C89EBD8}"/>
          </ac:cxnSpMkLst>
        </pc:cxnChg>
        <pc:cxnChg chg="mod">
          <ac:chgData name="이승훈(전자전기공학과)" userId="bdc54694-ce69-4602-b93e-d20746b88dfe" providerId="ADAL" clId="{F4F78231-4EE1-4E0D-96F2-B4FCD2847931}" dt="2023-05-08T12:25:56.831" v="1338"/>
          <ac:cxnSpMkLst>
            <pc:docMk/>
            <pc:sldMk cId="612776008" sldId="256"/>
            <ac:cxnSpMk id="215" creationId="{FD7AA795-0C13-4143-98C6-FF73576E8BAC}"/>
          </ac:cxnSpMkLst>
        </pc:cxnChg>
        <pc:cxnChg chg="mod">
          <ac:chgData name="이승훈(전자전기공학과)" userId="bdc54694-ce69-4602-b93e-d20746b88dfe" providerId="ADAL" clId="{F4F78231-4EE1-4E0D-96F2-B4FCD2847931}" dt="2023-05-08T12:25:56.831" v="1338"/>
          <ac:cxnSpMkLst>
            <pc:docMk/>
            <pc:sldMk cId="612776008" sldId="256"/>
            <ac:cxnSpMk id="218" creationId="{AAFD6663-09D7-432F-BAD5-C8695DE5A490}"/>
          </ac:cxnSpMkLst>
        </pc:cxnChg>
        <pc:cxnChg chg="mod">
          <ac:chgData name="이승훈(전자전기공학과)" userId="bdc54694-ce69-4602-b93e-d20746b88dfe" providerId="ADAL" clId="{F4F78231-4EE1-4E0D-96F2-B4FCD2847931}" dt="2023-05-08T12:25:56.831" v="1338"/>
          <ac:cxnSpMkLst>
            <pc:docMk/>
            <pc:sldMk cId="612776008" sldId="256"/>
            <ac:cxnSpMk id="219" creationId="{E18E8D30-6433-478A-8F94-4001B64718F4}"/>
          </ac:cxnSpMkLst>
        </pc:cxnChg>
        <pc:cxnChg chg="mod">
          <ac:chgData name="이승훈(전자전기공학과)" userId="bdc54694-ce69-4602-b93e-d20746b88dfe" providerId="ADAL" clId="{F4F78231-4EE1-4E0D-96F2-B4FCD2847931}" dt="2023-05-08T12:25:56.831" v="1338"/>
          <ac:cxnSpMkLst>
            <pc:docMk/>
            <pc:sldMk cId="612776008" sldId="256"/>
            <ac:cxnSpMk id="220" creationId="{930AD7D2-FDB5-4626-BC34-76B41C65900B}"/>
          </ac:cxnSpMkLst>
        </pc:cxnChg>
        <pc:cxnChg chg="mod">
          <ac:chgData name="이승훈(전자전기공학과)" userId="bdc54694-ce69-4602-b93e-d20746b88dfe" providerId="ADAL" clId="{F4F78231-4EE1-4E0D-96F2-B4FCD2847931}" dt="2023-05-08T12:25:56.831" v="1338"/>
          <ac:cxnSpMkLst>
            <pc:docMk/>
            <pc:sldMk cId="612776008" sldId="256"/>
            <ac:cxnSpMk id="221" creationId="{5207AD6D-7DC1-47B2-8C43-075A7C76122F}"/>
          </ac:cxnSpMkLst>
        </pc:cxnChg>
        <pc:cxnChg chg="mod">
          <ac:chgData name="이승훈(전자전기공학과)" userId="bdc54694-ce69-4602-b93e-d20746b88dfe" providerId="ADAL" clId="{F4F78231-4EE1-4E0D-96F2-B4FCD2847931}" dt="2023-05-08T12:25:56.831" v="1338"/>
          <ac:cxnSpMkLst>
            <pc:docMk/>
            <pc:sldMk cId="612776008" sldId="256"/>
            <ac:cxnSpMk id="223" creationId="{8800052E-6E22-4478-9A1E-98EB95174098}"/>
          </ac:cxnSpMkLst>
        </pc:cxnChg>
        <pc:cxnChg chg="mod">
          <ac:chgData name="이승훈(전자전기공학과)" userId="bdc54694-ce69-4602-b93e-d20746b88dfe" providerId="ADAL" clId="{F4F78231-4EE1-4E0D-96F2-B4FCD2847931}" dt="2023-05-08T12:25:56.831" v="1338"/>
          <ac:cxnSpMkLst>
            <pc:docMk/>
            <pc:sldMk cId="612776008" sldId="256"/>
            <ac:cxnSpMk id="224" creationId="{C5B1A7CE-4FBF-4C80-99ED-AC8314A29CAE}"/>
          </ac:cxnSpMkLst>
        </pc:cxnChg>
        <pc:cxnChg chg="mod">
          <ac:chgData name="이승훈(전자전기공학과)" userId="bdc54694-ce69-4602-b93e-d20746b88dfe" providerId="ADAL" clId="{F4F78231-4EE1-4E0D-96F2-B4FCD2847931}" dt="2023-05-08T12:25:56.831" v="1338"/>
          <ac:cxnSpMkLst>
            <pc:docMk/>
            <pc:sldMk cId="612776008" sldId="256"/>
            <ac:cxnSpMk id="228" creationId="{5FE14775-CE37-47EB-93CF-AA5965CA2FD6}"/>
          </ac:cxnSpMkLst>
        </pc:cxnChg>
        <pc:cxnChg chg="mod">
          <ac:chgData name="이승훈(전자전기공학과)" userId="bdc54694-ce69-4602-b93e-d20746b88dfe" providerId="ADAL" clId="{F4F78231-4EE1-4E0D-96F2-B4FCD2847931}" dt="2023-05-08T12:25:56.831" v="1338"/>
          <ac:cxnSpMkLst>
            <pc:docMk/>
            <pc:sldMk cId="612776008" sldId="256"/>
            <ac:cxnSpMk id="244" creationId="{324C923C-4644-4402-8D74-B8C88B381121}"/>
          </ac:cxnSpMkLst>
        </pc:cxnChg>
        <pc:cxnChg chg="mod">
          <ac:chgData name="이승훈(전자전기공학과)" userId="bdc54694-ce69-4602-b93e-d20746b88dfe" providerId="ADAL" clId="{F4F78231-4EE1-4E0D-96F2-B4FCD2847931}" dt="2023-05-08T12:25:56.831" v="1338"/>
          <ac:cxnSpMkLst>
            <pc:docMk/>
            <pc:sldMk cId="612776008" sldId="256"/>
            <ac:cxnSpMk id="246" creationId="{84E2FB53-C0CD-49C9-9C11-E9FC471C770A}"/>
          </ac:cxnSpMkLst>
        </pc:cxnChg>
        <pc:cxnChg chg="mod">
          <ac:chgData name="이승훈(전자전기공학과)" userId="bdc54694-ce69-4602-b93e-d20746b88dfe" providerId="ADAL" clId="{F4F78231-4EE1-4E0D-96F2-B4FCD2847931}" dt="2023-05-08T12:25:56.831" v="1338"/>
          <ac:cxnSpMkLst>
            <pc:docMk/>
            <pc:sldMk cId="612776008" sldId="256"/>
            <ac:cxnSpMk id="247" creationId="{17392E8C-BEB7-48DA-AF1A-B3F81887308B}"/>
          </ac:cxnSpMkLst>
        </pc:cxnChg>
        <pc:cxnChg chg="mod">
          <ac:chgData name="이승훈(전자전기공학과)" userId="bdc54694-ce69-4602-b93e-d20746b88dfe" providerId="ADAL" clId="{F4F78231-4EE1-4E0D-96F2-B4FCD2847931}" dt="2023-05-08T12:25:56.831" v="1338"/>
          <ac:cxnSpMkLst>
            <pc:docMk/>
            <pc:sldMk cId="612776008" sldId="256"/>
            <ac:cxnSpMk id="248" creationId="{D59D66E8-932E-4F4E-91D6-056C3D1CEE9F}"/>
          </ac:cxnSpMkLst>
        </pc:cxnChg>
        <pc:cxnChg chg="mod">
          <ac:chgData name="이승훈(전자전기공학과)" userId="bdc54694-ce69-4602-b93e-d20746b88dfe" providerId="ADAL" clId="{F4F78231-4EE1-4E0D-96F2-B4FCD2847931}" dt="2023-05-08T12:25:56.831" v="1338"/>
          <ac:cxnSpMkLst>
            <pc:docMk/>
            <pc:sldMk cId="612776008" sldId="256"/>
            <ac:cxnSpMk id="249" creationId="{9F976A8D-3D8C-4BE6-8A6B-BC1FEB716533}"/>
          </ac:cxnSpMkLst>
        </pc:cxnChg>
        <pc:cxnChg chg="mod">
          <ac:chgData name="이승훈(전자전기공학과)" userId="bdc54694-ce69-4602-b93e-d20746b88dfe" providerId="ADAL" clId="{F4F78231-4EE1-4E0D-96F2-B4FCD2847931}" dt="2023-05-08T12:25:56.831" v="1338"/>
          <ac:cxnSpMkLst>
            <pc:docMk/>
            <pc:sldMk cId="612776008" sldId="256"/>
            <ac:cxnSpMk id="250" creationId="{6E64D554-A547-418F-B044-E1208FE32FD4}"/>
          </ac:cxnSpMkLst>
        </pc:cxnChg>
        <pc:cxnChg chg="mod">
          <ac:chgData name="이승훈(전자전기공학과)" userId="bdc54694-ce69-4602-b93e-d20746b88dfe" providerId="ADAL" clId="{F4F78231-4EE1-4E0D-96F2-B4FCD2847931}" dt="2023-05-08T12:25:56.831" v="1338"/>
          <ac:cxnSpMkLst>
            <pc:docMk/>
            <pc:sldMk cId="612776008" sldId="256"/>
            <ac:cxnSpMk id="251" creationId="{E1CFD1C6-B315-4472-8399-71D07E78D3D0}"/>
          </ac:cxnSpMkLst>
        </pc:cxnChg>
        <pc:cxnChg chg="mod">
          <ac:chgData name="이승훈(전자전기공학과)" userId="bdc54694-ce69-4602-b93e-d20746b88dfe" providerId="ADAL" clId="{F4F78231-4EE1-4E0D-96F2-B4FCD2847931}" dt="2023-05-08T12:25:56.831" v="1338"/>
          <ac:cxnSpMkLst>
            <pc:docMk/>
            <pc:sldMk cId="612776008" sldId="256"/>
            <ac:cxnSpMk id="252" creationId="{9B13F640-F0E7-4D58-808F-73C117F8FF40}"/>
          </ac:cxnSpMkLst>
        </pc:cxnChg>
        <pc:cxnChg chg="mod">
          <ac:chgData name="이승훈(전자전기공학과)" userId="bdc54694-ce69-4602-b93e-d20746b88dfe" providerId="ADAL" clId="{F4F78231-4EE1-4E0D-96F2-B4FCD2847931}" dt="2023-05-08T12:25:56.831" v="1338"/>
          <ac:cxnSpMkLst>
            <pc:docMk/>
            <pc:sldMk cId="612776008" sldId="256"/>
            <ac:cxnSpMk id="253" creationId="{6B77C74C-97A8-4290-AD1B-8E433228878B}"/>
          </ac:cxnSpMkLst>
        </pc:cxnChg>
        <pc:cxnChg chg="mod">
          <ac:chgData name="이승훈(전자전기공학과)" userId="bdc54694-ce69-4602-b93e-d20746b88dfe" providerId="ADAL" clId="{F4F78231-4EE1-4E0D-96F2-B4FCD2847931}" dt="2023-05-08T12:25:56.831" v="1338"/>
          <ac:cxnSpMkLst>
            <pc:docMk/>
            <pc:sldMk cId="612776008" sldId="256"/>
            <ac:cxnSpMk id="254" creationId="{EE8DDD09-007B-4CBC-AE03-3FBB45C1FE06}"/>
          </ac:cxnSpMkLst>
        </pc:cxnChg>
        <pc:cxnChg chg="mod">
          <ac:chgData name="이승훈(전자전기공학과)" userId="bdc54694-ce69-4602-b93e-d20746b88dfe" providerId="ADAL" clId="{F4F78231-4EE1-4E0D-96F2-B4FCD2847931}" dt="2023-05-08T12:25:56.831" v="1338"/>
          <ac:cxnSpMkLst>
            <pc:docMk/>
            <pc:sldMk cId="612776008" sldId="256"/>
            <ac:cxnSpMk id="255" creationId="{EE253C56-CC42-4526-BA4C-2B36F5544269}"/>
          </ac:cxnSpMkLst>
        </pc:cxnChg>
        <pc:cxnChg chg="mod">
          <ac:chgData name="이승훈(전자전기공학과)" userId="bdc54694-ce69-4602-b93e-d20746b88dfe" providerId="ADAL" clId="{F4F78231-4EE1-4E0D-96F2-B4FCD2847931}" dt="2023-05-08T12:25:56.831" v="1338"/>
          <ac:cxnSpMkLst>
            <pc:docMk/>
            <pc:sldMk cId="612776008" sldId="256"/>
            <ac:cxnSpMk id="256" creationId="{8F3884FB-B41E-4F92-9243-BB4856A53763}"/>
          </ac:cxnSpMkLst>
        </pc:cxnChg>
        <pc:cxnChg chg="mod">
          <ac:chgData name="이승훈(전자전기공학과)" userId="bdc54694-ce69-4602-b93e-d20746b88dfe" providerId="ADAL" clId="{F4F78231-4EE1-4E0D-96F2-B4FCD2847931}" dt="2023-05-08T12:25:56.831" v="1338"/>
          <ac:cxnSpMkLst>
            <pc:docMk/>
            <pc:sldMk cId="612776008" sldId="256"/>
            <ac:cxnSpMk id="257" creationId="{003F8D69-A4C4-4A86-A126-D97048A3B07F}"/>
          </ac:cxnSpMkLst>
        </pc:cxnChg>
        <pc:cxnChg chg="mod">
          <ac:chgData name="이승훈(전자전기공학과)" userId="bdc54694-ce69-4602-b93e-d20746b88dfe" providerId="ADAL" clId="{F4F78231-4EE1-4E0D-96F2-B4FCD2847931}" dt="2023-05-08T12:25:56.831" v="1338"/>
          <ac:cxnSpMkLst>
            <pc:docMk/>
            <pc:sldMk cId="612776008" sldId="256"/>
            <ac:cxnSpMk id="260" creationId="{ED56A7AB-B4AA-4E2F-92C7-1F045A7D6466}"/>
          </ac:cxnSpMkLst>
        </pc:cxnChg>
        <pc:cxnChg chg="mod">
          <ac:chgData name="이승훈(전자전기공학과)" userId="bdc54694-ce69-4602-b93e-d20746b88dfe" providerId="ADAL" clId="{F4F78231-4EE1-4E0D-96F2-B4FCD2847931}" dt="2023-05-08T12:25:56.831" v="1338"/>
          <ac:cxnSpMkLst>
            <pc:docMk/>
            <pc:sldMk cId="612776008" sldId="256"/>
            <ac:cxnSpMk id="262" creationId="{CFBE484D-3C60-48DA-9965-A4C1691A0669}"/>
          </ac:cxnSpMkLst>
        </pc:cxnChg>
        <pc:cxnChg chg="mod">
          <ac:chgData name="이승훈(전자전기공학과)" userId="bdc54694-ce69-4602-b93e-d20746b88dfe" providerId="ADAL" clId="{F4F78231-4EE1-4E0D-96F2-B4FCD2847931}" dt="2023-05-08T12:25:56.831" v="1338"/>
          <ac:cxnSpMkLst>
            <pc:docMk/>
            <pc:sldMk cId="612776008" sldId="256"/>
            <ac:cxnSpMk id="268" creationId="{384CE801-BA29-4E5C-97D7-E0AC08E3E491}"/>
          </ac:cxnSpMkLst>
        </pc:cxnChg>
        <pc:cxnChg chg="mod">
          <ac:chgData name="이승훈(전자전기공학과)" userId="bdc54694-ce69-4602-b93e-d20746b88dfe" providerId="ADAL" clId="{F4F78231-4EE1-4E0D-96F2-B4FCD2847931}" dt="2023-05-08T12:25:56.831" v="1338"/>
          <ac:cxnSpMkLst>
            <pc:docMk/>
            <pc:sldMk cId="612776008" sldId="256"/>
            <ac:cxnSpMk id="269" creationId="{4DDC3C2C-B858-4D10-AE4B-C2ADAD3AC4DC}"/>
          </ac:cxnSpMkLst>
        </pc:cxnChg>
        <pc:cxnChg chg="mod">
          <ac:chgData name="이승훈(전자전기공학과)" userId="bdc54694-ce69-4602-b93e-d20746b88dfe" providerId="ADAL" clId="{F4F78231-4EE1-4E0D-96F2-B4FCD2847931}" dt="2023-05-08T12:25:56.831" v="1338"/>
          <ac:cxnSpMkLst>
            <pc:docMk/>
            <pc:sldMk cId="612776008" sldId="256"/>
            <ac:cxnSpMk id="272" creationId="{A1BD2574-7AE9-481F-B812-8352512F39EC}"/>
          </ac:cxnSpMkLst>
        </pc:cxnChg>
        <pc:cxnChg chg="mod">
          <ac:chgData name="이승훈(전자전기공학과)" userId="bdc54694-ce69-4602-b93e-d20746b88dfe" providerId="ADAL" clId="{F4F78231-4EE1-4E0D-96F2-B4FCD2847931}" dt="2023-05-08T12:25:56.831" v="1338"/>
          <ac:cxnSpMkLst>
            <pc:docMk/>
            <pc:sldMk cId="612776008" sldId="256"/>
            <ac:cxnSpMk id="279" creationId="{2FF3A155-BD31-4081-BF5C-56020B3BB969}"/>
          </ac:cxnSpMkLst>
        </pc:cxnChg>
        <pc:cxnChg chg="mod">
          <ac:chgData name="이승훈(전자전기공학과)" userId="bdc54694-ce69-4602-b93e-d20746b88dfe" providerId="ADAL" clId="{F4F78231-4EE1-4E0D-96F2-B4FCD2847931}" dt="2023-05-08T12:25:56.831" v="1338"/>
          <ac:cxnSpMkLst>
            <pc:docMk/>
            <pc:sldMk cId="612776008" sldId="256"/>
            <ac:cxnSpMk id="280" creationId="{CC0E2D56-BCFA-463D-87D1-12367E79992E}"/>
          </ac:cxnSpMkLst>
        </pc:cxnChg>
        <pc:cxnChg chg="mod">
          <ac:chgData name="이승훈(전자전기공학과)" userId="bdc54694-ce69-4602-b93e-d20746b88dfe" providerId="ADAL" clId="{F4F78231-4EE1-4E0D-96F2-B4FCD2847931}" dt="2023-05-08T12:25:56.831" v="1338"/>
          <ac:cxnSpMkLst>
            <pc:docMk/>
            <pc:sldMk cId="612776008" sldId="256"/>
            <ac:cxnSpMk id="282" creationId="{AB898D71-CE41-4E0B-B00D-A9B092339E9D}"/>
          </ac:cxnSpMkLst>
        </pc:cxnChg>
        <pc:cxnChg chg="mod">
          <ac:chgData name="이승훈(전자전기공학과)" userId="bdc54694-ce69-4602-b93e-d20746b88dfe" providerId="ADAL" clId="{F4F78231-4EE1-4E0D-96F2-B4FCD2847931}" dt="2023-05-08T12:25:56.831" v="1338"/>
          <ac:cxnSpMkLst>
            <pc:docMk/>
            <pc:sldMk cId="612776008" sldId="256"/>
            <ac:cxnSpMk id="283" creationId="{D776C5C0-0BDD-416C-9720-A2AA8A5DA4E6}"/>
          </ac:cxnSpMkLst>
        </pc:cxnChg>
        <pc:cxnChg chg="mod">
          <ac:chgData name="이승훈(전자전기공학과)" userId="bdc54694-ce69-4602-b93e-d20746b88dfe" providerId="ADAL" clId="{F4F78231-4EE1-4E0D-96F2-B4FCD2847931}" dt="2023-05-08T12:25:56.831" v="1338"/>
          <ac:cxnSpMkLst>
            <pc:docMk/>
            <pc:sldMk cId="612776008" sldId="256"/>
            <ac:cxnSpMk id="287" creationId="{D98FAF81-CE06-4E0E-9345-F17996280413}"/>
          </ac:cxnSpMkLst>
        </pc:cxnChg>
        <pc:cxnChg chg="mod">
          <ac:chgData name="이승훈(전자전기공학과)" userId="bdc54694-ce69-4602-b93e-d20746b88dfe" providerId="ADAL" clId="{F4F78231-4EE1-4E0D-96F2-B4FCD2847931}" dt="2023-05-08T12:25:56.831" v="1338"/>
          <ac:cxnSpMkLst>
            <pc:docMk/>
            <pc:sldMk cId="612776008" sldId="256"/>
            <ac:cxnSpMk id="289" creationId="{7134E88E-87BD-40A5-BCFB-886139C87266}"/>
          </ac:cxnSpMkLst>
        </pc:cxnChg>
        <pc:cxnChg chg="mod">
          <ac:chgData name="이승훈(전자전기공학과)" userId="bdc54694-ce69-4602-b93e-d20746b88dfe" providerId="ADAL" clId="{F4F78231-4EE1-4E0D-96F2-B4FCD2847931}" dt="2023-05-08T12:25:56.831" v="1338"/>
          <ac:cxnSpMkLst>
            <pc:docMk/>
            <pc:sldMk cId="612776008" sldId="256"/>
            <ac:cxnSpMk id="294" creationId="{35581384-725C-4290-9616-E72E73266476}"/>
          </ac:cxnSpMkLst>
        </pc:cxnChg>
        <pc:cxnChg chg="mod">
          <ac:chgData name="이승훈(전자전기공학과)" userId="bdc54694-ce69-4602-b93e-d20746b88dfe" providerId="ADAL" clId="{F4F78231-4EE1-4E0D-96F2-B4FCD2847931}" dt="2023-05-08T12:25:56.831" v="1338"/>
          <ac:cxnSpMkLst>
            <pc:docMk/>
            <pc:sldMk cId="612776008" sldId="256"/>
            <ac:cxnSpMk id="295" creationId="{C13B737D-DFFC-4C32-985D-86C1F165FAF6}"/>
          </ac:cxnSpMkLst>
        </pc:cxnChg>
        <pc:cxnChg chg="mod">
          <ac:chgData name="이승훈(전자전기공학과)" userId="bdc54694-ce69-4602-b93e-d20746b88dfe" providerId="ADAL" clId="{F4F78231-4EE1-4E0D-96F2-B4FCD2847931}" dt="2023-05-08T12:25:56.831" v="1338"/>
          <ac:cxnSpMkLst>
            <pc:docMk/>
            <pc:sldMk cId="612776008" sldId="256"/>
            <ac:cxnSpMk id="297" creationId="{ADE2D063-825E-47D8-B900-C181A6C21285}"/>
          </ac:cxnSpMkLst>
        </pc:cxnChg>
        <pc:cxnChg chg="mod">
          <ac:chgData name="이승훈(전자전기공학과)" userId="bdc54694-ce69-4602-b93e-d20746b88dfe" providerId="ADAL" clId="{F4F78231-4EE1-4E0D-96F2-B4FCD2847931}" dt="2023-05-08T12:25:56.831" v="1338"/>
          <ac:cxnSpMkLst>
            <pc:docMk/>
            <pc:sldMk cId="612776008" sldId="256"/>
            <ac:cxnSpMk id="298" creationId="{5F209FD0-7F4C-4E06-AF17-D614DE71810E}"/>
          </ac:cxnSpMkLst>
        </pc:cxnChg>
        <pc:cxnChg chg="mod">
          <ac:chgData name="이승훈(전자전기공학과)" userId="bdc54694-ce69-4602-b93e-d20746b88dfe" providerId="ADAL" clId="{F4F78231-4EE1-4E0D-96F2-B4FCD2847931}" dt="2023-05-08T12:25:56.831" v="1338"/>
          <ac:cxnSpMkLst>
            <pc:docMk/>
            <pc:sldMk cId="612776008" sldId="256"/>
            <ac:cxnSpMk id="299" creationId="{C11A9CC2-C3E6-43AF-82D2-0EA25B5A7C48}"/>
          </ac:cxnSpMkLst>
        </pc:cxnChg>
        <pc:cxnChg chg="mod">
          <ac:chgData name="이승훈(전자전기공학과)" userId="bdc54694-ce69-4602-b93e-d20746b88dfe" providerId="ADAL" clId="{F4F78231-4EE1-4E0D-96F2-B4FCD2847931}" dt="2023-05-08T12:25:56.831" v="1338"/>
          <ac:cxnSpMkLst>
            <pc:docMk/>
            <pc:sldMk cId="612776008" sldId="256"/>
            <ac:cxnSpMk id="300" creationId="{682BC578-93E8-416D-B819-C4B6DF1AAAE9}"/>
          </ac:cxnSpMkLst>
        </pc:cxnChg>
        <pc:cxnChg chg="mod">
          <ac:chgData name="이승훈(전자전기공학과)" userId="bdc54694-ce69-4602-b93e-d20746b88dfe" providerId="ADAL" clId="{F4F78231-4EE1-4E0D-96F2-B4FCD2847931}" dt="2023-05-08T12:25:56.831" v="1338"/>
          <ac:cxnSpMkLst>
            <pc:docMk/>
            <pc:sldMk cId="612776008" sldId="256"/>
            <ac:cxnSpMk id="303" creationId="{2329A5E8-A5F2-43BE-8B29-70BFFF060D74}"/>
          </ac:cxnSpMkLst>
        </pc:cxnChg>
        <pc:cxnChg chg="mod">
          <ac:chgData name="이승훈(전자전기공학과)" userId="bdc54694-ce69-4602-b93e-d20746b88dfe" providerId="ADAL" clId="{F4F78231-4EE1-4E0D-96F2-B4FCD2847931}" dt="2023-05-08T12:25:56.831" v="1338"/>
          <ac:cxnSpMkLst>
            <pc:docMk/>
            <pc:sldMk cId="612776008" sldId="256"/>
            <ac:cxnSpMk id="304" creationId="{8586292D-9DF3-4B09-AD71-EBBCA16B8DAC}"/>
          </ac:cxnSpMkLst>
        </pc:cxnChg>
        <pc:cxnChg chg="mod">
          <ac:chgData name="이승훈(전자전기공학과)" userId="bdc54694-ce69-4602-b93e-d20746b88dfe" providerId="ADAL" clId="{F4F78231-4EE1-4E0D-96F2-B4FCD2847931}" dt="2023-05-08T12:25:56.831" v="1338"/>
          <ac:cxnSpMkLst>
            <pc:docMk/>
            <pc:sldMk cId="612776008" sldId="256"/>
            <ac:cxnSpMk id="306" creationId="{A5B3962E-4471-48E6-A0D0-AAF609223AA3}"/>
          </ac:cxnSpMkLst>
        </pc:cxnChg>
        <pc:cxnChg chg="mod">
          <ac:chgData name="이승훈(전자전기공학과)" userId="bdc54694-ce69-4602-b93e-d20746b88dfe" providerId="ADAL" clId="{F4F78231-4EE1-4E0D-96F2-B4FCD2847931}" dt="2023-05-08T12:25:56.831" v="1338"/>
          <ac:cxnSpMkLst>
            <pc:docMk/>
            <pc:sldMk cId="612776008" sldId="256"/>
            <ac:cxnSpMk id="307" creationId="{5849F717-65DE-4772-A80E-A0172800AF21}"/>
          </ac:cxnSpMkLst>
        </pc:cxnChg>
        <pc:cxnChg chg="mod">
          <ac:chgData name="이승훈(전자전기공학과)" userId="bdc54694-ce69-4602-b93e-d20746b88dfe" providerId="ADAL" clId="{F4F78231-4EE1-4E0D-96F2-B4FCD2847931}" dt="2023-05-08T12:25:56.831" v="1338"/>
          <ac:cxnSpMkLst>
            <pc:docMk/>
            <pc:sldMk cId="612776008" sldId="256"/>
            <ac:cxnSpMk id="308" creationId="{E6A57522-A077-455C-B4BF-7CC1D730B618}"/>
          </ac:cxnSpMkLst>
        </pc:cxnChg>
        <pc:cxnChg chg="mod">
          <ac:chgData name="이승훈(전자전기공학과)" userId="bdc54694-ce69-4602-b93e-d20746b88dfe" providerId="ADAL" clId="{F4F78231-4EE1-4E0D-96F2-B4FCD2847931}" dt="2023-05-08T12:25:56.831" v="1338"/>
          <ac:cxnSpMkLst>
            <pc:docMk/>
            <pc:sldMk cId="612776008" sldId="256"/>
            <ac:cxnSpMk id="309" creationId="{89A6C833-270A-45A9-A37B-B59E3C6C29DE}"/>
          </ac:cxnSpMkLst>
        </pc:cxnChg>
        <pc:cxnChg chg="mod">
          <ac:chgData name="이승훈(전자전기공학과)" userId="bdc54694-ce69-4602-b93e-d20746b88dfe" providerId="ADAL" clId="{F4F78231-4EE1-4E0D-96F2-B4FCD2847931}" dt="2023-05-08T12:25:56.831" v="1338"/>
          <ac:cxnSpMkLst>
            <pc:docMk/>
            <pc:sldMk cId="612776008" sldId="256"/>
            <ac:cxnSpMk id="310" creationId="{886A0523-0574-4670-9172-7DCA8BD8F365}"/>
          </ac:cxnSpMkLst>
        </pc:cxnChg>
        <pc:cxnChg chg="mod">
          <ac:chgData name="이승훈(전자전기공학과)" userId="bdc54694-ce69-4602-b93e-d20746b88dfe" providerId="ADAL" clId="{F4F78231-4EE1-4E0D-96F2-B4FCD2847931}" dt="2023-05-08T12:25:56.831" v="1338"/>
          <ac:cxnSpMkLst>
            <pc:docMk/>
            <pc:sldMk cId="612776008" sldId="256"/>
            <ac:cxnSpMk id="311" creationId="{4C5A7FE1-4611-48C5-8B0A-DA587AE2DF57}"/>
          </ac:cxnSpMkLst>
        </pc:cxnChg>
        <pc:cxnChg chg="mod">
          <ac:chgData name="이승훈(전자전기공학과)" userId="bdc54694-ce69-4602-b93e-d20746b88dfe" providerId="ADAL" clId="{F4F78231-4EE1-4E0D-96F2-B4FCD2847931}" dt="2023-05-08T12:25:56.831" v="1338"/>
          <ac:cxnSpMkLst>
            <pc:docMk/>
            <pc:sldMk cId="612776008" sldId="256"/>
            <ac:cxnSpMk id="312" creationId="{A9F42BB3-0C49-4407-8C90-4424170021C0}"/>
          </ac:cxnSpMkLst>
        </pc:cxnChg>
        <pc:cxnChg chg="mod">
          <ac:chgData name="이승훈(전자전기공학과)" userId="bdc54694-ce69-4602-b93e-d20746b88dfe" providerId="ADAL" clId="{F4F78231-4EE1-4E0D-96F2-B4FCD2847931}" dt="2023-05-08T12:25:56.831" v="1338"/>
          <ac:cxnSpMkLst>
            <pc:docMk/>
            <pc:sldMk cId="612776008" sldId="256"/>
            <ac:cxnSpMk id="314" creationId="{21C848ED-3A45-484B-821E-28E1D19F5E90}"/>
          </ac:cxnSpMkLst>
        </pc:cxnChg>
        <pc:cxnChg chg="mod">
          <ac:chgData name="이승훈(전자전기공학과)" userId="bdc54694-ce69-4602-b93e-d20746b88dfe" providerId="ADAL" clId="{F4F78231-4EE1-4E0D-96F2-B4FCD2847931}" dt="2023-05-08T12:25:56.831" v="1338"/>
          <ac:cxnSpMkLst>
            <pc:docMk/>
            <pc:sldMk cId="612776008" sldId="256"/>
            <ac:cxnSpMk id="315" creationId="{0B59B023-0E43-44A7-B5B4-534FDD88459D}"/>
          </ac:cxnSpMkLst>
        </pc:cxnChg>
        <pc:cxnChg chg="mod">
          <ac:chgData name="이승훈(전자전기공학과)" userId="bdc54694-ce69-4602-b93e-d20746b88dfe" providerId="ADAL" clId="{F4F78231-4EE1-4E0D-96F2-B4FCD2847931}" dt="2023-05-08T12:25:56.831" v="1338"/>
          <ac:cxnSpMkLst>
            <pc:docMk/>
            <pc:sldMk cId="612776008" sldId="256"/>
            <ac:cxnSpMk id="316" creationId="{7C48D185-1018-422D-AD48-84BF4B2C2370}"/>
          </ac:cxnSpMkLst>
        </pc:cxnChg>
        <pc:cxnChg chg="mod">
          <ac:chgData name="이승훈(전자전기공학과)" userId="bdc54694-ce69-4602-b93e-d20746b88dfe" providerId="ADAL" clId="{F4F78231-4EE1-4E0D-96F2-B4FCD2847931}" dt="2023-05-08T12:25:56.831" v="1338"/>
          <ac:cxnSpMkLst>
            <pc:docMk/>
            <pc:sldMk cId="612776008" sldId="256"/>
            <ac:cxnSpMk id="317" creationId="{F20F5E43-EBAD-455C-88CA-024B114B3161}"/>
          </ac:cxnSpMkLst>
        </pc:cxnChg>
        <pc:cxnChg chg="mod">
          <ac:chgData name="이승훈(전자전기공학과)" userId="bdc54694-ce69-4602-b93e-d20746b88dfe" providerId="ADAL" clId="{F4F78231-4EE1-4E0D-96F2-B4FCD2847931}" dt="2023-05-08T12:25:56.831" v="1338"/>
          <ac:cxnSpMkLst>
            <pc:docMk/>
            <pc:sldMk cId="612776008" sldId="256"/>
            <ac:cxnSpMk id="318" creationId="{2C8E3270-AF9A-4BF1-9A3E-AF96B8BF7BD9}"/>
          </ac:cxnSpMkLst>
        </pc:cxnChg>
        <pc:cxnChg chg="mod">
          <ac:chgData name="이승훈(전자전기공학과)" userId="bdc54694-ce69-4602-b93e-d20746b88dfe" providerId="ADAL" clId="{F4F78231-4EE1-4E0D-96F2-B4FCD2847931}" dt="2023-05-08T12:25:56.831" v="1338"/>
          <ac:cxnSpMkLst>
            <pc:docMk/>
            <pc:sldMk cId="612776008" sldId="256"/>
            <ac:cxnSpMk id="321" creationId="{D9B13EF5-F838-4953-8137-70E8E5DBF356}"/>
          </ac:cxnSpMkLst>
        </pc:cxnChg>
        <pc:cxnChg chg="mod">
          <ac:chgData name="이승훈(전자전기공학과)" userId="bdc54694-ce69-4602-b93e-d20746b88dfe" providerId="ADAL" clId="{F4F78231-4EE1-4E0D-96F2-B4FCD2847931}" dt="2023-05-08T12:25:56.831" v="1338"/>
          <ac:cxnSpMkLst>
            <pc:docMk/>
            <pc:sldMk cId="612776008" sldId="256"/>
            <ac:cxnSpMk id="322" creationId="{E5F41254-77D0-4C54-90C8-248D2DE3EFE8}"/>
          </ac:cxnSpMkLst>
        </pc:cxnChg>
        <pc:cxnChg chg="mod">
          <ac:chgData name="이승훈(전자전기공학과)" userId="bdc54694-ce69-4602-b93e-d20746b88dfe" providerId="ADAL" clId="{F4F78231-4EE1-4E0D-96F2-B4FCD2847931}" dt="2023-05-08T12:25:56.831" v="1338"/>
          <ac:cxnSpMkLst>
            <pc:docMk/>
            <pc:sldMk cId="612776008" sldId="256"/>
            <ac:cxnSpMk id="324" creationId="{1DEEB267-5E3B-49C4-9A58-14AE8C7C7841}"/>
          </ac:cxnSpMkLst>
        </pc:cxnChg>
        <pc:cxnChg chg="mod">
          <ac:chgData name="이승훈(전자전기공학과)" userId="bdc54694-ce69-4602-b93e-d20746b88dfe" providerId="ADAL" clId="{F4F78231-4EE1-4E0D-96F2-B4FCD2847931}" dt="2023-05-08T12:25:56.831" v="1338"/>
          <ac:cxnSpMkLst>
            <pc:docMk/>
            <pc:sldMk cId="612776008" sldId="256"/>
            <ac:cxnSpMk id="325" creationId="{8F656F7E-672F-4E78-9CE9-D85FD962E946}"/>
          </ac:cxnSpMkLst>
        </pc:cxnChg>
        <pc:cxnChg chg="mod">
          <ac:chgData name="이승훈(전자전기공학과)" userId="bdc54694-ce69-4602-b93e-d20746b88dfe" providerId="ADAL" clId="{F4F78231-4EE1-4E0D-96F2-B4FCD2847931}" dt="2023-05-08T12:25:56.831" v="1338"/>
          <ac:cxnSpMkLst>
            <pc:docMk/>
            <pc:sldMk cId="612776008" sldId="256"/>
            <ac:cxnSpMk id="326" creationId="{4C58BB9C-6B7A-406A-8605-C0594805F507}"/>
          </ac:cxnSpMkLst>
        </pc:cxnChg>
        <pc:cxnChg chg="mod">
          <ac:chgData name="이승훈(전자전기공학과)" userId="bdc54694-ce69-4602-b93e-d20746b88dfe" providerId="ADAL" clId="{F4F78231-4EE1-4E0D-96F2-B4FCD2847931}" dt="2023-05-08T12:25:56.831" v="1338"/>
          <ac:cxnSpMkLst>
            <pc:docMk/>
            <pc:sldMk cId="612776008" sldId="256"/>
            <ac:cxnSpMk id="327" creationId="{F8A42072-7267-4D2A-B681-FA32DBF94B99}"/>
          </ac:cxnSpMkLst>
        </pc:cxnChg>
        <pc:cxnChg chg="mod">
          <ac:chgData name="이승훈(전자전기공학과)" userId="bdc54694-ce69-4602-b93e-d20746b88dfe" providerId="ADAL" clId="{F4F78231-4EE1-4E0D-96F2-B4FCD2847931}" dt="2023-05-08T12:25:56.831" v="1338"/>
          <ac:cxnSpMkLst>
            <pc:docMk/>
            <pc:sldMk cId="612776008" sldId="256"/>
            <ac:cxnSpMk id="333" creationId="{3D015960-728A-4BE4-804B-2E5021AA8988}"/>
          </ac:cxnSpMkLst>
        </pc:cxnChg>
        <pc:cxnChg chg="mod">
          <ac:chgData name="이승훈(전자전기공학과)" userId="bdc54694-ce69-4602-b93e-d20746b88dfe" providerId="ADAL" clId="{F4F78231-4EE1-4E0D-96F2-B4FCD2847931}" dt="2023-05-08T12:25:56.831" v="1338"/>
          <ac:cxnSpMkLst>
            <pc:docMk/>
            <pc:sldMk cId="612776008" sldId="256"/>
            <ac:cxnSpMk id="341" creationId="{1CDC4FFF-65F9-4127-A8F9-EE2D6B518D14}"/>
          </ac:cxnSpMkLst>
        </pc:cxnChg>
        <pc:cxnChg chg="mod">
          <ac:chgData name="이승훈(전자전기공학과)" userId="bdc54694-ce69-4602-b93e-d20746b88dfe" providerId="ADAL" clId="{F4F78231-4EE1-4E0D-96F2-B4FCD2847931}" dt="2023-05-08T12:25:56.831" v="1338"/>
          <ac:cxnSpMkLst>
            <pc:docMk/>
            <pc:sldMk cId="612776008" sldId="256"/>
            <ac:cxnSpMk id="342" creationId="{A4B6E8E0-3457-465D-B548-34B22F3A75B5}"/>
          </ac:cxnSpMkLst>
        </pc:cxnChg>
        <pc:cxnChg chg="mod">
          <ac:chgData name="이승훈(전자전기공학과)" userId="bdc54694-ce69-4602-b93e-d20746b88dfe" providerId="ADAL" clId="{F4F78231-4EE1-4E0D-96F2-B4FCD2847931}" dt="2023-05-08T12:25:56.831" v="1338"/>
          <ac:cxnSpMkLst>
            <pc:docMk/>
            <pc:sldMk cId="612776008" sldId="256"/>
            <ac:cxnSpMk id="350" creationId="{7C9ED684-89BA-4F06-B17E-BCBF09F6AF07}"/>
          </ac:cxnSpMkLst>
        </pc:cxnChg>
        <pc:cxnChg chg="mod">
          <ac:chgData name="이승훈(전자전기공학과)" userId="bdc54694-ce69-4602-b93e-d20746b88dfe" providerId="ADAL" clId="{F4F78231-4EE1-4E0D-96F2-B4FCD2847931}" dt="2023-05-08T12:25:56.831" v="1338"/>
          <ac:cxnSpMkLst>
            <pc:docMk/>
            <pc:sldMk cId="612776008" sldId="256"/>
            <ac:cxnSpMk id="356" creationId="{91EF0899-D928-428A-BF63-FD9BDFEA9A72}"/>
          </ac:cxnSpMkLst>
        </pc:cxnChg>
        <pc:cxnChg chg="mod">
          <ac:chgData name="이승훈(전자전기공학과)" userId="bdc54694-ce69-4602-b93e-d20746b88dfe" providerId="ADAL" clId="{F4F78231-4EE1-4E0D-96F2-B4FCD2847931}" dt="2023-05-08T12:25:56.831" v="1338"/>
          <ac:cxnSpMkLst>
            <pc:docMk/>
            <pc:sldMk cId="612776008" sldId="256"/>
            <ac:cxnSpMk id="364" creationId="{E8747453-6EC7-4635-A471-0A243389A9DF}"/>
          </ac:cxnSpMkLst>
        </pc:cxnChg>
        <pc:cxnChg chg="mod">
          <ac:chgData name="이승훈(전자전기공학과)" userId="bdc54694-ce69-4602-b93e-d20746b88dfe" providerId="ADAL" clId="{F4F78231-4EE1-4E0D-96F2-B4FCD2847931}" dt="2023-05-08T12:25:56.831" v="1338"/>
          <ac:cxnSpMkLst>
            <pc:docMk/>
            <pc:sldMk cId="612776008" sldId="256"/>
            <ac:cxnSpMk id="365" creationId="{4F613655-9AAE-475F-A437-8A62A9149BF3}"/>
          </ac:cxnSpMkLst>
        </pc:cxnChg>
        <pc:cxnChg chg="mod">
          <ac:chgData name="이승훈(전자전기공학과)" userId="bdc54694-ce69-4602-b93e-d20746b88dfe" providerId="ADAL" clId="{F4F78231-4EE1-4E0D-96F2-B4FCD2847931}" dt="2023-05-08T12:25:56.831" v="1338"/>
          <ac:cxnSpMkLst>
            <pc:docMk/>
            <pc:sldMk cId="612776008" sldId="256"/>
            <ac:cxnSpMk id="373" creationId="{837682EC-5394-4A68-A268-9C8C45B51C15}"/>
          </ac:cxnSpMkLst>
        </pc:cxnChg>
        <pc:cxnChg chg="mod">
          <ac:chgData name="이승훈(전자전기공학과)" userId="bdc54694-ce69-4602-b93e-d20746b88dfe" providerId="ADAL" clId="{F4F78231-4EE1-4E0D-96F2-B4FCD2847931}" dt="2023-05-08T12:25:56.831" v="1338"/>
          <ac:cxnSpMkLst>
            <pc:docMk/>
            <pc:sldMk cId="612776008" sldId="256"/>
            <ac:cxnSpMk id="375" creationId="{98F73FF8-6C6C-47C1-BC78-903B6EDCAC35}"/>
          </ac:cxnSpMkLst>
        </pc:cxnChg>
        <pc:cxnChg chg="mod">
          <ac:chgData name="이승훈(전자전기공학과)" userId="bdc54694-ce69-4602-b93e-d20746b88dfe" providerId="ADAL" clId="{F4F78231-4EE1-4E0D-96F2-B4FCD2847931}" dt="2023-05-08T12:25:56.831" v="1338"/>
          <ac:cxnSpMkLst>
            <pc:docMk/>
            <pc:sldMk cId="612776008" sldId="256"/>
            <ac:cxnSpMk id="376" creationId="{FD4D8273-E774-4521-BBD5-0028E65FF03C}"/>
          </ac:cxnSpMkLst>
        </pc:cxnChg>
        <pc:cxnChg chg="mod">
          <ac:chgData name="이승훈(전자전기공학과)" userId="bdc54694-ce69-4602-b93e-d20746b88dfe" providerId="ADAL" clId="{F4F78231-4EE1-4E0D-96F2-B4FCD2847931}" dt="2023-05-08T12:25:56.831" v="1338"/>
          <ac:cxnSpMkLst>
            <pc:docMk/>
            <pc:sldMk cId="612776008" sldId="256"/>
            <ac:cxnSpMk id="377" creationId="{9FD2B194-6965-45E3-A96C-5C3A8821535F}"/>
          </ac:cxnSpMkLst>
        </pc:cxnChg>
        <pc:cxnChg chg="mod">
          <ac:chgData name="이승훈(전자전기공학과)" userId="bdc54694-ce69-4602-b93e-d20746b88dfe" providerId="ADAL" clId="{F4F78231-4EE1-4E0D-96F2-B4FCD2847931}" dt="2023-05-08T12:25:56.831" v="1338"/>
          <ac:cxnSpMkLst>
            <pc:docMk/>
            <pc:sldMk cId="612776008" sldId="256"/>
            <ac:cxnSpMk id="378" creationId="{05E18494-4DEC-4FF0-9164-3DB086A15DF6}"/>
          </ac:cxnSpMkLst>
        </pc:cxnChg>
        <pc:cxnChg chg="mod">
          <ac:chgData name="이승훈(전자전기공학과)" userId="bdc54694-ce69-4602-b93e-d20746b88dfe" providerId="ADAL" clId="{F4F78231-4EE1-4E0D-96F2-B4FCD2847931}" dt="2023-05-08T12:25:56.831" v="1338"/>
          <ac:cxnSpMkLst>
            <pc:docMk/>
            <pc:sldMk cId="612776008" sldId="256"/>
            <ac:cxnSpMk id="379" creationId="{B6E7BB06-50AD-4CA8-80C3-F8BDFD26D670}"/>
          </ac:cxnSpMkLst>
        </pc:cxnChg>
        <pc:cxnChg chg="mod">
          <ac:chgData name="이승훈(전자전기공학과)" userId="bdc54694-ce69-4602-b93e-d20746b88dfe" providerId="ADAL" clId="{F4F78231-4EE1-4E0D-96F2-B4FCD2847931}" dt="2023-05-08T12:25:56.831" v="1338"/>
          <ac:cxnSpMkLst>
            <pc:docMk/>
            <pc:sldMk cId="612776008" sldId="256"/>
            <ac:cxnSpMk id="381" creationId="{B0B578F5-B5DB-4CAF-94A7-E987367DAB14}"/>
          </ac:cxnSpMkLst>
        </pc:cxnChg>
        <pc:cxnChg chg="mod">
          <ac:chgData name="이승훈(전자전기공학과)" userId="bdc54694-ce69-4602-b93e-d20746b88dfe" providerId="ADAL" clId="{F4F78231-4EE1-4E0D-96F2-B4FCD2847931}" dt="2023-05-08T12:25:56.831" v="1338"/>
          <ac:cxnSpMkLst>
            <pc:docMk/>
            <pc:sldMk cId="612776008" sldId="256"/>
            <ac:cxnSpMk id="382" creationId="{00579729-297A-4B18-89ED-CF701570F67A}"/>
          </ac:cxnSpMkLst>
        </pc:cxnChg>
        <pc:cxnChg chg="mod">
          <ac:chgData name="이승훈(전자전기공학과)" userId="bdc54694-ce69-4602-b93e-d20746b88dfe" providerId="ADAL" clId="{F4F78231-4EE1-4E0D-96F2-B4FCD2847931}" dt="2023-05-08T12:25:56.831" v="1338"/>
          <ac:cxnSpMkLst>
            <pc:docMk/>
            <pc:sldMk cId="612776008" sldId="256"/>
            <ac:cxnSpMk id="383" creationId="{0F70753B-7FB2-410B-ABD3-F2938FF1E4BF}"/>
          </ac:cxnSpMkLst>
        </pc:cxnChg>
        <pc:cxnChg chg="mod">
          <ac:chgData name="이승훈(전자전기공학과)" userId="bdc54694-ce69-4602-b93e-d20746b88dfe" providerId="ADAL" clId="{F4F78231-4EE1-4E0D-96F2-B4FCD2847931}" dt="2023-05-08T12:25:56.831" v="1338"/>
          <ac:cxnSpMkLst>
            <pc:docMk/>
            <pc:sldMk cId="612776008" sldId="256"/>
            <ac:cxnSpMk id="384" creationId="{F4E25060-9E7F-4743-89E8-45E5450FA993}"/>
          </ac:cxnSpMkLst>
        </pc:cxnChg>
        <pc:cxnChg chg="mod">
          <ac:chgData name="이승훈(전자전기공학과)" userId="bdc54694-ce69-4602-b93e-d20746b88dfe" providerId="ADAL" clId="{F4F78231-4EE1-4E0D-96F2-B4FCD2847931}" dt="2023-05-08T12:25:56.831" v="1338"/>
          <ac:cxnSpMkLst>
            <pc:docMk/>
            <pc:sldMk cId="612776008" sldId="256"/>
            <ac:cxnSpMk id="385" creationId="{4A739515-C397-431D-931C-17209A3299EE}"/>
          </ac:cxnSpMkLst>
        </pc:cxnChg>
        <pc:cxnChg chg="mod">
          <ac:chgData name="이승훈(전자전기공학과)" userId="bdc54694-ce69-4602-b93e-d20746b88dfe" providerId="ADAL" clId="{F4F78231-4EE1-4E0D-96F2-B4FCD2847931}" dt="2023-05-08T12:25:56.831" v="1338"/>
          <ac:cxnSpMkLst>
            <pc:docMk/>
            <pc:sldMk cId="612776008" sldId="256"/>
            <ac:cxnSpMk id="386" creationId="{67A1638B-E084-4900-974A-B3C94785E9F2}"/>
          </ac:cxnSpMkLst>
        </pc:cxnChg>
        <pc:cxnChg chg="mod">
          <ac:chgData name="이승훈(전자전기공학과)" userId="bdc54694-ce69-4602-b93e-d20746b88dfe" providerId="ADAL" clId="{F4F78231-4EE1-4E0D-96F2-B4FCD2847931}" dt="2023-05-08T12:25:56.831" v="1338"/>
          <ac:cxnSpMkLst>
            <pc:docMk/>
            <pc:sldMk cId="612776008" sldId="256"/>
            <ac:cxnSpMk id="387" creationId="{44FCA2F6-5442-40CF-B516-29C695155FC6}"/>
          </ac:cxnSpMkLst>
        </pc:cxnChg>
        <pc:cxnChg chg="mod">
          <ac:chgData name="이승훈(전자전기공학과)" userId="bdc54694-ce69-4602-b93e-d20746b88dfe" providerId="ADAL" clId="{F4F78231-4EE1-4E0D-96F2-B4FCD2847931}" dt="2023-05-08T12:25:56.831" v="1338"/>
          <ac:cxnSpMkLst>
            <pc:docMk/>
            <pc:sldMk cId="612776008" sldId="256"/>
            <ac:cxnSpMk id="388" creationId="{B2922377-EA13-4DB0-8ECE-00A0EFE6BCEB}"/>
          </ac:cxnSpMkLst>
        </pc:cxnChg>
        <pc:cxnChg chg="mod">
          <ac:chgData name="이승훈(전자전기공학과)" userId="bdc54694-ce69-4602-b93e-d20746b88dfe" providerId="ADAL" clId="{F4F78231-4EE1-4E0D-96F2-B4FCD2847931}" dt="2023-05-08T12:25:56.831" v="1338"/>
          <ac:cxnSpMkLst>
            <pc:docMk/>
            <pc:sldMk cId="612776008" sldId="256"/>
            <ac:cxnSpMk id="389" creationId="{D27AE6D8-0A8F-4065-A28C-799E100DD7F0}"/>
          </ac:cxnSpMkLst>
        </pc:cxnChg>
        <pc:cxnChg chg="mod">
          <ac:chgData name="이승훈(전자전기공학과)" userId="bdc54694-ce69-4602-b93e-d20746b88dfe" providerId="ADAL" clId="{F4F78231-4EE1-4E0D-96F2-B4FCD2847931}" dt="2023-05-08T12:25:56.831" v="1338"/>
          <ac:cxnSpMkLst>
            <pc:docMk/>
            <pc:sldMk cId="612776008" sldId="256"/>
            <ac:cxnSpMk id="394" creationId="{CCDF2992-BFE1-4875-BDF2-BFAF067AA9AF}"/>
          </ac:cxnSpMkLst>
        </pc:cxnChg>
        <pc:cxnChg chg="mod">
          <ac:chgData name="이승훈(전자전기공학과)" userId="bdc54694-ce69-4602-b93e-d20746b88dfe" providerId="ADAL" clId="{F4F78231-4EE1-4E0D-96F2-B4FCD2847931}" dt="2023-05-08T12:25:56.831" v="1338"/>
          <ac:cxnSpMkLst>
            <pc:docMk/>
            <pc:sldMk cId="612776008" sldId="256"/>
            <ac:cxnSpMk id="402" creationId="{6A297B78-6ABE-4192-8B34-317CF02A6305}"/>
          </ac:cxnSpMkLst>
        </pc:cxnChg>
        <pc:cxnChg chg="mod">
          <ac:chgData name="이승훈(전자전기공학과)" userId="bdc54694-ce69-4602-b93e-d20746b88dfe" providerId="ADAL" clId="{F4F78231-4EE1-4E0D-96F2-B4FCD2847931}" dt="2023-05-08T12:25:56.831" v="1338"/>
          <ac:cxnSpMkLst>
            <pc:docMk/>
            <pc:sldMk cId="612776008" sldId="256"/>
            <ac:cxnSpMk id="403" creationId="{F68ECDB0-734B-49AF-8A59-E7CF9DA5753E}"/>
          </ac:cxnSpMkLst>
        </pc:cxnChg>
        <pc:cxnChg chg="mod">
          <ac:chgData name="이승훈(전자전기공학과)" userId="bdc54694-ce69-4602-b93e-d20746b88dfe" providerId="ADAL" clId="{F4F78231-4EE1-4E0D-96F2-B4FCD2847931}" dt="2023-05-08T12:25:56.831" v="1338"/>
          <ac:cxnSpMkLst>
            <pc:docMk/>
            <pc:sldMk cId="612776008" sldId="256"/>
            <ac:cxnSpMk id="411" creationId="{05D2E775-6E54-4564-8A33-B408C7A38B41}"/>
          </ac:cxnSpMkLst>
        </pc:cxnChg>
        <pc:cxnChg chg="mod">
          <ac:chgData name="이승훈(전자전기공학과)" userId="bdc54694-ce69-4602-b93e-d20746b88dfe" providerId="ADAL" clId="{F4F78231-4EE1-4E0D-96F2-B4FCD2847931}" dt="2023-05-08T12:25:56.831" v="1338"/>
          <ac:cxnSpMkLst>
            <pc:docMk/>
            <pc:sldMk cId="612776008" sldId="256"/>
            <ac:cxnSpMk id="412" creationId="{DA2EBB82-7B0A-43DD-85DA-41814A34FB6A}"/>
          </ac:cxnSpMkLst>
        </pc:cxnChg>
        <pc:cxnChg chg="mod">
          <ac:chgData name="이승훈(전자전기공학과)" userId="bdc54694-ce69-4602-b93e-d20746b88dfe" providerId="ADAL" clId="{F4F78231-4EE1-4E0D-96F2-B4FCD2847931}" dt="2023-05-08T12:25:56.831" v="1338"/>
          <ac:cxnSpMkLst>
            <pc:docMk/>
            <pc:sldMk cId="612776008" sldId="256"/>
            <ac:cxnSpMk id="413" creationId="{43CC07CA-2096-4F12-8405-CFA04A03E05D}"/>
          </ac:cxnSpMkLst>
        </pc:cxnChg>
        <pc:cxnChg chg="mod">
          <ac:chgData name="이승훈(전자전기공학과)" userId="bdc54694-ce69-4602-b93e-d20746b88dfe" providerId="ADAL" clId="{F4F78231-4EE1-4E0D-96F2-B4FCD2847931}" dt="2023-05-08T12:25:56.831" v="1338"/>
          <ac:cxnSpMkLst>
            <pc:docMk/>
            <pc:sldMk cId="612776008" sldId="256"/>
            <ac:cxnSpMk id="414" creationId="{93EF0131-3747-4A37-BD1E-A4DD02931974}"/>
          </ac:cxnSpMkLst>
        </pc:cxnChg>
        <pc:cxnChg chg="mod">
          <ac:chgData name="이승훈(전자전기공학과)" userId="bdc54694-ce69-4602-b93e-d20746b88dfe" providerId="ADAL" clId="{F4F78231-4EE1-4E0D-96F2-B4FCD2847931}" dt="2023-05-08T12:25:56.831" v="1338"/>
          <ac:cxnSpMkLst>
            <pc:docMk/>
            <pc:sldMk cId="612776008" sldId="256"/>
            <ac:cxnSpMk id="415" creationId="{C73157EB-CEDB-4752-9CF3-504E17E1B3C2}"/>
          </ac:cxnSpMkLst>
        </pc:cxnChg>
        <pc:cxnChg chg="mod">
          <ac:chgData name="이승훈(전자전기공학과)" userId="bdc54694-ce69-4602-b93e-d20746b88dfe" providerId="ADAL" clId="{F4F78231-4EE1-4E0D-96F2-B4FCD2847931}" dt="2023-05-08T12:25:59.810" v="1339" actId="478"/>
          <ac:cxnSpMkLst>
            <pc:docMk/>
            <pc:sldMk cId="612776008" sldId="256"/>
            <ac:cxnSpMk id="417" creationId="{7FEB85A5-E1DE-4FBB-914F-1E9F4042648A}"/>
          </ac:cxnSpMkLst>
        </pc:cxnChg>
        <pc:cxnChg chg="mod">
          <ac:chgData name="이승훈(전자전기공학과)" userId="bdc54694-ce69-4602-b93e-d20746b88dfe" providerId="ADAL" clId="{F4F78231-4EE1-4E0D-96F2-B4FCD2847931}" dt="2023-05-08T12:25:59.810" v="1339" actId="478"/>
          <ac:cxnSpMkLst>
            <pc:docMk/>
            <pc:sldMk cId="612776008" sldId="256"/>
            <ac:cxnSpMk id="418" creationId="{456320E1-1F18-4BB3-AB2B-4C1C71527B10}"/>
          </ac:cxnSpMkLst>
        </pc:cxnChg>
        <pc:cxnChg chg="mod">
          <ac:chgData name="이승훈(전자전기공학과)" userId="bdc54694-ce69-4602-b93e-d20746b88dfe" providerId="ADAL" clId="{F4F78231-4EE1-4E0D-96F2-B4FCD2847931}" dt="2023-05-08T12:25:59.810" v="1339" actId="478"/>
          <ac:cxnSpMkLst>
            <pc:docMk/>
            <pc:sldMk cId="612776008" sldId="256"/>
            <ac:cxnSpMk id="420" creationId="{4A83EAFC-71EB-4142-8846-1FB04139D8D6}"/>
          </ac:cxnSpMkLst>
        </pc:cxnChg>
        <pc:cxnChg chg="mod">
          <ac:chgData name="이승훈(전자전기공학과)" userId="bdc54694-ce69-4602-b93e-d20746b88dfe" providerId="ADAL" clId="{F4F78231-4EE1-4E0D-96F2-B4FCD2847931}" dt="2023-05-08T12:25:59.810" v="1339" actId="478"/>
          <ac:cxnSpMkLst>
            <pc:docMk/>
            <pc:sldMk cId="612776008" sldId="256"/>
            <ac:cxnSpMk id="421" creationId="{F997B00A-83A8-41A4-8E47-F7C106E6118B}"/>
          </ac:cxnSpMkLst>
        </pc:cxnChg>
        <pc:cxnChg chg="mod">
          <ac:chgData name="이승훈(전자전기공학과)" userId="bdc54694-ce69-4602-b93e-d20746b88dfe" providerId="ADAL" clId="{F4F78231-4EE1-4E0D-96F2-B4FCD2847931}" dt="2023-05-08T12:25:56.831" v="1338"/>
          <ac:cxnSpMkLst>
            <pc:docMk/>
            <pc:sldMk cId="612776008" sldId="256"/>
            <ac:cxnSpMk id="422" creationId="{D636CFCD-2071-4590-8192-37F25BDE7F72}"/>
          </ac:cxnSpMkLst>
        </pc:cxnChg>
        <pc:cxnChg chg="mod">
          <ac:chgData name="이승훈(전자전기공학과)" userId="bdc54694-ce69-4602-b93e-d20746b88dfe" providerId="ADAL" clId="{F4F78231-4EE1-4E0D-96F2-B4FCD2847931}" dt="2023-05-08T12:25:56.831" v="1338"/>
          <ac:cxnSpMkLst>
            <pc:docMk/>
            <pc:sldMk cId="612776008" sldId="256"/>
            <ac:cxnSpMk id="423" creationId="{F6E3E261-2330-4845-8CCB-27FFA8C32C77}"/>
          </ac:cxnSpMkLst>
        </pc:cxnChg>
        <pc:cxnChg chg="mod">
          <ac:chgData name="이승훈(전자전기공학과)" userId="bdc54694-ce69-4602-b93e-d20746b88dfe" providerId="ADAL" clId="{F4F78231-4EE1-4E0D-96F2-B4FCD2847931}" dt="2023-05-08T12:25:56.831" v="1338"/>
          <ac:cxnSpMkLst>
            <pc:docMk/>
            <pc:sldMk cId="612776008" sldId="256"/>
            <ac:cxnSpMk id="424" creationId="{863A429B-9F6F-412C-A146-0B937915AB1E}"/>
          </ac:cxnSpMkLst>
        </pc:cxnChg>
        <pc:cxnChg chg="mod">
          <ac:chgData name="이승훈(전자전기공학과)" userId="bdc54694-ce69-4602-b93e-d20746b88dfe" providerId="ADAL" clId="{F4F78231-4EE1-4E0D-96F2-B4FCD2847931}" dt="2023-05-08T12:25:56.831" v="1338"/>
          <ac:cxnSpMkLst>
            <pc:docMk/>
            <pc:sldMk cId="612776008" sldId="256"/>
            <ac:cxnSpMk id="425" creationId="{EE43B8D9-5764-4B66-B97F-9F30163C6843}"/>
          </ac:cxnSpMkLst>
        </pc:cxnChg>
        <pc:cxnChg chg="mod">
          <ac:chgData name="이승훈(전자전기공학과)" userId="bdc54694-ce69-4602-b93e-d20746b88dfe" providerId="ADAL" clId="{F4F78231-4EE1-4E0D-96F2-B4FCD2847931}" dt="2023-05-08T12:25:56.831" v="1338"/>
          <ac:cxnSpMkLst>
            <pc:docMk/>
            <pc:sldMk cId="612776008" sldId="256"/>
            <ac:cxnSpMk id="426" creationId="{981C72C8-230A-4AB5-B95E-254EC83FC2E9}"/>
          </ac:cxnSpMkLst>
        </pc:cxnChg>
        <pc:cxnChg chg="mod">
          <ac:chgData name="이승훈(전자전기공학과)" userId="bdc54694-ce69-4602-b93e-d20746b88dfe" providerId="ADAL" clId="{F4F78231-4EE1-4E0D-96F2-B4FCD2847931}" dt="2023-05-08T12:25:56.831" v="1338"/>
          <ac:cxnSpMkLst>
            <pc:docMk/>
            <pc:sldMk cId="612776008" sldId="256"/>
            <ac:cxnSpMk id="427" creationId="{D7366EDB-C99F-470F-9C54-4C0F122EFEE6}"/>
          </ac:cxnSpMkLst>
        </pc:cxnChg>
        <pc:cxnChg chg="mod">
          <ac:chgData name="이승훈(전자전기공학과)" userId="bdc54694-ce69-4602-b93e-d20746b88dfe" providerId="ADAL" clId="{F4F78231-4EE1-4E0D-96F2-B4FCD2847931}" dt="2023-05-08T12:25:56.831" v="1338"/>
          <ac:cxnSpMkLst>
            <pc:docMk/>
            <pc:sldMk cId="612776008" sldId="256"/>
            <ac:cxnSpMk id="428" creationId="{A4BB3D6D-F362-4BA1-B974-05C7B2CAEFB0}"/>
          </ac:cxnSpMkLst>
        </pc:cxnChg>
        <pc:cxnChg chg="mod">
          <ac:chgData name="이승훈(전자전기공학과)" userId="bdc54694-ce69-4602-b93e-d20746b88dfe" providerId="ADAL" clId="{F4F78231-4EE1-4E0D-96F2-B4FCD2847931}" dt="2023-05-08T12:25:56.831" v="1338"/>
          <ac:cxnSpMkLst>
            <pc:docMk/>
            <pc:sldMk cId="612776008" sldId="256"/>
            <ac:cxnSpMk id="429" creationId="{9F61CB62-34E3-495F-BBED-76FF0D0906E0}"/>
          </ac:cxnSpMkLst>
        </pc:cxnChg>
        <pc:cxnChg chg="mod">
          <ac:chgData name="이승훈(전자전기공학과)" userId="bdc54694-ce69-4602-b93e-d20746b88dfe" providerId="ADAL" clId="{F4F78231-4EE1-4E0D-96F2-B4FCD2847931}" dt="2023-05-08T12:25:56.831" v="1338"/>
          <ac:cxnSpMkLst>
            <pc:docMk/>
            <pc:sldMk cId="612776008" sldId="256"/>
            <ac:cxnSpMk id="430" creationId="{DB935CB5-BB92-4B02-B605-FC7BF602B3AE}"/>
          </ac:cxnSpMkLst>
        </pc:cxnChg>
        <pc:cxnChg chg="mod">
          <ac:chgData name="이승훈(전자전기공학과)" userId="bdc54694-ce69-4602-b93e-d20746b88dfe" providerId="ADAL" clId="{F4F78231-4EE1-4E0D-96F2-B4FCD2847931}" dt="2023-05-08T12:25:56.831" v="1338"/>
          <ac:cxnSpMkLst>
            <pc:docMk/>
            <pc:sldMk cId="612776008" sldId="256"/>
            <ac:cxnSpMk id="431" creationId="{2011C4B0-102A-4F2B-B1E2-E1D78D1C0332}"/>
          </ac:cxnSpMkLst>
        </pc:cxnChg>
        <pc:cxnChg chg="mod">
          <ac:chgData name="이승훈(전자전기공학과)" userId="bdc54694-ce69-4602-b93e-d20746b88dfe" providerId="ADAL" clId="{F4F78231-4EE1-4E0D-96F2-B4FCD2847931}" dt="2023-05-08T12:25:56.831" v="1338"/>
          <ac:cxnSpMkLst>
            <pc:docMk/>
            <pc:sldMk cId="612776008" sldId="256"/>
            <ac:cxnSpMk id="432" creationId="{32F6B9E8-F3B4-4122-AAA0-00E4314263E1}"/>
          </ac:cxnSpMkLst>
        </pc:cxnChg>
        <pc:cxnChg chg="mod">
          <ac:chgData name="이승훈(전자전기공학과)" userId="bdc54694-ce69-4602-b93e-d20746b88dfe" providerId="ADAL" clId="{F4F78231-4EE1-4E0D-96F2-B4FCD2847931}" dt="2023-05-08T12:25:56.831" v="1338"/>
          <ac:cxnSpMkLst>
            <pc:docMk/>
            <pc:sldMk cId="612776008" sldId="256"/>
            <ac:cxnSpMk id="433" creationId="{CE30996B-7974-4A56-B5FF-7B48D1A76F90}"/>
          </ac:cxnSpMkLst>
        </pc:cxnChg>
        <pc:cxnChg chg="mod">
          <ac:chgData name="이승훈(전자전기공학과)" userId="bdc54694-ce69-4602-b93e-d20746b88dfe" providerId="ADAL" clId="{F4F78231-4EE1-4E0D-96F2-B4FCD2847931}" dt="2023-05-08T12:25:56.831" v="1338"/>
          <ac:cxnSpMkLst>
            <pc:docMk/>
            <pc:sldMk cId="612776008" sldId="256"/>
            <ac:cxnSpMk id="434" creationId="{AE80BCFD-B168-4A68-93BD-EB264787BFA6}"/>
          </ac:cxnSpMkLst>
        </pc:cxnChg>
        <pc:cxnChg chg="mod">
          <ac:chgData name="이승훈(전자전기공학과)" userId="bdc54694-ce69-4602-b93e-d20746b88dfe" providerId="ADAL" clId="{F4F78231-4EE1-4E0D-96F2-B4FCD2847931}" dt="2023-05-08T12:25:56.831" v="1338"/>
          <ac:cxnSpMkLst>
            <pc:docMk/>
            <pc:sldMk cId="612776008" sldId="256"/>
            <ac:cxnSpMk id="435" creationId="{22115509-55CA-48A5-9F24-69E5D4FB254D}"/>
          </ac:cxnSpMkLst>
        </pc:cxnChg>
        <pc:cxnChg chg="mod">
          <ac:chgData name="이승훈(전자전기공학과)" userId="bdc54694-ce69-4602-b93e-d20746b88dfe" providerId="ADAL" clId="{F4F78231-4EE1-4E0D-96F2-B4FCD2847931}" dt="2023-05-08T12:25:56.831" v="1338"/>
          <ac:cxnSpMkLst>
            <pc:docMk/>
            <pc:sldMk cId="612776008" sldId="256"/>
            <ac:cxnSpMk id="437" creationId="{8CFDE053-B9AC-4D46-B03C-0EFAEDE7C33A}"/>
          </ac:cxnSpMkLst>
        </pc:cxnChg>
        <pc:cxnChg chg="mod">
          <ac:chgData name="이승훈(전자전기공학과)" userId="bdc54694-ce69-4602-b93e-d20746b88dfe" providerId="ADAL" clId="{F4F78231-4EE1-4E0D-96F2-B4FCD2847931}" dt="2023-05-08T12:25:56.831" v="1338"/>
          <ac:cxnSpMkLst>
            <pc:docMk/>
            <pc:sldMk cId="612776008" sldId="256"/>
            <ac:cxnSpMk id="441" creationId="{FB688546-7089-4FCE-8730-9432619CFFCB}"/>
          </ac:cxnSpMkLst>
        </pc:cxnChg>
        <pc:cxnChg chg="mod">
          <ac:chgData name="이승훈(전자전기공학과)" userId="bdc54694-ce69-4602-b93e-d20746b88dfe" providerId="ADAL" clId="{F4F78231-4EE1-4E0D-96F2-B4FCD2847931}" dt="2023-05-08T12:25:56.831" v="1338"/>
          <ac:cxnSpMkLst>
            <pc:docMk/>
            <pc:sldMk cId="612776008" sldId="256"/>
            <ac:cxnSpMk id="443" creationId="{EE90A65B-000B-4952-833B-E349D95522AB}"/>
          </ac:cxnSpMkLst>
        </pc:cxnChg>
        <pc:cxnChg chg="mod">
          <ac:chgData name="이승훈(전자전기공학과)" userId="bdc54694-ce69-4602-b93e-d20746b88dfe" providerId="ADAL" clId="{F4F78231-4EE1-4E0D-96F2-B4FCD2847931}" dt="2023-05-08T12:25:56.831" v="1338"/>
          <ac:cxnSpMkLst>
            <pc:docMk/>
            <pc:sldMk cId="612776008" sldId="256"/>
            <ac:cxnSpMk id="447" creationId="{59D3B1C7-A460-4C40-B209-28F3E30DEBE1}"/>
          </ac:cxnSpMkLst>
        </pc:cxnChg>
        <pc:cxnChg chg="mod">
          <ac:chgData name="이승훈(전자전기공학과)" userId="bdc54694-ce69-4602-b93e-d20746b88dfe" providerId="ADAL" clId="{F4F78231-4EE1-4E0D-96F2-B4FCD2847931}" dt="2023-05-08T12:25:56.831" v="1338"/>
          <ac:cxnSpMkLst>
            <pc:docMk/>
            <pc:sldMk cId="612776008" sldId="256"/>
            <ac:cxnSpMk id="449" creationId="{8B0AFB8E-15E2-4C41-AFCD-579770B9B02B}"/>
          </ac:cxnSpMkLst>
        </pc:cxnChg>
        <pc:cxnChg chg="mod">
          <ac:chgData name="이승훈(전자전기공학과)" userId="bdc54694-ce69-4602-b93e-d20746b88dfe" providerId="ADAL" clId="{F4F78231-4EE1-4E0D-96F2-B4FCD2847931}" dt="2023-05-08T13:00:41.416" v="1586" actId="1035"/>
          <ac:cxnSpMkLst>
            <pc:docMk/>
            <pc:sldMk cId="612776008" sldId="256"/>
            <ac:cxnSpMk id="462" creationId="{FAC950E3-ABF5-4ECB-964E-11F754CAE617}"/>
          </ac:cxnSpMkLst>
        </pc:cxnChg>
        <pc:cxnChg chg="mod">
          <ac:chgData name="이승훈(전자전기공학과)" userId="bdc54694-ce69-4602-b93e-d20746b88dfe" providerId="ADAL" clId="{F4F78231-4EE1-4E0D-96F2-B4FCD2847931}" dt="2023-05-08T13:00:41.416" v="1586" actId="1035"/>
          <ac:cxnSpMkLst>
            <pc:docMk/>
            <pc:sldMk cId="612776008" sldId="256"/>
            <ac:cxnSpMk id="466" creationId="{50723632-7E6D-4096-9925-2909BEF003D1}"/>
          </ac:cxnSpMkLst>
        </pc:cxnChg>
        <pc:cxnChg chg="mod">
          <ac:chgData name="이승훈(전자전기공학과)" userId="bdc54694-ce69-4602-b93e-d20746b88dfe" providerId="ADAL" clId="{F4F78231-4EE1-4E0D-96F2-B4FCD2847931}" dt="2023-05-08T13:00:41.416" v="1586" actId="1035"/>
          <ac:cxnSpMkLst>
            <pc:docMk/>
            <pc:sldMk cId="612776008" sldId="256"/>
            <ac:cxnSpMk id="469" creationId="{100E7F8E-882D-42EC-A0BF-D00333AB5433}"/>
          </ac:cxnSpMkLst>
        </pc:cxnChg>
        <pc:cxnChg chg="mod">
          <ac:chgData name="이승훈(전자전기공학과)" userId="bdc54694-ce69-4602-b93e-d20746b88dfe" providerId="ADAL" clId="{F4F78231-4EE1-4E0D-96F2-B4FCD2847931}" dt="2023-05-08T13:00:41.416" v="1586" actId="1035"/>
          <ac:cxnSpMkLst>
            <pc:docMk/>
            <pc:sldMk cId="612776008" sldId="256"/>
            <ac:cxnSpMk id="470" creationId="{B01AE57D-E616-47BF-AA60-3F1E92195420}"/>
          </ac:cxnSpMkLst>
        </pc:cxnChg>
        <pc:cxnChg chg="mod">
          <ac:chgData name="이승훈(전자전기공학과)" userId="bdc54694-ce69-4602-b93e-d20746b88dfe" providerId="ADAL" clId="{F4F78231-4EE1-4E0D-96F2-B4FCD2847931}" dt="2023-05-08T13:00:41.416" v="1586" actId="1035"/>
          <ac:cxnSpMkLst>
            <pc:docMk/>
            <pc:sldMk cId="612776008" sldId="256"/>
            <ac:cxnSpMk id="479" creationId="{7A9DC5A9-8551-42C8-B023-6E2BDD1761EA}"/>
          </ac:cxnSpMkLst>
        </pc:cxnChg>
        <pc:cxnChg chg="mod">
          <ac:chgData name="이승훈(전자전기공학과)" userId="bdc54694-ce69-4602-b93e-d20746b88dfe" providerId="ADAL" clId="{F4F78231-4EE1-4E0D-96F2-B4FCD2847931}" dt="2023-05-08T13:00:41.416" v="1586" actId="1035"/>
          <ac:cxnSpMkLst>
            <pc:docMk/>
            <pc:sldMk cId="612776008" sldId="256"/>
            <ac:cxnSpMk id="480" creationId="{9CCDC09A-6516-4289-A2DF-848C32CF63FA}"/>
          </ac:cxnSpMkLst>
        </pc:cxnChg>
        <pc:cxnChg chg="mod">
          <ac:chgData name="이승훈(전자전기공학과)" userId="bdc54694-ce69-4602-b93e-d20746b88dfe" providerId="ADAL" clId="{F4F78231-4EE1-4E0D-96F2-B4FCD2847931}" dt="2023-05-08T13:00:41.416" v="1586" actId="1035"/>
          <ac:cxnSpMkLst>
            <pc:docMk/>
            <pc:sldMk cId="612776008" sldId="256"/>
            <ac:cxnSpMk id="483" creationId="{245E557C-745D-490B-A855-E1012939A8E0}"/>
          </ac:cxnSpMkLst>
        </pc:cxnChg>
        <pc:cxnChg chg="mod">
          <ac:chgData name="이승훈(전자전기공학과)" userId="bdc54694-ce69-4602-b93e-d20746b88dfe" providerId="ADAL" clId="{F4F78231-4EE1-4E0D-96F2-B4FCD2847931}" dt="2023-05-08T13:00:41.416" v="1586" actId="1035"/>
          <ac:cxnSpMkLst>
            <pc:docMk/>
            <pc:sldMk cId="612776008" sldId="256"/>
            <ac:cxnSpMk id="488" creationId="{1E1BBB78-6A52-4C3D-8D0E-C3D5EFB38D81}"/>
          </ac:cxnSpMkLst>
        </pc:cxnChg>
        <pc:cxnChg chg="mod">
          <ac:chgData name="이승훈(전자전기공학과)" userId="bdc54694-ce69-4602-b93e-d20746b88dfe" providerId="ADAL" clId="{F4F78231-4EE1-4E0D-96F2-B4FCD2847931}" dt="2023-05-08T13:00:41.416" v="1586" actId="1035"/>
          <ac:cxnSpMkLst>
            <pc:docMk/>
            <pc:sldMk cId="612776008" sldId="256"/>
            <ac:cxnSpMk id="489" creationId="{FB2BED77-B519-4A96-9687-B0F30D5C6843}"/>
          </ac:cxnSpMkLst>
        </pc:cxnChg>
        <pc:cxnChg chg="mod">
          <ac:chgData name="이승훈(전자전기공학과)" userId="bdc54694-ce69-4602-b93e-d20746b88dfe" providerId="ADAL" clId="{F4F78231-4EE1-4E0D-96F2-B4FCD2847931}" dt="2023-05-08T13:00:41.416" v="1586" actId="1035"/>
          <ac:cxnSpMkLst>
            <pc:docMk/>
            <pc:sldMk cId="612776008" sldId="256"/>
            <ac:cxnSpMk id="490" creationId="{1FF2C5C1-BA55-4673-AB33-823255FC2107}"/>
          </ac:cxnSpMkLst>
        </pc:cxnChg>
        <pc:cxnChg chg="mod">
          <ac:chgData name="이승훈(전자전기공학과)" userId="bdc54694-ce69-4602-b93e-d20746b88dfe" providerId="ADAL" clId="{F4F78231-4EE1-4E0D-96F2-B4FCD2847931}" dt="2023-05-08T13:00:41.416" v="1586" actId="1035"/>
          <ac:cxnSpMkLst>
            <pc:docMk/>
            <pc:sldMk cId="612776008" sldId="256"/>
            <ac:cxnSpMk id="491" creationId="{60579370-5205-465C-B83D-8D8B10AAFDBF}"/>
          </ac:cxnSpMkLst>
        </pc:cxnChg>
        <pc:cxnChg chg="mod">
          <ac:chgData name="이승훈(전자전기공학과)" userId="bdc54694-ce69-4602-b93e-d20746b88dfe" providerId="ADAL" clId="{F4F78231-4EE1-4E0D-96F2-B4FCD2847931}" dt="2023-05-08T13:00:41.416" v="1586" actId="1035"/>
          <ac:cxnSpMkLst>
            <pc:docMk/>
            <pc:sldMk cId="612776008" sldId="256"/>
            <ac:cxnSpMk id="492" creationId="{EE90D251-2819-4072-BCBB-D5304D4D6266}"/>
          </ac:cxnSpMkLst>
        </pc:cxnChg>
        <pc:cxnChg chg="mod">
          <ac:chgData name="이승훈(전자전기공학과)" userId="bdc54694-ce69-4602-b93e-d20746b88dfe" providerId="ADAL" clId="{F4F78231-4EE1-4E0D-96F2-B4FCD2847931}" dt="2023-05-08T13:00:41.416" v="1586" actId="1035"/>
          <ac:cxnSpMkLst>
            <pc:docMk/>
            <pc:sldMk cId="612776008" sldId="256"/>
            <ac:cxnSpMk id="493" creationId="{D27B1CA6-0B51-4638-BD7D-E49BFFCECF70}"/>
          </ac:cxnSpMkLst>
        </pc:cxnChg>
        <pc:cxnChg chg="mod">
          <ac:chgData name="이승훈(전자전기공학과)" userId="bdc54694-ce69-4602-b93e-d20746b88dfe" providerId="ADAL" clId="{F4F78231-4EE1-4E0D-96F2-B4FCD2847931}" dt="2023-05-08T13:00:41.416" v="1586" actId="1035"/>
          <ac:cxnSpMkLst>
            <pc:docMk/>
            <pc:sldMk cId="612776008" sldId="256"/>
            <ac:cxnSpMk id="494" creationId="{06C5FBC2-A918-4569-811A-AD697410E21D}"/>
          </ac:cxnSpMkLst>
        </pc:cxnChg>
        <pc:cxnChg chg="mod">
          <ac:chgData name="이승훈(전자전기공학과)" userId="bdc54694-ce69-4602-b93e-d20746b88dfe" providerId="ADAL" clId="{F4F78231-4EE1-4E0D-96F2-B4FCD2847931}" dt="2023-05-08T13:00:41.416" v="1586" actId="1035"/>
          <ac:cxnSpMkLst>
            <pc:docMk/>
            <pc:sldMk cId="612776008" sldId="256"/>
            <ac:cxnSpMk id="495" creationId="{81F29B8C-659C-423F-8F1B-985033AAE84F}"/>
          </ac:cxnSpMkLst>
        </pc:cxnChg>
        <pc:cxnChg chg="mod">
          <ac:chgData name="이승훈(전자전기공학과)" userId="bdc54694-ce69-4602-b93e-d20746b88dfe" providerId="ADAL" clId="{F4F78231-4EE1-4E0D-96F2-B4FCD2847931}" dt="2023-05-08T13:00:41.416" v="1586" actId="1035"/>
          <ac:cxnSpMkLst>
            <pc:docMk/>
            <pc:sldMk cId="612776008" sldId="256"/>
            <ac:cxnSpMk id="496" creationId="{DDE98E66-82BD-42F3-9AC7-77377DD8804D}"/>
          </ac:cxnSpMkLst>
        </pc:cxnChg>
        <pc:cxnChg chg="mod">
          <ac:chgData name="이승훈(전자전기공학과)" userId="bdc54694-ce69-4602-b93e-d20746b88dfe" providerId="ADAL" clId="{F4F78231-4EE1-4E0D-96F2-B4FCD2847931}" dt="2023-05-08T13:00:41.416" v="1586" actId="1035"/>
          <ac:cxnSpMkLst>
            <pc:docMk/>
            <pc:sldMk cId="612776008" sldId="256"/>
            <ac:cxnSpMk id="497" creationId="{920A8697-796F-41D1-A35E-C8ADD7601076}"/>
          </ac:cxnSpMkLst>
        </pc:cxnChg>
        <pc:cxnChg chg="mod">
          <ac:chgData name="이승훈(전자전기공학과)" userId="bdc54694-ce69-4602-b93e-d20746b88dfe" providerId="ADAL" clId="{F4F78231-4EE1-4E0D-96F2-B4FCD2847931}" dt="2023-05-08T13:00:41.416" v="1586" actId="1035"/>
          <ac:cxnSpMkLst>
            <pc:docMk/>
            <pc:sldMk cId="612776008" sldId="256"/>
            <ac:cxnSpMk id="498" creationId="{91BB0B1E-0BEA-4442-BEB3-58BB812D9A94}"/>
          </ac:cxnSpMkLst>
        </pc:cxnChg>
        <pc:cxnChg chg="mod">
          <ac:chgData name="이승훈(전자전기공학과)" userId="bdc54694-ce69-4602-b93e-d20746b88dfe" providerId="ADAL" clId="{F4F78231-4EE1-4E0D-96F2-B4FCD2847931}" dt="2023-05-08T13:00:41.416" v="1586" actId="1035"/>
          <ac:cxnSpMkLst>
            <pc:docMk/>
            <pc:sldMk cId="612776008" sldId="256"/>
            <ac:cxnSpMk id="499" creationId="{2F3BC2BD-1907-4FAC-B538-691FD0214317}"/>
          </ac:cxnSpMkLst>
        </pc:cxnChg>
        <pc:cxnChg chg="mod">
          <ac:chgData name="이승훈(전자전기공학과)" userId="bdc54694-ce69-4602-b93e-d20746b88dfe" providerId="ADAL" clId="{F4F78231-4EE1-4E0D-96F2-B4FCD2847931}" dt="2023-05-08T13:00:41.416" v="1586" actId="1035"/>
          <ac:cxnSpMkLst>
            <pc:docMk/>
            <pc:sldMk cId="612776008" sldId="256"/>
            <ac:cxnSpMk id="501" creationId="{EC796CB6-7D29-4E90-99CF-681041E81B13}"/>
          </ac:cxnSpMkLst>
        </pc:cxnChg>
        <pc:cxnChg chg="mod">
          <ac:chgData name="이승훈(전자전기공학과)" userId="bdc54694-ce69-4602-b93e-d20746b88dfe" providerId="ADAL" clId="{F4F78231-4EE1-4E0D-96F2-B4FCD2847931}" dt="2023-05-08T13:00:41.416" v="1586" actId="1035"/>
          <ac:cxnSpMkLst>
            <pc:docMk/>
            <pc:sldMk cId="612776008" sldId="256"/>
            <ac:cxnSpMk id="503" creationId="{2C80EF90-9C06-44A6-A8B8-90D2D6E68A5E}"/>
          </ac:cxnSpMkLst>
        </pc:cxnChg>
        <pc:cxnChg chg="mod">
          <ac:chgData name="이승훈(전자전기공학과)" userId="bdc54694-ce69-4602-b93e-d20746b88dfe" providerId="ADAL" clId="{F4F78231-4EE1-4E0D-96F2-B4FCD2847931}" dt="2023-05-08T13:00:41.416" v="1586" actId="1035"/>
          <ac:cxnSpMkLst>
            <pc:docMk/>
            <pc:sldMk cId="612776008" sldId="256"/>
            <ac:cxnSpMk id="505" creationId="{8E10E6A5-297F-4D95-B1FB-3A190A75A295}"/>
          </ac:cxnSpMkLst>
        </pc:cxnChg>
        <pc:cxnChg chg="mod">
          <ac:chgData name="이승훈(전자전기공학과)" userId="bdc54694-ce69-4602-b93e-d20746b88dfe" providerId="ADAL" clId="{F4F78231-4EE1-4E0D-96F2-B4FCD2847931}" dt="2023-05-08T13:00:41.416" v="1586" actId="1035"/>
          <ac:cxnSpMkLst>
            <pc:docMk/>
            <pc:sldMk cId="612776008" sldId="256"/>
            <ac:cxnSpMk id="506" creationId="{553D3000-CD15-4B00-B9BA-4135541E667E}"/>
          </ac:cxnSpMkLst>
        </pc:cxnChg>
        <pc:cxnChg chg="mod">
          <ac:chgData name="이승훈(전자전기공학과)" userId="bdc54694-ce69-4602-b93e-d20746b88dfe" providerId="ADAL" clId="{F4F78231-4EE1-4E0D-96F2-B4FCD2847931}" dt="2023-05-08T13:00:41.416" v="1586" actId="1035"/>
          <ac:cxnSpMkLst>
            <pc:docMk/>
            <pc:sldMk cId="612776008" sldId="256"/>
            <ac:cxnSpMk id="507" creationId="{B03A0472-6F84-41C1-AC6E-1F66CB571A3F}"/>
          </ac:cxnSpMkLst>
        </pc:cxnChg>
        <pc:cxnChg chg="mod">
          <ac:chgData name="이승훈(전자전기공학과)" userId="bdc54694-ce69-4602-b93e-d20746b88dfe" providerId="ADAL" clId="{F4F78231-4EE1-4E0D-96F2-B4FCD2847931}" dt="2023-05-08T13:00:41.416" v="1586" actId="1035"/>
          <ac:cxnSpMkLst>
            <pc:docMk/>
            <pc:sldMk cId="612776008" sldId="256"/>
            <ac:cxnSpMk id="508" creationId="{E3AB1D6A-30FE-4640-B2B2-5BEA80188B56}"/>
          </ac:cxnSpMkLst>
        </pc:cxnChg>
        <pc:cxnChg chg="mod">
          <ac:chgData name="이승훈(전자전기공학과)" userId="bdc54694-ce69-4602-b93e-d20746b88dfe" providerId="ADAL" clId="{F4F78231-4EE1-4E0D-96F2-B4FCD2847931}" dt="2023-05-08T13:00:41.416" v="1586" actId="1035"/>
          <ac:cxnSpMkLst>
            <pc:docMk/>
            <pc:sldMk cId="612776008" sldId="256"/>
            <ac:cxnSpMk id="509" creationId="{AF895DA9-F4A0-414B-9ABA-311388F0864F}"/>
          </ac:cxnSpMkLst>
        </pc:cxnChg>
        <pc:cxnChg chg="mod">
          <ac:chgData name="이승훈(전자전기공학과)" userId="bdc54694-ce69-4602-b93e-d20746b88dfe" providerId="ADAL" clId="{F4F78231-4EE1-4E0D-96F2-B4FCD2847931}" dt="2023-05-08T13:00:41.416" v="1586" actId="1035"/>
          <ac:cxnSpMkLst>
            <pc:docMk/>
            <pc:sldMk cId="612776008" sldId="256"/>
            <ac:cxnSpMk id="510" creationId="{0AEDAE6C-4CE5-4467-A567-0C13D7FDD878}"/>
          </ac:cxnSpMkLst>
        </pc:cxnChg>
        <pc:cxnChg chg="mod">
          <ac:chgData name="이승훈(전자전기공학과)" userId="bdc54694-ce69-4602-b93e-d20746b88dfe" providerId="ADAL" clId="{F4F78231-4EE1-4E0D-96F2-B4FCD2847931}" dt="2023-05-08T13:00:41.416" v="1586" actId="1035"/>
          <ac:cxnSpMkLst>
            <pc:docMk/>
            <pc:sldMk cId="612776008" sldId="256"/>
            <ac:cxnSpMk id="511" creationId="{E9AFDF17-5EEC-4DDD-8C4E-6457E7CF13C7}"/>
          </ac:cxnSpMkLst>
        </pc:cxnChg>
        <pc:cxnChg chg="mod">
          <ac:chgData name="이승훈(전자전기공학과)" userId="bdc54694-ce69-4602-b93e-d20746b88dfe" providerId="ADAL" clId="{F4F78231-4EE1-4E0D-96F2-B4FCD2847931}" dt="2023-05-08T13:00:41.416" v="1586" actId="1035"/>
          <ac:cxnSpMkLst>
            <pc:docMk/>
            <pc:sldMk cId="612776008" sldId="256"/>
            <ac:cxnSpMk id="512" creationId="{D140585B-CF57-4A08-9B73-026D8B3EABF1}"/>
          </ac:cxnSpMkLst>
        </pc:cxnChg>
        <pc:cxnChg chg="mod">
          <ac:chgData name="이승훈(전자전기공학과)" userId="bdc54694-ce69-4602-b93e-d20746b88dfe" providerId="ADAL" clId="{F4F78231-4EE1-4E0D-96F2-B4FCD2847931}" dt="2023-05-08T13:00:41.416" v="1586" actId="1035"/>
          <ac:cxnSpMkLst>
            <pc:docMk/>
            <pc:sldMk cId="612776008" sldId="256"/>
            <ac:cxnSpMk id="513" creationId="{B9D99EB2-590C-4543-B1A0-D8CBE2278D2E}"/>
          </ac:cxnSpMkLst>
        </pc:cxnChg>
        <pc:cxnChg chg="mod">
          <ac:chgData name="이승훈(전자전기공학과)" userId="bdc54694-ce69-4602-b93e-d20746b88dfe" providerId="ADAL" clId="{F4F78231-4EE1-4E0D-96F2-B4FCD2847931}" dt="2023-05-08T13:00:41.416" v="1586" actId="1035"/>
          <ac:cxnSpMkLst>
            <pc:docMk/>
            <pc:sldMk cId="612776008" sldId="256"/>
            <ac:cxnSpMk id="514" creationId="{D635DA56-85CE-498A-B30D-4022CC6C9F71}"/>
          </ac:cxnSpMkLst>
        </pc:cxnChg>
        <pc:cxnChg chg="mod">
          <ac:chgData name="이승훈(전자전기공학과)" userId="bdc54694-ce69-4602-b93e-d20746b88dfe" providerId="ADAL" clId="{F4F78231-4EE1-4E0D-96F2-B4FCD2847931}" dt="2023-06-06T05:14:03.019" v="4243" actId="1035"/>
          <ac:cxnSpMkLst>
            <pc:docMk/>
            <pc:sldMk cId="612776008" sldId="256"/>
            <ac:cxnSpMk id="521" creationId="{21740D6D-E7FA-4B07-B2E2-79B4DB2A14C7}"/>
          </ac:cxnSpMkLst>
        </pc:cxnChg>
        <pc:cxnChg chg="mod">
          <ac:chgData name="이승훈(전자전기공학과)" userId="bdc54694-ce69-4602-b93e-d20746b88dfe" providerId="ADAL" clId="{F4F78231-4EE1-4E0D-96F2-B4FCD2847931}" dt="2023-06-06T05:14:03.019" v="4243" actId="1035"/>
          <ac:cxnSpMkLst>
            <pc:docMk/>
            <pc:sldMk cId="612776008" sldId="256"/>
            <ac:cxnSpMk id="524" creationId="{78AD8167-04E2-4E9C-AADD-AAFE21A7CF97}"/>
          </ac:cxnSpMkLst>
        </pc:cxnChg>
        <pc:cxnChg chg="mod">
          <ac:chgData name="이승훈(전자전기공학과)" userId="bdc54694-ce69-4602-b93e-d20746b88dfe" providerId="ADAL" clId="{F4F78231-4EE1-4E0D-96F2-B4FCD2847931}" dt="2023-06-06T05:14:03.019" v="4243" actId="1035"/>
          <ac:cxnSpMkLst>
            <pc:docMk/>
            <pc:sldMk cId="612776008" sldId="256"/>
            <ac:cxnSpMk id="527" creationId="{5006578C-1B74-4487-9C53-8F4747B5E499}"/>
          </ac:cxnSpMkLst>
        </pc:cxnChg>
        <pc:cxnChg chg="mod">
          <ac:chgData name="이승훈(전자전기공학과)" userId="bdc54694-ce69-4602-b93e-d20746b88dfe" providerId="ADAL" clId="{F4F78231-4EE1-4E0D-96F2-B4FCD2847931}" dt="2023-06-06T05:14:03.019" v="4243" actId="1035"/>
          <ac:cxnSpMkLst>
            <pc:docMk/>
            <pc:sldMk cId="612776008" sldId="256"/>
            <ac:cxnSpMk id="528" creationId="{AF89F63E-49FC-4E9B-8B5B-C8BCB8294723}"/>
          </ac:cxnSpMkLst>
        </pc:cxnChg>
        <pc:cxnChg chg="mod">
          <ac:chgData name="이승훈(전자전기공학과)" userId="bdc54694-ce69-4602-b93e-d20746b88dfe" providerId="ADAL" clId="{F4F78231-4EE1-4E0D-96F2-B4FCD2847931}" dt="2023-06-06T05:14:03.019" v="4243" actId="1035"/>
          <ac:cxnSpMkLst>
            <pc:docMk/>
            <pc:sldMk cId="612776008" sldId="256"/>
            <ac:cxnSpMk id="537" creationId="{3DB9AE71-8CA9-487C-A278-014E78E606E5}"/>
          </ac:cxnSpMkLst>
        </pc:cxnChg>
        <pc:cxnChg chg="mod">
          <ac:chgData name="이승훈(전자전기공학과)" userId="bdc54694-ce69-4602-b93e-d20746b88dfe" providerId="ADAL" clId="{F4F78231-4EE1-4E0D-96F2-B4FCD2847931}" dt="2023-06-06T05:14:03.019" v="4243" actId="1035"/>
          <ac:cxnSpMkLst>
            <pc:docMk/>
            <pc:sldMk cId="612776008" sldId="256"/>
            <ac:cxnSpMk id="538" creationId="{C3A8AEC0-4EA8-4B11-BBBC-09262491F014}"/>
          </ac:cxnSpMkLst>
        </pc:cxnChg>
        <pc:cxnChg chg="mod">
          <ac:chgData name="이승훈(전자전기공학과)" userId="bdc54694-ce69-4602-b93e-d20746b88dfe" providerId="ADAL" clId="{F4F78231-4EE1-4E0D-96F2-B4FCD2847931}" dt="2023-06-06T05:14:03.019" v="4243" actId="1035"/>
          <ac:cxnSpMkLst>
            <pc:docMk/>
            <pc:sldMk cId="612776008" sldId="256"/>
            <ac:cxnSpMk id="541" creationId="{599A607C-B512-4C4A-A0E5-06CBB3045E4D}"/>
          </ac:cxnSpMkLst>
        </pc:cxnChg>
        <pc:cxnChg chg="mod">
          <ac:chgData name="이승훈(전자전기공학과)" userId="bdc54694-ce69-4602-b93e-d20746b88dfe" providerId="ADAL" clId="{F4F78231-4EE1-4E0D-96F2-B4FCD2847931}" dt="2023-06-06T05:14:03.019" v="4243" actId="1035"/>
          <ac:cxnSpMkLst>
            <pc:docMk/>
            <pc:sldMk cId="612776008" sldId="256"/>
            <ac:cxnSpMk id="547" creationId="{2ED36F92-4BF6-420A-9CFC-CBE6F18AE97A}"/>
          </ac:cxnSpMkLst>
        </pc:cxnChg>
        <pc:cxnChg chg="mod">
          <ac:chgData name="이승훈(전자전기공학과)" userId="bdc54694-ce69-4602-b93e-d20746b88dfe" providerId="ADAL" clId="{F4F78231-4EE1-4E0D-96F2-B4FCD2847931}" dt="2023-06-06T05:14:03.019" v="4243" actId="1035"/>
          <ac:cxnSpMkLst>
            <pc:docMk/>
            <pc:sldMk cId="612776008" sldId="256"/>
            <ac:cxnSpMk id="548" creationId="{F605ED70-61EF-4514-96E8-041D401C4828}"/>
          </ac:cxnSpMkLst>
        </pc:cxnChg>
        <pc:cxnChg chg="mod">
          <ac:chgData name="이승훈(전자전기공학과)" userId="bdc54694-ce69-4602-b93e-d20746b88dfe" providerId="ADAL" clId="{F4F78231-4EE1-4E0D-96F2-B4FCD2847931}" dt="2023-06-06T05:14:03.019" v="4243" actId="1035"/>
          <ac:cxnSpMkLst>
            <pc:docMk/>
            <pc:sldMk cId="612776008" sldId="256"/>
            <ac:cxnSpMk id="549" creationId="{6755025E-2E88-4083-BF5F-4F38C86524F2}"/>
          </ac:cxnSpMkLst>
        </pc:cxnChg>
        <pc:cxnChg chg="mod">
          <ac:chgData name="이승훈(전자전기공학과)" userId="bdc54694-ce69-4602-b93e-d20746b88dfe" providerId="ADAL" clId="{F4F78231-4EE1-4E0D-96F2-B4FCD2847931}" dt="2023-06-06T05:14:03.019" v="4243" actId="1035"/>
          <ac:cxnSpMkLst>
            <pc:docMk/>
            <pc:sldMk cId="612776008" sldId="256"/>
            <ac:cxnSpMk id="550" creationId="{090BC2F7-BDF2-4FC3-8261-0311153D7B42}"/>
          </ac:cxnSpMkLst>
        </pc:cxnChg>
        <pc:cxnChg chg="mod">
          <ac:chgData name="이승훈(전자전기공학과)" userId="bdc54694-ce69-4602-b93e-d20746b88dfe" providerId="ADAL" clId="{F4F78231-4EE1-4E0D-96F2-B4FCD2847931}" dt="2023-06-06T05:14:03.019" v="4243" actId="1035"/>
          <ac:cxnSpMkLst>
            <pc:docMk/>
            <pc:sldMk cId="612776008" sldId="256"/>
            <ac:cxnSpMk id="551" creationId="{8B27FEDB-B612-44CD-B99C-EB16179BAAA1}"/>
          </ac:cxnSpMkLst>
        </pc:cxnChg>
        <pc:cxnChg chg="mod">
          <ac:chgData name="이승훈(전자전기공학과)" userId="bdc54694-ce69-4602-b93e-d20746b88dfe" providerId="ADAL" clId="{F4F78231-4EE1-4E0D-96F2-B4FCD2847931}" dt="2023-06-06T05:14:03.019" v="4243" actId="1035"/>
          <ac:cxnSpMkLst>
            <pc:docMk/>
            <pc:sldMk cId="612776008" sldId="256"/>
            <ac:cxnSpMk id="552" creationId="{27AB5786-82BE-4F43-899B-B94C1D9627DF}"/>
          </ac:cxnSpMkLst>
        </pc:cxnChg>
        <pc:cxnChg chg="mod">
          <ac:chgData name="이승훈(전자전기공학과)" userId="bdc54694-ce69-4602-b93e-d20746b88dfe" providerId="ADAL" clId="{F4F78231-4EE1-4E0D-96F2-B4FCD2847931}" dt="2023-06-06T05:14:03.019" v="4243" actId="1035"/>
          <ac:cxnSpMkLst>
            <pc:docMk/>
            <pc:sldMk cId="612776008" sldId="256"/>
            <ac:cxnSpMk id="553" creationId="{89BC04E5-35CD-4960-9C60-42F27B9735F2}"/>
          </ac:cxnSpMkLst>
        </pc:cxnChg>
        <pc:cxnChg chg="mod">
          <ac:chgData name="이승훈(전자전기공학과)" userId="bdc54694-ce69-4602-b93e-d20746b88dfe" providerId="ADAL" clId="{F4F78231-4EE1-4E0D-96F2-B4FCD2847931}" dt="2023-06-06T05:14:03.019" v="4243" actId="1035"/>
          <ac:cxnSpMkLst>
            <pc:docMk/>
            <pc:sldMk cId="612776008" sldId="256"/>
            <ac:cxnSpMk id="554" creationId="{FD2065D2-EAC5-4116-84E9-0FA76E5268AB}"/>
          </ac:cxnSpMkLst>
        </pc:cxnChg>
        <pc:cxnChg chg="mod">
          <ac:chgData name="이승훈(전자전기공학과)" userId="bdc54694-ce69-4602-b93e-d20746b88dfe" providerId="ADAL" clId="{F4F78231-4EE1-4E0D-96F2-B4FCD2847931}" dt="2023-06-06T05:14:03.019" v="4243" actId="1035"/>
          <ac:cxnSpMkLst>
            <pc:docMk/>
            <pc:sldMk cId="612776008" sldId="256"/>
            <ac:cxnSpMk id="555" creationId="{E71631D8-6C21-4C0B-9863-1B0BC18963B1}"/>
          </ac:cxnSpMkLst>
        </pc:cxnChg>
        <pc:cxnChg chg="mod">
          <ac:chgData name="이승훈(전자전기공학과)" userId="bdc54694-ce69-4602-b93e-d20746b88dfe" providerId="ADAL" clId="{F4F78231-4EE1-4E0D-96F2-B4FCD2847931}" dt="2023-06-06T05:14:03.019" v="4243" actId="1035"/>
          <ac:cxnSpMkLst>
            <pc:docMk/>
            <pc:sldMk cId="612776008" sldId="256"/>
            <ac:cxnSpMk id="556" creationId="{43878D1F-5F59-44C3-BC62-E891A5DCE680}"/>
          </ac:cxnSpMkLst>
        </pc:cxnChg>
        <pc:cxnChg chg="mod">
          <ac:chgData name="이승훈(전자전기공학과)" userId="bdc54694-ce69-4602-b93e-d20746b88dfe" providerId="ADAL" clId="{F4F78231-4EE1-4E0D-96F2-B4FCD2847931}" dt="2023-06-06T05:14:03.019" v="4243" actId="1035"/>
          <ac:cxnSpMkLst>
            <pc:docMk/>
            <pc:sldMk cId="612776008" sldId="256"/>
            <ac:cxnSpMk id="557" creationId="{9C8092C9-2EC6-4CED-B7C1-DB8188257CA2}"/>
          </ac:cxnSpMkLst>
        </pc:cxnChg>
        <pc:cxnChg chg="mod">
          <ac:chgData name="이승훈(전자전기공학과)" userId="bdc54694-ce69-4602-b93e-d20746b88dfe" providerId="ADAL" clId="{F4F78231-4EE1-4E0D-96F2-B4FCD2847931}" dt="2023-06-06T05:14:03.019" v="4243" actId="1035"/>
          <ac:cxnSpMkLst>
            <pc:docMk/>
            <pc:sldMk cId="612776008" sldId="256"/>
            <ac:cxnSpMk id="558" creationId="{4CBBF757-4966-4615-A6D1-12AA96EBFB58}"/>
          </ac:cxnSpMkLst>
        </pc:cxnChg>
        <pc:cxnChg chg="mod">
          <ac:chgData name="이승훈(전자전기공학과)" userId="bdc54694-ce69-4602-b93e-d20746b88dfe" providerId="ADAL" clId="{F4F78231-4EE1-4E0D-96F2-B4FCD2847931}" dt="2023-06-06T05:14:03.019" v="4243" actId="1035"/>
          <ac:cxnSpMkLst>
            <pc:docMk/>
            <pc:sldMk cId="612776008" sldId="256"/>
            <ac:cxnSpMk id="560" creationId="{EC0F4A5E-4DEA-49BC-9BED-D728D2F7B8E1}"/>
          </ac:cxnSpMkLst>
        </pc:cxnChg>
        <pc:cxnChg chg="mod">
          <ac:chgData name="이승훈(전자전기공학과)" userId="bdc54694-ce69-4602-b93e-d20746b88dfe" providerId="ADAL" clId="{F4F78231-4EE1-4E0D-96F2-B4FCD2847931}" dt="2023-06-06T05:14:03.019" v="4243" actId="1035"/>
          <ac:cxnSpMkLst>
            <pc:docMk/>
            <pc:sldMk cId="612776008" sldId="256"/>
            <ac:cxnSpMk id="562" creationId="{9FFD1FAF-A2EB-4292-BC17-15310362E69A}"/>
          </ac:cxnSpMkLst>
        </pc:cxnChg>
        <pc:cxnChg chg="mod">
          <ac:chgData name="이승훈(전자전기공학과)" userId="bdc54694-ce69-4602-b93e-d20746b88dfe" providerId="ADAL" clId="{F4F78231-4EE1-4E0D-96F2-B4FCD2847931}" dt="2023-06-06T05:14:03.019" v="4243" actId="1035"/>
          <ac:cxnSpMkLst>
            <pc:docMk/>
            <pc:sldMk cId="612776008" sldId="256"/>
            <ac:cxnSpMk id="564" creationId="{A8E4E177-8274-4A8F-8E6F-CAB52C86BCA0}"/>
          </ac:cxnSpMkLst>
        </pc:cxnChg>
        <pc:cxnChg chg="mod">
          <ac:chgData name="이승훈(전자전기공학과)" userId="bdc54694-ce69-4602-b93e-d20746b88dfe" providerId="ADAL" clId="{F4F78231-4EE1-4E0D-96F2-B4FCD2847931}" dt="2023-06-06T05:14:03.019" v="4243" actId="1035"/>
          <ac:cxnSpMkLst>
            <pc:docMk/>
            <pc:sldMk cId="612776008" sldId="256"/>
            <ac:cxnSpMk id="565" creationId="{42261243-62AF-442F-AC53-26280F3DC14C}"/>
          </ac:cxnSpMkLst>
        </pc:cxnChg>
        <pc:cxnChg chg="mod">
          <ac:chgData name="이승훈(전자전기공학과)" userId="bdc54694-ce69-4602-b93e-d20746b88dfe" providerId="ADAL" clId="{F4F78231-4EE1-4E0D-96F2-B4FCD2847931}" dt="2023-06-06T05:14:03.019" v="4243" actId="1035"/>
          <ac:cxnSpMkLst>
            <pc:docMk/>
            <pc:sldMk cId="612776008" sldId="256"/>
            <ac:cxnSpMk id="566" creationId="{F661CB95-0211-4BEA-8342-4813E3E19914}"/>
          </ac:cxnSpMkLst>
        </pc:cxnChg>
        <pc:cxnChg chg="mod">
          <ac:chgData name="이승훈(전자전기공학과)" userId="bdc54694-ce69-4602-b93e-d20746b88dfe" providerId="ADAL" clId="{F4F78231-4EE1-4E0D-96F2-B4FCD2847931}" dt="2023-06-06T05:14:03.019" v="4243" actId="1035"/>
          <ac:cxnSpMkLst>
            <pc:docMk/>
            <pc:sldMk cId="612776008" sldId="256"/>
            <ac:cxnSpMk id="567" creationId="{2BF1B866-A04D-4FAA-B3F3-4226C980C2B1}"/>
          </ac:cxnSpMkLst>
        </pc:cxnChg>
        <pc:cxnChg chg="mod">
          <ac:chgData name="이승훈(전자전기공학과)" userId="bdc54694-ce69-4602-b93e-d20746b88dfe" providerId="ADAL" clId="{F4F78231-4EE1-4E0D-96F2-B4FCD2847931}" dt="2023-06-06T05:14:03.019" v="4243" actId="1035"/>
          <ac:cxnSpMkLst>
            <pc:docMk/>
            <pc:sldMk cId="612776008" sldId="256"/>
            <ac:cxnSpMk id="568" creationId="{360F7B9B-EA62-432F-BF09-0AD5BC1C06C0}"/>
          </ac:cxnSpMkLst>
        </pc:cxnChg>
        <pc:cxnChg chg="mod">
          <ac:chgData name="이승훈(전자전기공학과)" userId="bdc54694-ce69-4602-b93e-d20746b88dfe" providerId="ADAL" clId="{F4F78231-4EE1-4E0D-96F2-B4FCD2847931}" dt="2023-06-06T05:14:03.019" v="4243" actId="1035"/>
          <ac:cxnSpMkLst>
            <pc:docMk/>
            <pc:sldMk cId="612776008" sldId="256"/>
            <ac:cxnSpMk id="569" creationId="{93D19CCC-D867-47E0-B49C-3EE3C6532C58}"/>
          </ac:cxnSpMkLst>
        </pc:cxnChg>
        <pc:cxnChg chg="mod">
          <ac:chgData name="이승훈(전자전기공학과)" userId="bdc54694-ce69-4602-b93e-d20746b88dfe" providerId="ADAL" clId="{F4F78231-4EE1-4E0D-96F2-B4FCD2847931}" dt="2023-06-06T05:14:03.019" v="4243" actId="1035"/>
          <ac:cxnSpMkLst>
            <pc:docMk/>
            <pc:sldMk cId="612776008" sldId="256"/>
            <ac:cxnSpMk id="570" creationId="{572DFD27-45F7-46E7-ADCC-5851B1A503CA}"/>
          </ac:cxnSpMkLst>
        </pc:cxnChg>
        <pc:cxnChg chg="mod">
          <ac:chgData name="이승훈(전자전기공학과)" userId="bdc54694-ce69-4602-b93e-d20746b88dfe" providerId="ADAL" clId="{F4F78231-4EE1-4E0D-96F2-B4FCD2847931}" dt="2023-06-06T05:14:03.019" v="4243" actId="1035"/>
          <ac:cxnSpMkLst>
            <pc:docMk/>
            <pc:sldMk cId="612776008" sldId="256"/>
            <ac:cxnSpMk id="571" creationId="{12008CB4-2CCA-4969-946B-E622CE9F641D}"/>
          </ac:cxnSpMkLst>
        </pc:cxnChg>
        <pc:cxnChg chg="mod">
          <ac:chgData name="이승훈(전자전기공학과)" userId="bdc54694-ce69-4602-b93e-d20746b88dfe" providerId="ADAL" clId="{F4F78231-4EE1-4E0D-96F2-B4FCD2847931}" dt="2023-06-06T05:14:03.019" v="4243" actId="1035"/>
          <ac:cxnSpMkLst>
            <pc:docMk/>
            <pc:sldMk cId="612776008" sldId="256"/>
            <ac:cxnSpMk id="572" creationId="{607D3749-934C-4408-8DC5-AA6C9990E6CB}"/>
          </ac:cxnSpMkLst>
        </pc:cxnChg>
        <pc:cxnChg chg="mod">
          <ac:chgData name="이승훈(전자전기공학과)" userId="bdc54694-ce69-4602-b93e-d20746b88dfe" providerId="ADAL" clId="{F4F78231-4EE1-4E0D-96F2-B4FCD2847931}" dt="2023-06-06T05:14:03.019" v="4243" actId="1035"/>
          <ac:cxnSpMkLst>
            <pc:docMk/>
            <pc:sldMk cId="612776008" sldId="256"/>
            <ac:cxnSpMk id="573" creationId="{06FE1F8E-B19D-43C3-82C2-07CD6B82E753}"/>
          </ac:cxnSpMkLst>
        </pc:cxnChg>
        <pc:cxnChg chg="mod">
          <ac:chgData name="이승훈(전자전기공학과)" userId="bdc54694-ce69-4602-b93e-d20746b88dfe" providerId="ADAL" clId="{F4F78231-4EE1-4E0D-96F2-B4FCD2847931}" dt="2023-05-08T13:03:31.847" v="1622"/>
          <ac:cxnSpMkLst>
            <pc:docMk/>
            <pc:sldMk cId="612776008" sldId="256"/>
            <ac:cxnSpMk id="577" creationId="{1C7ECCC3-AE88-4C47-BBD5-10049A23E9CA}"/>
          </ac:cxnSpMkLst>
        </pc:cxnChg>
        <pc:cxnChg chg="mod">
          <ac:chgData name="이승훈(전자전기공학과)" userId="bdc54694-ce69-4602-b93e-d20746b88dfe" providerId="ADAL" clId="{F4F78231-4EE1-4E0D-96F2-B4FCD2847931}" dt="2023-05-08T13:03:31.847" v="1622"/>
          <ac:cxnSpMkLst>
            <pc:docMk/>
            <pc:sldMk cId="612776008" sldId="256"/>
            <ac:cxnSpMk id="602" creationId="{94F51EFD-A8CE-4EA7-B93C-88212C976FB0}"/>
          </ac:cxnSpMkLst>
        </pc:cxnChg>
        <pc:cxnChg chg="mod">
          <ac:chgData name="이승훈(전자전기공학과)" userId="bdc54694-ce69-4602-b93e-d20746b88dfe" providerId="ADAL" clId="{F4F78231-4EE1-4E0D-96F2-B4FCD2847931}" dt="2023-05-08T13:03:31.847" v="1622"/>
          <ac:cxnSpMkLst>
            <pc:docMk/>
            <pc:sldMk cId="612776008" sldId="256"/>
            <ac:cxnSpMk id="603" creationId="{D3FAD5D9-A1A5-4839-946A-9829A7066A06}"/>
          </ac:cxnSpMkLst>
        </pc:cxnChg>
        <pc:cxnChg chg="mod">
          <ac:chgData name="이승훈(전자전기공학과)" userId="bdc54694-ce69-4602-b93e-d20746b88dfe" providerId="ADAL" clId="{F4F78231-4EE1-4E0D-96F2-B4FCD2847931}" dt="2023-05-08T13:03:31.847" v="1622"/>
          <ac:cxnSpMkLst>
            <pc:docMk/>
            <pc:sldMk cId="612776008" sldId="256"/>
            <ac:cxnSpMk id="604" creationId="{DE0C0F30-C78E-491F-A831-7358546FB00B}"/>
          </ac:cxnSpMkLst>
        </pc:cxnChg>
        <pc:cxnChg chg="mod">
          <ac:chgData name="이승훈(전자전기공학과)" userId="bdc54694-ce69-4602-b93e-d20746b88dfe" providerId="ADAL" clId="{F4F78231-4EE1-4E0D-96F2-B4FCD2847931}" dt="2023-05-08T13:03:31.847" v="1622"/>
          <ac:cxnSpMkLst>
            <pc:docMk/>
            <pc:sldMk cId="612776008" sldId="256"/>
            <ac:cxnSpMk id="606" creationId="{6FD71C54-BB8C-4B69-87BB-88571001C5D9}"/>
          </ac:cxnSpMkLst>
        </pc:cxnChg>
        <pc:cxnChg chg="mod">
          <ac:chgData name="이승훈(전자전기공학과)" userId="bdc54694-ce69-4602-b93e-d20746b88dfe" providerId="ADAL" clId="{F4F78231-4EE1-4E0D-96F2-B4FCD2847931}" dt="2023-05-08T13:03:31.847" v="1622"/>
          <ac:cxnSpMkLst>
            <pc:docMk/>
            <pc:sldMk cId="612776008" sldId="256"/>
            <ac:cxnSpMk id="607" creationId="{7BB73B13-0290-44F6-A543-4AC3E3FF3714}"/>
          </ac:cxnSpMkLst>
        </pc:cxnChg>
        <pc:cxnChg chg="mod">
          <ac:chgData name="이승훈(전자전기공학과)" userId="bdc54694-ce69-4602-b93e-d20746b88dfe" providerId="ADAL" clId="{F4F78231-4EE1-4E0D-96F2-B4FCD2847931}" dt="2023-05-08T13:03:31.847" v="1622"/>
          <ac:cxnSpMkLst>
            <pc:docMk/>
            <pc:sldMk cId="612776008" sldId="256"/>
            <ac:cxnSpMk id="609" creationId="{B2E562B3-0C77-4897-B2ED-1412240B29B6}"/>
          </ac:cxnSpMkLst>
        </pc:cxnChg>
        <pc:cxnChg chg="mod">
          <ac:chgData name="이승훈(전자전기공학과)" userId="bdc54694-ce69-4602-b93e-d20746b88dfe" providerId="ADAL" clId="{F4F78231-4EE1-4E0D-96F2-B4FCD2847931}" dt="2023-05-08T13:03:31.847" v="1622"/>
          <ac:cxnSpMkLst>
            <pc:docMk/>
            <pc:sldMk cId="612776008" sldId="256"/>
            <ac:cxnSpMk id="610" creationId="{EFD4A139-544E-4BF5-984F-928AF921282B}"/>
          </ac:cxnSpMkLst>
        </pc:cxnChg>
        <pc:cxnChg chg="mod">
          <ac:chgData name="이승훈(전자전기공학과)" userId="bdc54694-ce69-4602-b93e-d20746b88dfe" providerId="ADAL" clId="{F4F78231-4EE1-4E0D-96F2-B4FCD2847931}" dt="2023-05-08T13:03:31.847" v="1622"/>
          <ac:cxnSpMkLst>
            <pc:docMk/>
            <pc:sldMk cId="612776008" sldId="256"/>
            <ac:cxnSpMk id="614" creationId="{86EF9471-71AD-4802-A1E4-C9D375A34426}"/>
          </ac:cxnSpMkLst>
        </pc:cxnChg>
        <pc:cxnChg chg="mod">
          <ac:chgData name="이승훈(전자전기공학과)" userId="bdc54694-ce69-4602-b93e-d20746b88dfe" providerId="ADAL" clId="{F4F78231-4EE1-4E0D-96F2-B4FCD2847931}" dt="2023-05-08T13:03:31.847" v="1622"/>
          <ac:cxnSpMkLst>
            <pc:docMk/>
            <pc:sldMk cId="612776008" sldId="256"/>
            <ac:cxnSpMk id="615" creationId="{1747164A-0087-4864-8A93-2C9EE444E5C3}"/>
          </ac:cxnSpMkLst>
        </pc:cxnChg>
        <pc:cxnChg chg="mod">
          <ac:chgData name="이승훈(전자전기공학과)" userId="bdc54694-ce69-4602-b93e-d20746b88dfe" providerId="ADAL" clId="{F4F78231-4EE1-4E0D-96F2-B4FCD2847931}" dt="2023-05-08T13:03:31.847" v="1622"/>
          <ac:cxnSpMkLst>
            <pc:docMk/>
            <pc:sldMk cId="612776008" sldId="256"/>
            <ac:cxnSpMk id="620" creationId="{5D775107-BA68-4CDB-A10D-0B41106D7E7E}"/>
          </ac:cxnSpMkLst>
        </pc:cxnChg>
        <pc:cxnChg chg="mod">
          <ac:chgData name="이승훈(전자전기공학과)" userId="bdc54694-ce69-4602-b93e-d20746b88dfe" providerId="ADAL" clId="{F4F78231-4EE1-4E0D-96F2-B4FCD2847931}" dt="2023-05-08T13:03:31.847" v="1622"/>
          <ac:cxnSpMkLst>
            <pc:docMk/>
            <pc:sldMk cId="612776008" sldId="256"/>
            <ac:cxnSpMk id="625" creationId="{7DD0603F-044C-4CD2-AD04-7CA5620EEBC1}"/>
          </ac:cxnSpMkLst>
        </pc:cxnChg>
        <pc:cxnChg chg="mod">
          <ac:chgData name="이승훈(전자전기공학과)" userId="bdc54694-ce69-4602-b93e-d20746b88dfe" providerId="ADAL" clId="{F4F78231-4EE1-4E0D-96F2-B4FCD2847931}" dt="2023-05-08T13:03:31.847" v="1622"/>
          <ac:cxnSpMkLst>
            <pc:docMk/>
            <pc:sldMk cId="612776008" sldId="256"/>
            <ac:cxnSpMk id="626" creationId="{C62CE6CD-8C77-4249-96FF-6E1682A9E1EB}"/>
          </ac:cxnSpMkLst>
        </pc:cxnChg>
        <pc:cxnChg chg="mod">
          <ac:chgData name="이승훈(전자전기공학과)" userId="bdc54694-ce69-4602-b93e-d20746b88dfe" providerId="ADAL" clId="{F4F78231-4EE1-4E0D-96F2-B4FCD2847931}" dt="2023-05-08T13:03:31.847" v="1622"/>
          <ac:cxnSpMkLst>
            <pc:docMk/>
            <pc:sldMk cId="612776008" sldId="256"/>
            <ac:cxnSpMk id="627" creationId="{BC58A061-0EA6-46BD-A25F-BE3245CE228B}"/>
          </ac:cxnSpMkLst>
        </pc:cxnChg>
        <pc:cxnChg chg="mod">
          <ac:chgData name="이승훈(전자전기공학과)" userId="bdc54694-ce69-4602-b93e-d20746b88dfe" providerId="ADAL" clId="{F4F78231-4EE1-4E0D-96F2-B4FCD2847931}" dt="2023-05-08T13:03:31.847" v="1622"/>
          <ac:cxnSpMkLst>
            <pc:docMk/>
            <pc:sldMk cId="612776008" sldId="256"/>
            <ac:cxnSpMk id="628" creationId="{BD138348-FC14-4CA8-805F-E8EED7489324}"/>
          </ac:cxnSpMkLst>
        </pc:cxnChg>
        <pc:cxnChg chg="mod">
          <ac:chgData name="이승훈(전자전기공학과)" userId="bdc54694-ce69-4602-b93e-d20746b88dfe" providerId="ADAL" clId="{F4F78231-4EE1-4E0D-96F2-B4FCD2847931}" dt="2023-05-09T05:51:48.289" v="3842" actId="1076"/>
          <ac:cxnSpMkLst>
            <pc:docMk/>
            <pc:sldMk cId="612776008" sldId="256"/>
            <ac:cxnSpMk id="631" creationId="{7B5CD205-209B-42F5-B744-CBAF3154B8C6}"/>
          </ac:cxnSpMkLst>
        </pc:cxnChg>
        <pc:cxnChg chg="mod">
          <ac:chgData name="이승훈(전자전기공학과)" userId="bdc54694-ce69-4602-b93e-d20746b88dfe" providerId="ADAL" clId="{F4F78231-4EE1-4E0D-96F2-B4FCD2847931}" dt="2023-05-09T05:51:48.289" v="3842" actId="1076"/>
          <ac:cxnSpMkLst>
            <pc:docMk/>
            <pc:sldMk cId="612776008" sldId="256"/>
            <ac:cxnSpMk id="632" creationId="{F8486A72-65A5-40AD-A311-E4BDA2A0EBB0}"/>
          </ac:cxnSpMkLst>
        </pc:cxnChg>
        <pc:cxnChg chg="mod">
          <ac:chgData name="이승훈(전자전기공학과)" userId="bdc54694-ce69-4602-b93e-d20746b88dfe" providerId="ADAL" clId="{F4F78231-4EE1-4E0D-96F2-B4FCD2847931}" dt="2023-05-08T13:03:31.847" v="1622"/>
          <ac:cxnSpMkLst>
            <pc:docMk/>
            <pc:sldMk cId="612776008" sldId="256"/>
            <ac:cxnSpMk id="633" creationId="{4B5DF7EA-30AB-44E5-A476-BBDA45F9FF6A}"/>
          </ac:cxnSpMkLst>
        </pc:cxnChg>
        <pc:cxnChg chg="mod">
          <ac:chgData name="이승훈(전자전기공학과)" userId="bdc54694-ce69-4602-b93e-d20746b88dfe" providerId="ADAL" clId="{F4F78231-4EE1-4E0D-96F2-B4FCD2847931}" dt="2023-05-08T13:03:31.847" v="1622"/>
          <ac:cxnSpMkLst>
            <pc:docMk/>
            <pc:sldMk cId="612776008" sldId="256"/>
            <ac:cxnSpMk id="635" creationId="{D985F294-AC40-44C8-B53B-AB135204C6A2}"/>
          </ac:cxnSpMkLst>
        </pc:cxnChg>
        <pc:cxnChg chg="mod">
          <ac:chgData name="이승훈(전자전기공학과)" userId="bdc54694-ce69-4602-b93e-d20746b88dfe" providerId="ADAL" clId="{F4F78231-4EE1-4E0D-96F2-B4FCD2847931}" dt="2023-05-08T13:03:31.847" v="1622"/>
          <ac:cxnSpMkLst>
            <pc:docMk/>
            <pc:sldMk cId="612776008" sldId="256"/>
            <ac:cxnSpMk id="636" creationId="{4C261224-9A5E-4289-8E30-3BF2F8B54CF7}"/>
          </ac:cxnSpMkLst>
        </pc:cxnChg>
        <pc:cxnChg chg="mod">
          <ac:chgData name="이승훈(전자전기공학과)" userId="bdc54694-ce69-4602-b93e-d20746b88dfe" providerId="ADAL" clId="{F4F78231-4EE1-4E0D-96F2-B4FCD2847931}" dt="2023-05-08T13:03:31.847" v="1622"/>
          <ac:cxnSpMkLst>
            <pc:docMk/>
            <pc:sldMk cId="612776008" sldId="256"/>
            <ac:cxnSpMk id="651" creationId="{4E502D1A-BB48-49F7-9118-D22F0C3FB2DF}"/>
          </ac:cxnSpMkLst>
        </pc:cxnChg>
        <pc:cxnChg chg="mod">
          <ac:chgData name="이승훈(전자전기공학과)" userId="bdc54694-ce69-4602-b93e-d20746b88dfe" providerId="ADAL" clId="{F4F78231-4EE1-4E0D-96F2-B4FCD2847931}" dt="2023-05-08T13:03:31.847" v="1622"/>
          <ac:cxnSpMkLst>
            <pc:docMk/>
            <pc:sldMk cId="612776008" sldId="256"/>
            <ac:cxnSpMk id="652" creationId="{A5F68C6A-6EAC-4D85-A5AE-5B03A83A322C}"/>
          </ac:cxnSpMkLst>
        </pc:cxnChg>
        <pc:cxnChg chg="mod">
          <ac:chgData name="이승훈(전자전기공학과)" userId="bdc54694-ce69-4602-b93e-d20746b88dfe" providerId="ADAL" clId="{F4F78231-4EE1-4E0D-96F2-B4FCD2847931}" dt="2023-05-08T13:03:31.847" v="1622"/>
          <ac:cxnSpMkLst>
            <pc:docMk/>
            <pc:sldMk cId="612776008" sldId="256"/>
            <ac:cxnSpMk id="665" creationId="{E6806849-B7D4-409A-8C70-501BCC3D9FA3}"/>
          </ac:cxnSpMkLst>
        </pc:cxnChg>
        <pc:cxnChg chg="mod">
          <ac:chgData name="이승훈(전자전기공학과)" userId="bdc54694-ce69-4602-b93e-d20746b88dfe" providerId="ADAL" clId="{F4F78231-4EE1-4E0D-96F2-B4FCD2847931}" dt="2023-05-08T13:03:31.847" v="1622"/>
          <ac:cxnSpMkLst>
            <pc:docMk/>
            <pc:sldMk cId="612776008" sldId="256"/>
            <ac:cxnSpMk id="666" creationId="{DD3004A5-2124-43A4-A7C4-AF659DA98CE8}"/>
          </ac:cxnSpMkLst>
        </pc:cxnChg>
        <pc:cxnChg chg="mod">
          <ac:chgData name="이승훈(전자전기공학과)" userId="bdc54694-ce69-4602-b93e-d20746b88dfe" providerId="ADAL" clId="{F4F78231-4EE1-4E0D-96F2-B4FCD2847931}" dt="2023-05-08T13:03:31.847" v="1622"/>
          <ac:cxnSpMkLst>
            <pc:docMk/>
            <pc:sldMk cId="612776008" sldId="256"/>
            <ac:cxnSpMk id="667" creationId="{54880007-D966-4771-9894-6FB86F124FF3}"/>
          </ac:cxnSpMkLst>
        </pc:cxnChg>
        <pc:cxnChg chg="mod">
          <ac:chgData name="이승훈(전자전기공학과)" userId="bdc54694-ce69-4602-b93e-d20746b88dfe" providerId="ADAL" clId="{F4F78231-4EE1-4E0D-96F2-B4FCD2847931}" dt="2023-05-08T13:03:31.847" v="1622"/>
          <ac:cxnSpMkLst>
            <pc:docMk/>
            <pc:sldMk cId="612776008" sldId="256"/>
            <ac:cxnSpMk id="668" creationId="{44E317C3-87EF-4E5C-90A0-ED054246EAFC}"/>
          </ac:cxnSpMkLst>
        </pc:cxnChg>
        <pc:cxnChg chg="mod">
          <ac:chgData name="이승훈(전자전기공학과)" userId="bdc54694-ce69-4602-b93e-d20746b88dfe" providerId="ADAL" clId="{F4F78231-4EE1-4E0D-96F2-B4FCD2847931}" dt="2023-05-08T13:03:31.847" v="1622"/>
          <ac:cxnSpMkLst>
            <pc:docMk/>
            <pc:sldMk cId="612776008" sldId="256"/>
            <ac:cxnSpMk id="669" creationId="{204DAC25-F358-486C-B40F-E28CABD89EFA}"/>
          </ac:cxnSpMkLst>
        </pc:cxnChg>
        <pc:cxnChg chg="mod">
          <ac:chgData name="이승훈(전자전기공학과)" userId="bdc54694-ce69-4602-b93e-d20746b88dfe" providerId="ADAL" clId="{F4F78231-4EE1-4E0D-96F2-B4FCD2847931}" dt="2023-05-08T13:03:31.847" v="1622"/>
          <ac:cxnSpMkLst>
            <pc:docMk/>
            <pc:sldMk cId="612776008" sldId="256"/>
            <ac:cxnSpMk id="670" creationId="{8AC91FC3-564A-44B3-8710-C5029E925C46}"/>
          </ac:cxnSpMkLst>
        </pc:cxnChg>
        <pc:cxnChg chg="mod">
          <ac:chgData name="이승훈(전자전기공학과)" userId="bdc54694-ce69-4602-b93e-d20746b88dfe" providerId="ADAL" clId="{F4F78231-4EE1-4E0D-96F2-B4FCD2847931}" dt="2023-05-08T13:03:31.847" v="1622"/>
          <ac:cxnSpMkLst>
            <pc:docMk/>
            <pc:sldMk cId="612776008" sldId="256"/>
            <ac:cxnSpMk id="671" creationId="{850A5D9D-A010-41CA-98AA-8AEA2E5B0F8A}"/>
          </ac:cxnSpMkLst>
        </pc:cxnChg>
        <pc:cxnChg chg="mod">
          <ac:chgData name="이승훈(전자전기공학과)" userId="bdc54694-ce69-4602-b93e-d20746b88dfe" providerId="ADAL" clId="{F4F78231-4EE1-4E0D-96F2-B4FCD2847931}" dt="2023-05-08T13:03:31.847" v="1622"/>
          <ac:cxnSpMkLst>
            <pc:docMk/>
            <pc:sldMk cId="612776008" sldId="256"/>
            <ac:cxnSpMk id="672" creationId="{F07D8A6B-204C-41E3-AB5E-0D0CD73D4B91}"/>
          </ac:cxnSpMkLst>
        </pc:cxnChg>
        <pc:cxnChg chg="mod">
          <ac:chgData name="이승훈(전자전기공학과)" userId="bdc54694-ce69-4602-b93e-d20746b88dfe" providerId="ADAL" clId="{F4F78231-4EE1-4E0D-96F2-B4FCD2847931}" dt="2023-05-08T13:03:31.847" v="1622"/>
          <ac:cxnSpMkLst>
            <pc:docMk/>
            <pc:sldMk cId="612776008" sldId="256"/>
            <ac:cxnSpMk id="674" creationId="{2D82D184-0770-48A3-A9C2-C81FAB20D882}"/>
          </ac:cxnSpMkLst>
        </pc:cxnChg>
        <pc:cxnChg chg="mod">
          <ac:chgData name="이승훈(전자전기공학과)" userId="bdc54694-ce69-4602-b93e-d20746b88dfe" providerId="ADAL" clId="{F4F78231-4EE1-4E0D-96F2-B4FCD2847931}" dt="2023-05-08T13:03:31.847" v="1622"/>
          <ac:cxnSpMkLst>
            <pc:docMk/>
            <pc:sldMk cId="612776008" sldId="256"/>
            <ac:cxnSpMk id="675" creationId="{8AC74A88-9B08-44DE-91DD-80D42CE0A88A}"/>
          </ac:cxnSpMkLst>
        </pc:cxnChg>
        <pc:cxnChg chg="mod">
          <ac:chgData name="이승훈(전자전기공학과)" userId="bdc54694-ce69-4602-b93e-d20746b88dfe" providerId="ADAL" clId="{F4F78231-4EE1-4E0D-96F2-B4FCD2847931}" dt="2023-05-08T13:03:31.847" v="1622"/>
          <ac:cxnSpMkLst>
            <pc:docMk/>
            <pc:sldMk cId="612776008" sldId="256"/>
            <ac:cxnSpMk id="676" creationId="{A5FA2BC1-ECB7-4286-8219-2A9732AF391A}"/>
          </ac:cxnSpMkLst>
        </pc:cxnChg>
        <pc:cxnChg chg="mod">
          <ac:chgData name="이승훈(전자전기공학과)" userId="bdc54694-ce69-4602-b93e-d20746b88dfe" providerId="ADAL" clId="{F4F78231-4EE1-4E0D-96F2-B4FCD2847931}" dt="2023-05-08T13:03:31.847" v="1622"/>
          <ac:cxnSpMkLst>
            <pc:docMk/>
            <pc:sldMk cId="612776008" sldId="256"/>
            <ac:cxnSpMk id="677" creationId="{D66A6615-C5DA-480D-AFB1-55CACBC76C1C}"/>
          </ac:cxnSpMkLst>
        </pc:cxnChg>
        <pc:cxnChg chg="mod">
          <ac:chgData name="이승훈(전자전기공학과)" userId="bdc54694-ce69-4602-b93e-d20746b88dfe" providerId="ADAL" clId="{F4F78231-4EE1-4E0D-96F2-B4FCD2847931}" dt="2023-05-08T13:03:31.847" v="1622"/>
          <ac:cxnSpMkLst>
            <pc:docMk/>
            <pc:sldMk cId="612776008" sldId="256"/>
            <ac:cxnSpMk id="678" creationId="{97074071-B2B7-4701-A979-B87483A1B121}"/>
          </ac:cxnSpMkLst>
        </pc:cxnChg>
        <pc:cxnChg chg="mod">
          <ac:chgData name="이승훈(전자전기공학과)" userId="bdc54694-ce69-4602-b93e-d20746b88dfe" providerId="ADAL" clId="{F4F78231-4EE1-4E0D-96F2-B4FCD2847931}" dt="2023-05-08T13:03:31.847" v="1622"/>
          <ac:cxnSpMkLst>
            <pc:docMk/>
            <pc:sldMk cId="612776008" sldId="256"/>
            <ac:cxnSpMk id="679" creationId="{FADB7618-C4E0-486C-8729-EBC2F105C0AB}"/>
          </ac:cxnSpMkLst>
        </pc:cxnChg>
        <pc:cxnChg chg="mod">
          <ac:chgData name="이승훈(전자전기공학과)" userId="bdc54694-ce69-4602-b93e-d20746b88dfe" providerId="ADAL" clId="{F4F78231-4EE1-4E0D-96F2-B4FCD2847931}" dt="2023-05-08T13:03:31.847" v="1622"/>
          <ac:cxnSpMkLst>
            <pc:docMk/>
            <pc:sldMk cId="612776008" sldId="256"/>
            <ac:cxnSpMk id="680" creationId="{C4780D9F-411A-4E4D-9B6B-3E869254C764}"/>
          </ac:cxnSpMkLst>
        </pc:cxnChg>
        <pc:cxnChg chg="mod">
          <ac:chgData name="이승훈(전자전기공학과)" userId="bdc54694-ce69-4602-b93e-d20746b88dfe" providerId="ADAL" clId="{F4F78231-4EE1-4E0D-96F2-B4FCD2847931}" dt="2023-05-08T13:03:31.847" v="1622"/>
          <ac:cxnSpMkLst>
            <pc:docMk/>
            <pc:sldMk cId="612776008" sldId="256"/>
            <ac:cxnSpMk id="681" creationId="{E6CBD1CA-4B61-4E9C-8FAC-37671BBA143F}"/>
          </ac:cxnSpMkLst>
        </pc:cxnChg>
        <pc:cxnChg chg="mod">
          <ac:chgData name="이승훈(전자전기공학과)" userId="bdc54694-ce69-4602-b93e-d20746b88dfe" providerId="ADAL" clId="{F4F78231-4EE1-4E0D-96F2-B4FCD2847931}" dt="2023-05-08T13:03:31.847" v="1622"/>
          <ac:cxnSpMkLst>
            <pc:docMk/>
            <pc:sldMk cId="612776008" sldId="256"/>
            <ac:cxnSpMk id="682" creationId="{CD36BF95-6486-4A2C-8AC9-7B2FBDEB6A4F}"/>
          </ac:cxnSpMkLst>
        </pc:cxnChg>
        <pc:cxnChg chg="mod">
          <ac:chgData name="이승훈(전자전기공학과)" userId="bdc54694-ce69-4602-b93e-d20746b88dfe" providerId="ADAL" clId="{F4F78231-4EE1-4E0D-96F2-B4FCD2847931}" dt="2023-05-08T13:03:31.847" v="1622"/>
          <ac:cxnSpMkLst>
            <pc:docMk/>
            <pc:sldMk cId="612776008" sldId="256"/>
            <ac:cxnSpMk id="683" creationId="{FD881112-5ACB-459D-BD30-30BD13C1895A}"/>
          </ac:cxnSpMkLst>
        </pc:cxnChg>
        <pc:cxnChg chg="mod">
          <ac:chgData name="이승훈(전자전기공학과)" userId="bdc54694-ce69-4602-b93e-d20746b88dfe" providerId="ADAL" clId="{F4F78231-4EE1-4E0D-96F2-B4FCD2847931}" dt="2023-05-08T13:03:31.847" v="1622"/>
          <ac:cxnSpMkLst>
            <pc:docMk/>
            <pc:sldMk cId="612776008" sldId="256"/>
            <ac:cxnSpMk id="684" creationId="{D665197C-B73D-4673-93AD-1998DE688503}"/>
          </ac:cxnSpMkLst>
        </pc:cxnChg>
        <pc:cxnChg chg="mod">
          <ac:chgData name="이승훈(전자전기공학과)" userId="bdc54694-ce69-4602-b93e-d20746b88dfe" providerId="ADAL" clId="{F4F78231-4EE1-4E0D-96F2-B4FCD2847931}" dt="2023-05-08T13:03:31.847" v="1622"/>
          <ac:cxnSpMkLst>
            <pc:docMk/>
            <pc:sldMk cId="612776008" sldId="256"/>
            <ac:cxnSpMk id="685" creationId="{835A6924-8637-4BA0-AC09-BD8F887E1DA9}"/>
          </ac:cxnSpMkLst>
        </pc:cxnChg>
        <pc:cxnChg chg="mod">
          <ac:chgData name="이승훈(전자전기공학과)" userId="bdc54694-ce69-4602-b93e-d20746b88dfe" providerId="ADAL" clId="{F4F78231-4EE1-4E0D-96F2-B4FCD2847931}" dt="2023-05-08T13:03:31.847" v="1622"/>
          <ac:cxnSpMkLst>
            <pc:docMk/>
            <pc:sldMk cId="612776008" sldId="256"/>
            <ac:cxnSpMk id="686" creationId="{9ADA9A4F-5A86-4399-A6F1-26D047AFC3CC}"/>
          </ac:cxnSpMkLst>
        </pc:cxnChg>
        <pc:cxnChg chg="mod">
          <ac:chgData name="이승훈(전자전기공학과)" userId="bdc54694-ce69-4602-b93e-d20746b88dfe" providerId="ADAL" clId="{F4F78231-4EE1-4E0D-96F2-B4FCD2847931}" dt="2023-05-08T13:03:31.847" v="1622"/>
          <ac:cxnSpMkLst>
            <pc:docMk/>
            <pc:sldMk cId="612776008" sldId="256"/>
            <ac:cxnSpMk id="687" creationId="{DCDD8880-F29A-411C-9472-CFF4DAFE8826}"/>
          </ac:cxnSpMkLst>
        </pc:cxnChg>
        <pc:cxnChg chg="mod">
          <ac:chgData name="이승훈(전자전기공학과)" userId="bdc54694-ce69-4602-b93e-d20746b88dfe" providerId="ADAL" clId="{F4F78231-4EE1-4E0D-96F2-B4FCD2847931}" dt="2023-05-08T13:03:31.847" v="1622"/>
          <ac:cxnSpMkLst>
            <pc:docMk/>
            <pc:sldMk cId="612776008" sldId="256"/>
            <ac:cxnSpMk id="688" creationId="{EEEE52E6-64D3-41F9-BEAA-4F2D516486FE}"/>
          </ac:cxnSpMkLst>
        </pc:cxnChg>
        <pc:cxnChg chg="mod">
          <ac:chgData name="이승훈(전자전기공학과)" userId="bdc54694-ce69-4602-b93e-d20746b88dfe" providerId="ADAL" clId="{F4F78231-4EE1-4E0D-96F2-B4FCD2847931}" dt="2023-05-08T13:03:31.847" v="1622"/>
          <ac:cxnSpMkLst>
            <pc:docMk/>
            <pc:sldMk cId="612776008" sldId="256"/>
            <ac:cxnSpMk id="689" creationId="{1B893148-D54D-4C49-9CE3-1C430F48265F}"/>
          </ac:cxnSpMkLst>
        </pc:cxnChg>
        <pc:cxnChg chg="mod">
          <ac:chgData name="이승훈(전자전기공학과)" userId="bdc54694-ce69-4602-b93e-d20746b88dfe" providerId="ADAL" clId="{F4F78231-4EE1-4E0D-96F2-B4FCD2847931}" dt="2023-05-08T13:03:31.847" v="1622"/>
          <ac:cxnSpMkLst>
            <pc:docMk/>
            <pc:sldMk cId="612776008" sldId="256"/>
            <ac:cxnSpMk id="690" creationId="{04CD2933-63E6-451A-A85E-6D66B499A97C}"/>
          </ac:cxnSpMkLst>
        </pc:cxnChg>
        <pc:cxnChg chg="mod">
          <ac:chgData name="이승훈(전자전기공학과)" userId="bdc54694-ce69-4602-b93e-d20746b88dfe" providerId="ADAL" clId="{F4F78231-4EE1-4E0D-96F2-B4FCD2847931}" dt="2023-05-08T13:03:31.847" v="1622"/>
          <ac:cxnSpMkLst>
            <pc:docMk/>
            <pc:sldMk cId="612776008" sldId="256"/>
            <ac:cxnSpMk id="691" creationId="{2C67D1A2-2A25-4378-AB56-7B5364FE2C57}"/>
          </ac:cxnSpMkLst>
        </pc:cxnChg>
        <pc:cxnChg chg="mod">
          <ac:chgData name="이승훈(전자전기공학과)" userId="bdc54694-ce69-4602-b93e-d20746b88dfe" providerId="ADAL" clId="{F4F78231-4EE1-4E0D-96F2-B4FCD2847931}" dt="2023-05-09T04:23:05.423" v="2958"/>
          <ac:cxnSpMkLst>
            <pc:docMk/>
            <pc:sldMk cId="612776008" sldId="256"/>
            <ac:cxnSpMk id="692" creationId="{48E3713C-24BE-4205-9A58-67E43F7884D2}"/>
          </ac:cxnSpMkLst>
        </pc:cxnChg>
        <pc:cxnChg chg="mod">
          <ac:chgData name="이승훈(전자전기공학과)" userId="bdc54694-ce69-4602-b93e-d20746b88dfe" providerId="ADAL" clId="{F4F78231-4EE1-4E0D-96F2-B4FCD2847931}" dt="2023-05-08T13:03:31.847" v="1622"/>
          <ac:cxnSpMkLst>
            <pc:docMk/>
            <pc:sldMk cId="612776008" sldId="256"/>
            <ac:cxnSpMk id="692" creationId="{8FFB9DF6-3EF3-4C6A-A2D8-9BE75A54AFD0}"/>
          </ac:cxnSpMkLst>
        </pc:cxnChg>
        <pc:cxnChg chg="mod">
          <ac:chgData name="이승훈(전자전기공학과)" userId="bdc54694-ce69-4602-b93e-d20746b88dfe" providerId="ADAL" clId="{F4F78231-4EE1-4E0D-96F2-B4FCD2847931}" dt="2023-05-09T04:23:05.423" v="2958"/>
          <ac:cxnSpMkLst>
            <pc:docMk/>
            <pc:sldMk cId="612776008" sldId="256"/>
            <ac:cxnSpMk id="693" creationId="{C214DBC1-968D-44B1-ABA6-4E6B701F1A73}"/>
          </ac:cxnSpMkLst>
        </pc:cxnChg>
        <pc:cxnChg chg="mod">
          <ac:chgData name="이승훈(전자전기공학과)" userId="bdc54694-ce69-4602-b93e-d20746b88dfe" providerId="ADAL" clId="{F4F78231-4EE1-4E0D-96F2-B4FCD2847931}" dt="2023-05-08T13:03:31.847" v="1622"/>
          <ac:cxnSpMkLst>
            <pc:docMk/>
            <pc:sldMk cId="612776008" sldId="256"/>
            <ac:cxnSpMk id="694" creationId="{5F3304A6-C085-4657-B56C-1D6CC23C0146}"/>
          </ac:cxnSpMkLst>
        </pc:cxnChg>
        <pc:cxnChg chg="mod">
          <ac:chgData name="이승훈(전자전기공학과)" userId="bdc54694-ce69-4602-b93e-d20746b88dfe" providerId="ADAL" clId="{F4F78231-4EE1-4E0D-96F2-B4FCD2847931}" dt="2023-05-08T13:03:31.847" v="1622"/>
          <ac:cxnSpMkLst>
            <pc:docMk/>
            <pc:sldMk cId="612776008" sldId="256"/>
            <ac:cxnSpMk id="695" creationId="{0F823360-A9B4-43AC-8661-56289C441485}"/>
          </ac:cxnSpMkLst>
        </pc:cxnChg>
        <pc:cxnChg chg="mod">
          <ac:chgData name="이승훈(전자전기공학과)" userId="bdc54694-ce69-4602-b93e-d20746b88dfe" providerId="ADAL" clId="{F4F78231-4EE1-4E0D-96F2-B4FCD2847931}" dt="2023-05-08T13:03:31.847" v="1622"/>
          <ac:cxnSpMkLst>
            <pc:docMk/>
            <pc:sldMk cId="612776008" sldId="256"/>
            <ac:cxnSpMk id="696" creationId="{62CF8DEB-EF48-468D-B96F-AEDF3E49E205}"/>
          </ac:cxnSpMkLst>
        </pc:cxnChg>
        <pc:cxnChg chg="mod">
          <ac:chgData name="이승훈(전자전기공학과)" userId="bdc54694-ce69-4602-b93e-d20746b88dfe" providerId="ADAL" clId="{F4F78231-4EE1-4E0D-96F2-B4FCD2847931}" dt="2023-05-08T13:03:31.847" v="1622"/>
          <ac:cxnSpMkLst>
            <pc:docMk/>
            <pc:sldMk cId="612776008" sldId="256"/>
            <ac:cxnSpMk id="697" creationId="{205A8C91-9AF2-468B-A617-5759DEBEF838}"/>
          </ac:cxnSpMkLst>
        </pc:cxnChg>
        <pc:cxnChg chg="mod">
          <ac:chgData name="이승훈(전자전기공학과)" userId="bdc54694-ce69-4602-b93e-d20746b88dfe" providerId="ADAL" clId="{F4F78231-4EE1-4E0D-96F2-B4FCD2847931}" dt="2023-05-08T13:03:31.847" v="1622"/>
          <ac:cxnSpMkLst>
            <pc:docMk/>
            <pc:sldMk cId="612776008" sldId="256"/>
            <ac:cxnSpMk id="703" creationId="{02E9963B-6C8A-4A18-AB48-FB3664C4E316}"/>
          </ac:cxnSpMkLst>
        </pc:cxnChg>
        <pc:cxnChg chg="mod">
          <ac:chgData name="이승훈(전자전기공학과)" userId="bdc54694-ce69-4602-b93e-d20746b88dfe" providerId="ADAL" clId="{F4F78231-4EE1-4E0D-96F2-B4FCD2847931}" dt="2023-05-08T13:03:31.847" v="1622"/>
          <ac:cxnSpMkLst>
            <pc:docMk/>
            <pc:sldMk cId="612776008" sldId="256"/>
            <ac:cxnSpMk id="704" creationId="{75499C72-3B08-4FB4-BE97-5C0F8716452C}"/>
          </ac:cxnSpMkLst>
        </pc:cxnChg>
        <pc:cxnChg chg="mod">
          <ac:chgData name="이승훈(전자전기공학과)" userId="bdc54694-ce69-4602-b93e-d20746b88dfe" providerId="ADAL" clId="{F4F78231-4EE1-4E0D-96F2-B4FCD2847931}" dt="2023-05-08T13:03:31.847" v="1622"/>
          <ac:cxnSpMkLst>
            <pc:docMk/>
            <pc:sldMk cId="612776008" sldId="256"/>
            <ac:cxnSpMk id="707" creationId="{52888A0F-CDB7-4750-A86E-16810876186A}"/>
          </ac:cxnSpMkLst>
        </pc:cxnChg>
        <pc:cxnChg chg="mod">
          <ac:chgData name="이승훈(전자전기공학과)" userId="bdc54694-ce69-4602-b93e-d20746b88dfe" providerId="ADAL" clId="{F4F78231-4EE1-4E0D-96F2-B4FCD2847931}" dt="2023-05-08T13:03:31.847" v="1622"/>
          <ac:cxnSpMkLst>
            <pc:docMk/>
            <pc:sldMk cId="612776008" sldId="256"/>
            <ac:cxnSpMk id="708" creationId="{882791BC-A49A-4BEF-A3D7-ABD7B82E8BD7}"/>
          </ac:cxnSpMkLst>
        </pc:cxnChg>
        <pc:cxnChg chg="mod">
          <ac:chgData name="이승훈(전자전기공학과)" userId="bdc54694-ce69-4602-b93e-d20746b88dfe" providerId="ADAL" clId="{F4F78231-4EE1-4E0D-96F2-B4FCD2847931}" dt="2023-05-08T13:03:31.847" v="1622"/>
          <ac:cxnSpMkLst>
            <pc:docMk/>
            <pc:sldMk cId="612776008" sldId="256"/>
            <ac:cxnSpMk id="713" creationId="{0AAED7A1-6B7C-4F8E-ADCE-E08A2422EFA6}"/>
          </ac:cxnSpMkLst>
        </pc:cxnChg>
        <pc:cxnChg chg="mod">
          <ac:chgData name="이승훈(전자전기공학과)" userId="bdc54694-ce69-4602-b93e-d20746b88dfe" providerId="ADAL" clId="{F4F78231-4EE1-4E0D-96F2-B4FCD2847931}" dt="2023-05-08T13:03:31.847" v="1622"/>
          <ac:cxnSpMkLst>
            <pc:docMk/>
            <pc:sldMk cId="612776008" sldId="256"/>
            <ac:cxnSpMk id="714" creationId="{BBC77F84-7A95-4945-988D-01EF807A5246}"/>
          </ac:cxnSpMkLst>
        </pc:cxnChg>
        <pc:cxnChg chg="mod">
          <ac:chgData name="이승훈(전자전기공학과)" userId="bdc54694-ce69-4602-b93e-d20746b88dfe" providerId="ADAL" clId="{F4F78231-4EE1-4E0D-96F2-B4FCD2847931}" dt="2023-05-08T13:03:31.847" v="1622"/>
          <ac:cxnSpMkLst>
            <pc:docMk/>
            <pc:sldMk cId="612776008" sldId="256"/>
            <ac:cxnSpMk id="719" creationId="{716C8926-239E-4374-9486-EC3B51391DAF}"/>
          </ac:cxnSpMkLst>
        </pc:cxnChg>
        <pc:cxnChg chg="mod">
          <ac:chgData name="이승훈(전자전기공학과)" userId="bdc54694-ce69-4602-b93e-d20746b88dfe" providerId="ADAL" clId="{F4F78231-4EE1-4E0D-96F2-B4FCD2847931}" dt="2023-05-08T13:03:31.847" v="1622"/>
          <ac:cxnSpMkLst>
            <pc:docMk/>
            <pc:sldMk cId="612776008" sldId="256"/>
            <ac:cxnSpMk id="720" creationId="{03F599F8-40EA-40F5-B974-0CC9BB902734}"/>
          </ac:cxnSpMkLst>
        </pc:cxnChg>
        <pc:cxnChg chg="mod">
          <ac:chgData name="이승훈(전자전기공학과)" userId="bdc54694-ce69-4602-b93e-d20746b88dfe" providerId="ADAL" clId="{F4F78231-4EE1-4E0D-96F2-B4FCD2847931}" dt="2023-05-08T13:03:31.847" v="1622"/>
          <ac:cxnSpMkLst>
            <pc:docMk/>
            <pc:sldMk cId="612776008" sldId="256"/>
            <ac:cxnSpMk id="721" creationId="{77F79D62-F213-402D-9963-F9E6980B23EB}"/>
          </ac:cxnSpMkLst>
        </pc:cxnChg>
        <pc:cxnChg chg="mod">
          <ac:chgData name="이승훈(전자전기공학과)" userId="bdc54694-ce69-4602-b93e-d20746b88dfe" providerId="ADAL" clId="{F4F78231-4EE1-4E0D-96F2-B4FCD2847931}" dt="2023-05-08T13:03:31.847" v="1622"/>
          <ac:cxnSpMkLst>
            <pc:docMk/>
            <pc:sldMk cId="612776008" sldId="256"/>
            <ac:cxnSpMk id="722" creationId="{698DFBF3-6DF5-46D6-B626-3051FDCD4CCF}"/>
          </ac:cxnSpMkLst>
        </pc:cxnChg>
        <pc:cxnChg chg="mod">
          <ac:chgData name="이승훈(전자전기공학과)" userId="bdc54694-ce69-4602-b93e-d20746b88dfe" providerId="ADAL" clId="{F4F78231-4EE1-4E0D-96F2-B4FCD2847931}" dt="2023-05-08T13:03:31.847" v="1622"/>
          <ac:cxnSpMkLst>
            <pc:docMk/>
            <pc:sldMk cId="612776008" sldId="256"/>
            <ac:cxnSpMk id="723" creationId="{F5E946FD-A373-4170-83EF-2DE6A3012BA4}"/>
          </ac:cxnSpMkLst>
        </pc:cxnChg>
        <pc:cxnChg chg="mod">
          <ac:chgData name="이승훈(전자전기공학과)" userId="bdc54694-ce69-4602-b93e-d20746b88dfe" providerId="ADAL" clId="{F4F78231-4EE1-4E0D-96F2-B4FCD2847931}" dt="2023-05-08T13:03:31.847" v="1622"/>
          <ac:cxnSpMkLst>
            <pc:docMk/>
            <pc:sldMk cId="612776008" sldId="256"/>
            <ac:cxnSpMk id="724" creationId="{9D0CCEEA-7F77-4F6D-A15A-01CEA58DA1D3}"/>
          </ac:cxnSpMkLst>
        </pc:cxnChg>
        <pc:cxnChg chg="mod">
          <ac:chgData name="이승훈(전자전기공학과)" userId="bdc54694-ce69-4602-b93e-d20746b88dfe" providerId="ADAL" clId="{F4F78231-4EE1-4E0D-96F2-B4FCD2847931}" dt="2023-05-08T13:03:31.847" v="1622"/>
          <ac:cxnSpMkLst>
            <pc:docMk/>
            <pc:sldMk cId="612776008" sldId="256"/>
            <ac:cxnSpMk id="725" creationId="{5B219256-64C2-46EF-BF4A-56B6E6757D40}"/>
          </ac:cxnSpMkLst>
        </pc:cxnChg>
        <pc:cxnChg chg="mod">
          <ac:chgData name="이승훈(전자전기공학과)" userId="bdc54694-ce69-4602-b93e-d20746b88dfe" providerId="ADAL" clId="{F4F78231-4EE1-4E0D-96F2-B4FCD2847931}" dt="2023-05-08T13:03:31.847" v="1622"/>
          <ac:cxnSpMkLst>
            <pc:docMk/>
            <pc:sldMk cId="612776008" sldId="256"/>
            <ac:cxnSpMk id="726" creationId="{DED77887-8AD2-4291-A972-E4EFCD71365E}"/>
          </ac:cxnSpMkLst>
        </pc:cxnChg>
        <pc:cxnChg chg="mod">
          <ac:chgData name="이승훈(전자전기공학과)" userId="bdc54694-ce69-4602-b93e-d20746b88dfe" providerId="ADAL" clId="{F4F78231-4EE1-4E0D-96F2-B4FCD2847931}" dt="2023-05-08T13:03:31.847" v="1622"/>
          <ac:cxnSpMkLst>
            <pc:docMk/>
            <pc:sldMk cId="612776008" sldId="256"/>
            <ac:cxnSpMk id="727" creationId="{092E48DF-21B6-4A5B-83C2-51AD16E18311}"/>
          </ac:cxnSpMkLst>
        </pc:cxnChg>
        <pc:cxnChg chg="mod">
          <ac:chgData name="이승훈(전자전기공학과)" userId="bdc54694-ce69-4602-b93e-d20746b88dfe" providerId="ADAL" clId="{F4F78231-4EE1-4E0D-96F2-B4FCD2847931}" dt="2023-05-08T13:03:31.847" v="1622"/>
          <ac:cxnSpMkLst>
            <pc:docMk/>
            <pc:sldMk cId="612776008" sldId="256"/>
            <ac:cxnSpMk id="728" creationId="{2348D8B5-A379-4A8E-A6D1-95639E705A88}"/>
          </ac:cxnSpMkLst>
        </pc:cxnChg>
        <pc:cxnChg chg="mod">
          <ac:chgData name="이승훈(전자전기공학과)" userId="bdc54694-ce69-4602-b93e-d20746b88dfe" providerId="ADAL" clId="{F4F78231-4EE1-4E0D-96F2-B4FCD2847931}" dt="2023-05-08T13:03:31.847" v="1622"/>
          <ac:cxnSpMkLst>
            <pc:docMk/>
            <pc:sldMk cId="612776008" sldId="256"/>
            <ac:cxnSpMk id="729" creationId="{E484D6F7-C584-47B9-9BB7-3E367DC815B5}"/>
          </ac:cxnSpMkLst>
        </pc:cxnChg>
        <pc:cxnChg chg="mod">
          <ac:chgData name="이승훈(전자전기공학과)" userId="bdc54694-ce69-4602-b93e-d20746b88dfe" providerId="ADAL" clId="{F4F78231-4EE1-4E0D-96F2-B4FCD2847931}" dt="2023-05-08T13:03:31.847" v="1622"/>
          <ac:cxnSpMkLst>
            <pc:docMk/>
            <pc:sldMk cId="612776008" sldId="256"/>
            <ac:cxnSpMk id="730" creationId="{98D8B901-6326-421F-9DBF-DA04F86B58B1}"/>
          </ac:cxnSpMkLst>
        </pc:cxnChg>
        <pc:cxnChg chg="mod">
          <ac:chgData name="이승훈(전자전기공학과)" userId="bdc54694-ce69-4602-b93e-d20746b88dfe" providerId="ADAL" clId="{F4F78231-4EE1-4E0D-96F2-B4FCD2847931}" dt="2023-05-08T13:03:31.847" v="1622"/>
          <ac:cxnSpMkLst>
            <pc:docMk/>
            <pc:sldMk cId="612776008" sldId="256"/>
            <ac:cxnSpMk id="731" creationId="{14AEF619-A6E1-46C7-A30A-5C5E65D9F946}"/>
          </ac:cxnSpMkLst>
        </pc:cxnChg>
        <pc:cxnChg chg="mod">
          <ac:chgData name="이승훈(전자전기공학과)" userId="bdc54694-ce69-4602-b93e-d20746b88dfe" providerId="ADAL" clId="{F4F78231-4EE1-4E0D-96F2-B4FCD2847931}" dt="2023-05-08T13:03:31.847" v="1622"/>
          <ac:cxnSpMkLst>
            <pc:docMk/>
            <pc:sldMk cId="612776008" sldId="256"/>
            <ac:cxnSpMk id="732" creationId="{2DC8A9FC-07AA-4221-B545-0F345B887814}"/>
          </ac:cxnSpMkLst>
        </pc:cxnChg>
        <pc:cxnChg chg="mod">
          <ac:chgData name="이승훈(전자전기공학과)" userId="bdc54694-ce69-4602-b93e-d20746b88dfe" providerId="ADAL" clId="{F4F78231-4EE1-4E0D-96F2-B4FCD2847931}" dt="2023-05-08T13:03:31.847" v="1622"/>
          <ac:cxnSpMkLst>
            <pc:docMk/>
            <pc:sldMk cId="612776008" sldId="256"/>
            <ac:cxnSpMk id="733" creationId="{33E58F6B-2D06-410D-8F20-0F4BE387BF36}"/>
          </ac:cxnSpMkLst>
        </pc:cxnChg>
        <pc:cxnChg chg="mod">
          <ac:chgData name="이승훈(전자전기공학과)" userId="bdc54694-ce69-4602-b93e-d20746b88dfe" providerId="ADAL" clId="{F4F78231-4EE1-4E0D-96F2-B4FCD2847931}" dt="2023-05-08T13:03:31.847" v="1622"/>
          <ac:cxnSpMkLst>
            <pc:docMk/>
            <pc:sldMk cId="612776008" sldId="256"/>
            <ac:cxnSpMk id="734" creationId="{96935D31-2726-4D45-9653-A703599242D1}"/>
          </ac:cxnSpMkLst>
        </pc:cxnChg>
        <pc:cxnChg chg="mod">
          <ac:chgData name="이승훈(전자전기공학과)" userId="bdc54694-ce69-4602-b93e-d20746b88dfe" providerId="ADAL" clId="{F4F78231-4EE1-4E0D-96F2-B4FCD2847931}" dt="2023-05-08T13:03:31.847" v="1622"/>
          <ac:cxnSpMkLst>
            <pc:docMk/>
            <pc:sldMk cId="612776008" sldId="256"/>
            <ac:cxnSpMk id="735" creationId="{504E11B2-A25E-41F6-B010-5F03C8E61BF8}"/>
          </ac:cxnSpMkLst>
        </pc:cxnChg>
        <pc:cxnChg chg="mod">
          <ac:chgData name="이승훈(전자전기공학과)" userId="bdc54694-ce69-4602-b93e-d20746b88dfe" providerId="ADAL" clId="{F4F78231-4EE1-4E0D-96F2-B4FCD2847931}" dt="2023-05-08T13:03:31.847" v="1622"/>
          <ac:cxnSpMkLst>
            <pc:docMk/>
            <pc:sldMk cId="612776008" sldId="256"/>
            <ac:cxnSpMk id="736" creationId="{C53DC50C-59D8-43ED-ACFA-7F7DB266C304}"/>
          </ac:cxnSpMkLst>
        </pc:cxnChg>
        <pc:cxnChg chg="mod">
          <ac:chgData name="이승훈(전자전기공학과)" userId="bdc54694-ce69-4602-b93e-d20746b88dfe" providerId="ADAL" clId="{F4F78231-4EE1-4E0D-96F2-B4FCD2847931}" dt="2023-05-08T13:03:31.847" v="1622"/>
          <ac:cxnSpMkLst>
            <pc:docMk/>
            <pc:sldMk cId="612776008" sldId="256"/>
            <ac:cxnSpMk id="737" creationId="{FD7B3195-E454-40B7-89CF-F66D6A6E2594}"/>
          </ac:cxnSpMkLst>
        </pc:cxnChg>
        <pc:cxnChg chg="mod">
          <ac:chgData name="이승훈(전자전기공학과)" userId="bdc54694-ce69-4602-b93e-d20746b88dfe" providerId="ADAL" clId="{F4F78231-4EE1-4E0D-96F2-B4FCD2847931}" dt="2023-05-08T13:03:31.847" v="1622"/>
          <ac:cxnSpMkLst>
            <pc:docMk/>
            <pc:sldMk cId="612776008" sldId="256"/>
            <ac:cxnSpMk id="738" creationId="{8F55A826-05A5-4611-9A7C-1741F5158983}"/>
          </ac:cxnSpMkLst>
        </pc:cxnChg>
        <pc:cxnChg chg="mod">
          <ac:chgData name="이승훈(전자전기공학과)" userId="bdc54694-ce69-4602-b93e-d20746b88dfe" providerId="ADAL" clId="{F4F78231-4EE1-4E0D-96F2-B4FCD2847931}" dt="2023-05-08T13:03:31.847" v="1622"/>
          <ac:cxnSpMkLst>
            <pc:docMk/>
            <pc:sldMk cId="612776008" sldId="256"/>
            <ac:cxnSpMk id="739" creationId="{5F59A1D0-C8AD-4163-9D85-7EF227BCAF97}"/>
          </ac:cxnSpMkLst>
        </pc:cxnChg>
        <pc:cxnChg chg="mod">
          <ac:chgData name="이승훈(전자전기공학과)" userId="bdc54694-ce69-4602-b93e-d20746b88dfe" providerId="ADAL" clId="{F4F78231-4EE1-4E0D-96F2-B4FCD2847931}" dt="2023-05-08T13:03:31.847" v="1622"/>
          <ac:cxnSpMkLst>
            <pc:docMk/>
            <pc:sldMk cId="612776008" sldId="256"/>
            <ac:cxnSpMk id="740" creationId="{A87760FC-0EF5-4A5D-84AD-01F75A1194FA}"/>
          </ac:cxnSpMkLst>
        </pc:cxnChg>
        <pc:cxnChg chg="mod">
          <ac:chgData name="이승훈(전자전기공학과)" userId="bdc54694-ce69-4602-b93e-d20746b88dfe" providerId="ADAL" clId="{F4F78231-4EE1-4E0D-96F2-B4FCD2847931}" dt="2023-05-08T13:03:31.847" v="1622"/>
          <ac:cxnSpMkLst>
            <pc:docMk/>
            <pc:sldMk cId="612776008" sldId="256"/>
            <ac:cxnSpMk id="741" creationId="{D9D458C6-EA2A-4546-9842-EFC7E78E14D3}"/>
          </ac:cxnSpMkLst>
        </pc:cxnChg>
        <pc:cxnChg chg="mod">
          <ac:chgData name="이승훈(전자전기공학과)" userId="bdc54694-ce69-4602-b93e-d20746b88dfe" providerId="ADAL" clId="{F4F78231-4EE1-4E0D-96F2-B4FCD2847931}" dt="2023-05-08T13:03:31.847" v="1622"/>
          <ac:cxnSpMkLst>
            <pc:docMk/>
            <pc:sldMk cId="612776008" sldId="256"/>
            <ac:cxnSpMk id="742" creationId="{9367A8EA-C8A3-4B87-854F-797E4C767FA1}"/>
          </ac:cxnSpMkLst>
        </pc:cxnChg>
        <pc:cxnChg chg="mod">
          <ac:chgData name="이승훈(전자전기공학과)" userId="bdc54694-ce69-4602-b93e-d20746b88dfe" providerId="ADAL" clId="{F4F78231-4EE1-4E0D-96F2-B4FCD2847931}" dt="2023-05-08T13:03:31.847" v="1622"/>
          <ac:cxnSpMkLst>
            <pc:docMk/>
            <pc:sldMk cId="612776008" sldId="256"/>
            <ac:cxnSpMk id="743" creationId="{320A774F-3DAE-47A5-9E42-AE91707394B7}"/>
          </ac:cxnSpMkLst>
        </pc:cxnChg>
        <pc:cxnChg chg="mod">
          <ac:chgData name="이승훈(전자전기공학과)" userId="bdc54694-ce69-4602-b93e-d20746b88dfe" providerId="ADAL" clId="{F4F78231-4EE1-4E0D-96F2-B4FCD2847931}" dt="2023-05-08T13:03:31.847" v="1622"/>
          <ac:cxnSpMkLst>
            <pc:docMk/>
            <pc:sldMk cId="612776008" sldId="256"/>
            <ac:cxnSpMk id="744" creationId="{58E8D1FA-FD66-4CDB-BEE2-6928E9D38B72}"/>
          </ac:cxnSpMkLst>
        </pc:cxnChg>
        <pc:cxnChg chg="mod">
          <ac:chgData name="이승훈(전자전기공학과)" userId="bdc54694-ce69-4602-b93e-d20746b88dfe" providerId="ADAL" clId="{F4F78231-4EE1-4E0D-96F2-B4FCD2847931}" dt="2023-05-08T13:03:31.847" v="1622"/>
          <ac:cxnSpMkLst>
            <pc:docMk/>
            <pc:sldMk cId="612776008" sldId="256"/>
            <ac:cxnSpMk id="745" creationId="{66F8F029-7D4B-41ED-B3BF-9E187A886F9C}"/>
          </ac:cxnSpMkLst>
        </pc:cxnChg>
        <pc:cxnChg chg="mod">
          <ac:chgData name="이승훈(전자전기공학과)" userId="bdc54694-ce69-4602-b93e-d20746b88dfe" providerId="ADAL" clId="{F4F78231-4EE1-4E0D-96F2-B4FCD2847931}" dt="2023-05-08T13:03:31.847" v="1622"/>
          <ac:cxnSpMkLst>
            <pc:docMk/>
            <pc:sldMk cId="612776008" sldId="256"/>
            <ac:cxnSpMk id="747" creationId="{E1D16185-4A86-4CE9-8C1D-BF20E074FCB3}"/>
          </ac:cxnSpMkLst>
        </pc:cxnChg>
        <pc:cxnChg chg="mod">
          <ac:chgData name="이승훈(전자전기공학과)" userId="bdc54694-ce69-4602-b93e-d20746b88dfe" providerId="ADAL" clId="{F4F78231-4EE1-4E0D-96F2-B4FCD2847931}" dt="2023-05-08T13:03:31.847" v="1622"/>
          <ac:cxnSpMkLst>
            <pc:docMk/>
            <pc:sldMk cId="612776008" sldId="256"/>
            <ac:cxnSpMk id="748" creationId="{EBC48D4A-50F4-465B-8356-F6AA2FE9C5C5}"/>
          </ac:cxnSpMkLst>
        </pc:cxnChg>
        <pc:cxnChg chg="mod">
          <ac:chgData name="이승훈(전자전기공학과)" userId="bdc54694-ce69-4602-b93e-d20746b88dfe" providerId="ADAL" clId="{F4F78231-4EE1-4E0D-96F2-B4FCD2847931}" dt="2023-05-08T13:03:31.847" v="1622"/>
          <ac:cxnSpMkLst>
            <pc:docMk/>
            <pc:sldMk cId="612776008" sldId="256"/>
            <ac:cxnSpMk id="749" creationId="{476C211C-33BB-4758-96CF-BC25110AD3CB}"/>
          </ac:cxnSpMkLst>
        </pc:cxnChg>
        <pc:cxnChg chg="mod">
          <ac:chgData name="이승훈(전자전기공학과)" userId="bdc54694-ce69-4602-b93e-d20746b88dfe" providerId="ADAL" clId="{F4F78231-4EE1-4E0D-96F2-B4FCD2847931}" dt="2023-05-08T13:03:31.847" v="1622"/>
          <ac:cxnSpMkLst>
            <pc:docMk/>
            <pc:sldMk cId="612776008" sldId="256"/>
            <ac:cxnSpMk id="750" creationId="{D183CF33-AA10-4306-87FC-3DC17180AB24}"/>
          </ac:cxnSpMkLst>
        </pc:cxnChg>
        <pc:cxnChg chg="mod">
          <ac:chgData name="이승훈(전자전기공학과)" userId="bdc54694-ce69-4602-b93e-d20746b88dfe" providerId="ADAL" clId="{F4F78231-4EE1-4E0D-96F2-B4FCD2847931}" dt="2023-05-08T13:03:31.847" v="1622"/>
          <ac:cxnSpMkLst>
            <pc:docMk/>
            <pc:sldMk cId="612776008" sldId="256"/>
            <ac:cxnSpMk id="751" creationId="{3B4E7981-1439-41B2-9556-4A16D2412BB8}"/>
          </ac:cxnSpMkLst>
        </pc:cxnChg>
        <pc:cxnChg chg="mod">
          <ac:chgData name="이승훈(전자전기공학과)" userId="bdc54694-ce69-4602-b93e-d20746b88dfe" providerId="ADAL" clId="{F4F78231-4EE1-4E0D-96F2-B4FCD2847931}" dt="2023-05-08T13:03:31.847" v="1622"/>
          <ac:cxnSpMkLst>
            <pc:docMk/>
            <pc:sldMk cId="612776008" sldId="256"/>
            <ac:cxnSpMk id="752" creationId="{3B70E741-92B4-4913-B05C-1BC5F04DAE8E}"/>
          </ac:cxnSpMkLst>
        </pc:cxnChg>
        <pc:cxnChg chg="mod">
          <ac:chgData name="이승훈(전자전기공학과)" userId="bdc54694-ce69-4602-b93e-d20746b88dfe" providerId="ADAL" clId="{F4F78231-4EE1-4E0D-96F2-B4FCD2847931}" dt="2023-05-08T13:03:31.847" v="1622"/>
          <ac:cxnSpMkLst>
            <pc:docMk/>
            <pc:sldMk cId="612776008" sldId="256"/>
            <ac:cxnSpMk id="755" creationId="{48391D8C-53C6-4D0D-9628-37E9E99DED6C}"/>
          </ac:cxnSpMkLst>
        </pc:cxnChg>
        <pc:cxnChg chg="mod">
          <ac:chgData name="이승훈(전자전기공학과)" userId="bdc54694-ce69-4602-b93e-d20746b88dfe" providerId="ADAL" clId="{F4F78231-4EE1-4E0D-96F2-B4FCD2847931}" dt="2023-05-08T13:03:31.847" v="1622"/>
          <ac:cxnSpMkLst>
            <pc:docMk/>
            <pc:sldMk cId="612776008" sldId="256"/>
            <ac:cxnSpMk id="756" creationId="{8B8DC7AC-12FC-4D6C-8ED7-2D5CC3B41E8E}"/>
          </ac:cxnSpMkLst>
        </pc:cxnChg>
        <pc:cxnChg chg="mod">
          <ac:chgData name="이승훈(전자전기공학과)" userId="bdc54694-ce69-4602-b93e-d20746b88dfe" providerId="ADAL" clId="{F4F78231-4EE1-4E0D-96F2-B4FCD2847931}" dt="2023-05-08T13:03:31.847" v="1622"/>
          <ac:cxnSpMkLst>
            <pc:docMk/>
            <pc:sldMk cId="612776008" sldId="256"/>
            <ac:cxnSpMk id="761" creationId="{EF2F3935-02E6-4916-828A-6060F4FE57A0}"/>
          </ac:cxnSpMkLst>
        </pc:cxnChg>
        <pc:cxnChg chg="mod">
          <ac:chgData name="이승훈(전자전기공학과)" userId="bdc54694-ce69-4602-b93e-d20746b88dfe" providerId="ADAL" clId="{F4F78231-4EE1-4E0D-96F2-B4FCD2847931}" dt="2023-05-08T13:03:31.847" v="1622"/>
          <ac:cxnSpMkLst>
            <pc:docMk/>
            <pc:sldMk cId="612776008" sldId="256"/>
            <ac:cxnSpMk id="762" creationId="{D46B5C95-DEE5-4E5B-B4C8-380E8BE549F6}"/>
          </ac:cxnSpMkLst>
        </pc:cxnChg>
        <pc:cxnChg chg="mod">
          <ac:chgData name="이승훈(전자전기공학과)" userId="bdc54694-ce69-4602-b93e-d20746b88dfe" providerId="ADAL" clId="{F4F78231-4EE1-4E0D-96F2-B4FCD2847931}" dt="2023-05-08T13:03:31.847" v="1622"/>
          <ac:cxnSpMkLst>
            <pc:docMk/>
            <pc:sldMk cId="612776008" sldId="256"/>
            <ac:cxnSpMk id="767" creationId="{D206BFBA-AED5-404D-AF51-671E5D532D4A}"/>
          </ac:cxnSpMkLst>
        </pc:cxnChg>
        <pc:cxnChg chg="mod">
          <ac:chgData name="이승훈(전자전기공학과)" userId="bdc54694-ce69-4602-b93e-d20746b88dfe" providerId="ADAL" clId="{F4F78231-4EE1-4E0D-96F2-B4FCD2847931}" dt="2023-05-08T13:03:31.847" v="1622"/>
          <ac:cxnSpMkLst>
            <pc:docMk/>
            <pc:sldMk cId="612776008" sldId="256"/>
            <ac:cxnSpMk id="768" creationId="{F2B0AAE8-8A9A-46D1-B5BA-AAE602976475}"/>
          </ac:cxnSpMkLst>
        </pc:cxnChg>
        <pc:cxnChg chg="mod">
          <ac:chgData name="이승훈(전자전기공학과)" userId="bdc54694-ce69-4602-b93e-d20746b88dfe" providerId="ADAL" clId="{F4F78231-4EE1-4E0D-96F2-B4FCD2847931}" dt="2023-05-08T13:03:31.847" v="1622"/>
          <ac:cxnSpMkLst>
            <pc:docMk/>
            <pc:sldMk cId="612776008" sldId="256"/>
            <ac:cxnSpMk id="769" creationId="{64D1FA07-FC7B-47E7-8F95-91D707B106C4}"/>
          </ac:cxnSpMkLst>
        </pc:cxnChg>
        <pc:cxnChg chg="mod">
          <ac:chgData name="이승훈(전자전기공학과)" userId="bdc54694-ce69-4602-b93e-d20746b88dfe" providerId="ADAL" clId="{F4F78231-4EE1-4E0D-96F2-B4FCD2847931}" dt="2023-05-08T13:03:31.847" v="1622"/>
          <ac:cxnSpMkLst>
            <pc:docMk/>
            <pc:sldMk cId="612776008" sldId="256"/>
            <ac:cxnSpMk id="770" creationId="{A279F7EC-1A75-473C-84D0-07A4CB28BB05}"/>
          </ac:cxnSpMkLst>
        </pc:cxnChg>
        <pc:cxnChg chg="mod">
          <ac:chgData name="이승훈(전자전기공학과)" userId="bdc54694-ce69-4602-b93e-d20746b88dfe" providerId="ADAL" clId="{F4F78231-4EE1-4E0D-96F2-B4FCD2847931}" dt="2023-05-08T13:03:31.847" v="1622"/>
          <ac:cxnSpMkLst>
            <pc:docMk/>
            <pc:sldMk cId="612776008" sldId="256"/>
            <ac:cxnSpMk id="771" creationId="{804F93F9-D6A2-49BB-B00F-BAF0D343D470}"/>
          </ac:cxnSpMkLst>
        </pc:cxnChg>
        <pc:cxnChg chg="mod">
          <ac:chgData name="이승훈(전자전기공학과)" userId="bdc54694-ce69-4602-b93e-d20746b88dfe" providerId="ADAL" clId="{F4F78231-4EE1-4E0D-96F2-B4FCD2847931}" dt="2023-05-08T13:03:31.847" v="1622"/>
          <ac:cxnSpMkLst>
            <pc:docMk/>
            <pc:sldMk cId="612776008" sldId="256"/>
            <ac:cxnSpMk id="772" creationId="{3DEFA7C1-5F7D-4F56-AE62-0B9BA96A3D69}"/>
          </ac:cxnSpMkLst>
        </pc:cxnChg>
        <pc:cxnChg chg="mod">
          <ac:chgData name="이승훈(전자전기공학과)" userId="bdc54694-ce69-4602-b93e-d20746b88dfe" providerId="ADAL" clId="{F4F78231-4EE1-4E0D-96F2-B4FCD2847931}" dt="2023-05-08T13:03:31.847" v="1622"/>
          <ac:cxnSpMkLst>
            <pc:docMk/>
            <pc:sldMk cId="612776008" sldId="256"/>
            <ac:cxnSpMk id="773" creationId="{CDBF92C0-BF9F-478C-BF0C-EE8AB8F92C4A}"/>
          </ac:cxnSpMkLst>
        </pc:cxnChg>
        <pc:cxnChg chg="mod">
          <ac:chgData name="이승훈(전자전기공학과)" userId="bdc54694-ce69-4602-b93e-d20746b88dfe" providerId="ADAL" clId="{F4F78231-4EE1-4E0D-96F2-B4FCD2847931}" dt="2023-05-08T13:03:31.847" v="1622"/>
          <ac:cxnSpMkLst>
            <pc:docMk/>
            <pc:sldMk cId="612776008" sldId="256"/>
            <ac:cxnSpMk id="774" creationId="{FF0C4374-C043-4901-B17E-46E82175204E}"/>
          </ac:cxnSpMkLst>
        </pc:cxnChg>
        <pc:cxnChg chg="mod">
          <ac:chgData name="이승훈(전자전기공학과)" userId="bdc54694-ce69-4602-b93e-d20746b88dfe" providerId="ADAL" clId="{F4F78231-4EE1-4E0D-96F2-B4FCD2847931}" dt="2023-05-08T13:03:31.847" v="1622"/>
          <ac:cxnSpMkLst>
            <pc:docMk/>
            <pc:sldMk cId="612776008" sldId="256"/>
            <ac:cxnSpMk id="777" creationId="{7DE81CB6-B661-4CBB-9B19-11D5870727CE}"/>
          </ac:cxnSpMkLst>
        </pc:cxnChg>
        <pc:cxnChg chg="mod">
          <ac:chgData name="이승훈(전자전기공학과)" userId="bdc54694-ce69-4602-b93e-d20746b88dfe" providerId="ADAL" clId="{F4F78231-4EE1-4E0D-96F2-B4FCD2847931}" dt="2023-05-08T13:03:31.847" v="1622"/>
          <ac:cxnSpMkLst>
            <pc:docMk/>
            <pc:sldMk cId="612776008" sldId="256"/>
            <ac:cxnSpMk id="778" creationId="{18C4203D-9CBA-4005-BF02-002CA679EBD3}"/>
          </ac:cxnSpMkLst>
        </pc:cxnChg>
        <pc:cxnChg chg="mod">
          <ac:chgData name="이승훈(전자전기공학과)" userId="bdc54694-ce69-4602-b93e-d20746b88dfe" providerId="ADAL" clId="{F4F78231-4EE1-4E0D-96F2-B4FCD2847931}" dt="2023-05-08T13:03:31.847" v="1622"/>
          <ac:cxnSpMkLst>
            <pc:docMk/>
            <pc:sldMk cId="612776008" sldId="256"/>
            <ac:cxnSpMk id="779" creationId="{1B65B0DC-F11E-4CAF-BFE1-9B4D18A01979}"/>
          </ac:cxnSpMkLst>
        </pc:cxnChg>
        <pc:cxnChg chg="mod">
          <ac:chgData name="이승훈(전자전기공학과)" userId="bdc54694-ce69-4602-b93e-d20746b88dfe" providerId="ADAL" clId="{F4F78231-4EE1-4E0D-96F2-B4FCD2847931}" dt="2023-05-08T13:03:31.847" v="1622"/>
          <ac:cxnSpMkLst>
            <pc:docMk/>
            <pc:sldMk cId="612776008" sldId="256"/>
            <ac:cxnSpMk id="780" creationId="{83FC8C94-403F-4E78-BA62-E9F9518D6BA0}"/>
          </ac:cxnSpMkLst>
        </pc:cxnChg>
        <pc:cxnChg chg="mod">
          <ac:chgData name="이승훈(전자전기공학과)" userId="bdc54694-ce69-4602-b93e-d20746b88dfe" providerId="ADAL" clId="{F4F78231-4EE1-4E0D-96F2-B4FCD2847931}" dt="2023-05-08T13:03:31.847" v="1622"/>
          <ac:cxnSpMkLst>
            <pc:docMk/>
            <pc:sldMk cId="612776008" sldId="256"/>
            <ac:cxnSpMk id="781" creationId="{3D635483-43E8-42B0-BB75-A064BD820D6E}"/>
          </ac:cxnSpMkLst>
        </pc:cxnChg>
        <pc:cxnChg chg="mod">
          <ac:chgData name="이승훈(전자전기공학과)" userId="bdc54694-ce69-4602-b93e-d20746b88dfe" providerId="ADAL" clId="{F4F78231-4EE1-4E0D-96F2-B4FCD2847931}" dt="2023-05-09T05:51:48.289" v="3842" actId="1076"/>
          <ac:cxnSpMkLst>
            <pc:docMk/>
            <pc:sldMk cId="612776008" sldId="256"/>
            <ac:cxnSpMk id="781" creationId="{F31DC76F-C8EB-46F4-9E50-354E433D32C7}"/>
          </ac:cxnSpMkLst>
        </pc:cxnChg>
        <pc:cxnChg chg="mod">
          <ac:chgData name="이승훈(전자전기공학과)" userId="bdc54694-ce69-4602-b93e-d20746b88dfe" providerId="ADAL" clId="{F4F78231-4EE1-4E0D-96F2-B4FCD2847931}" dt="2023-05-09T05:51:48.289" v="3842" actId="1076"/>
          <ac:cxnSpMkLst>
            <pc:docMk/>
            <pc:sldMk cId="612776008" sldId="256"/>
            <ac:cxnSpMk id="782" creationId="{96C8287F-5FCE-44F7-8AF0-B4BA6C5E9C25}"/>
          </ac:cxnSpMkLst>
        </pc:cxnChg>
        <pc:cxnChg chg="mod">
          <ac:chgData name="이승훈(전자전기공학과)" userId="bdc54694-ce69-4602-b93e-d20746b88dfe" providerId="ADAL" clId="{F4F78231-4EE1-4E0D-96F2-B4FCD2847931}" dt="2023-05-08T13:03:31.847" v="1622"/>
          <ac:cxnSpMkLst>
            <pc:docMk/>
            <pc:sldMk cId="612776008" sldId="256"/>
            <ac:cxnSpMk id="782" creationId="{CBACB02C-CE3E-4D47-AD15-9E2C2847E9BB}"/>
          </ac:cxnSpMkLst>
        </pc:cxnChg>
        <pc:cxnChg chg="mod">
          <ac:chgData name="이승훈(전자전기공학과)" userId="bdc54694-ce69-4602-b93e-d20746b88dfe" providerId="ADAL" clId="{F4F78231-4EE1-4E0D-96F2-B4FCD2847931}" dt="2023-05-08T13:03:31.847" v="1622"/>
          <ac:cxnSpMkLst>
            <pc:docMk/>
            <pc:sldMk cId="612776008" sldId="256"/>
            <ac:cxnSpMk id="783" creationId="{C78D55DD-B71C-40C8-B03C-D5B52FDFEC8A}"/>
          </ac:cxnSpMkLst>
        </pc:cxnChg>
        <pc:cxnChg chg="mod">
          <ac:chgData name="이승훈(전자전기공학과)" userId="bdc54694-ce69-4602-b93e-d20746b88dfe" providerId="ADAL" clId="{F4F78231-4EE1-4E0D-96F2-B4FCD2847931}" dt="2023-05-08T13:03:31.847" v="1622"/>
          <ac:cxnSpMkLst>
            <pc:docMk/>
            <pc:sldMk cId="612776008" sldId="256"/>
            <ac:cxnSpMk id="784" creationId="{F1B1E913-E03E-4578-B9D5-62CCB0858E10}"/>
          </ac:cxnSpMkLst>
        </pc:cxnChg>
        <pc:cxnChg chg="mod">
          <ac:chgData name="이승훈(전자전기공학과)" userId="bdc54694-ce69-4602-b93e-d20746b88dfe" providerId="ADAL" clId="{F4F78231-4EE1-4E0D-96F2-B4FCD2847931}" dt="2023-05-08T13:03:31.847" v="1622"/>
          <ac:cxnSpMkLst>
            <pc:docMk/>
            <pc:sldMk cId="612776008" sldId="256"/>
            <ac:cxnSpMk id="785" creationId="{CFAC58DC-6150-4220-BC56-3F52352DB267}"/>
          </ac:cxnSpMkLst>
        </pc:cxnChg>
        <pc:cxnChg chg="mod">
          <ac:chgData name="이승훈(전자전기공학과)" userId="bdc54694-ce69-4602-b93e-d20746b88dfe" providerId="ADAL" clId="{F4F78231-4EE1-4E0D-96F2-B4FCD2847931}" dt="2023-05-08T13:03:31.847" v="1622"/>
          <ac:cxnSpMkLst>
            <pc:docMk/>
            <pc:sldMk cId="612776008" sldId="256"/>
            <ac:cxnSpMk id="786" creationId="{6236775A-1415-47C4-AFD1-88213A0B64FF}"/>
          </ac:cxnSpMkLst>
        </pc:cxnChg>
        <pc:cxnChg chg="mod">
          <ac:chgData name="이승훈(전자전기공학과)" userId="bdc54694-ce69-4602-b93e-d20746b88dfe" providerId="ADAL" clId="{F4F78231-4EE1-4E0D-96F2-B4FCD2847931}" dt="2023-05-08T13:03:31.847" v="1622"/>
          <ac:cxnSpMkLst>
            <pc:docMk/>
            <pc:sldMk cId="612776008" sldId="256"/>
            <ac:cxnSpMk id="787" creationId="{95789552-94AA-40D6-A616-2AB0CAD27CF3}"/>
          </ac:cxnSpMkLst>
        </pc:cxnChg>
        <pc:cxnChg chg="mod">
          <ac:chgData name="이승훈(전자전기공학과)" userId="bdc54694-ce69-4602-b93e-d20746b88dfe" providerId="ADAL" clId="{F4F78231-4EE1-4E0D-96F2-B4FCD2847931}" dt="2023-05-08T13:03:31.847" v="1622"/>
          <ac:cxnSpMkLst>
            <pc:docMk/>
            <pc:sldMk cId="612776008" sldId="256"/>
            <ac:cxnSpMk id="788" creationId="{B38C04D8-1C8C-4E97-A8D6-6F3417DA1ED2}"/>
          </ac:cxnSpMkLst>
        </pc:cxnChg>
        <pc:cxnChg chg="mod">
          <ac:chgData name="이승훈(전자전기공학과)" userId="bdc54694-ce69-4602-b93e-d20746b88dfe" providerId="ADAL" clId="{F4F78231-4EE1-4E0D-96F2-B4FCD2847931}" dt="2023-05-08T13:03:31.847" v="1622"/>
          <ac:cxnSpMkLst>
            <pc:docMk/>
            <pc:sldMk cId="612776008" sldId="256"/>
            <ac:cxnSpMk id="789" creationId="{8E266382-5C55-4F4A-8107-56069D3B2796}"/>
          </ac:cxnSpMkLst>
        </pc:cxnChg>
        <pc:cxnChg chg="mod">
          <ac:chgData name="이승훈(전자전기공학과)" userId="bdc54694-ce69-4602-b93e-d20746b88dfe" providerId="ADAL" clId="{F4F78231-4EE1-4E0D-96F2-B4FCD2847931}" dt="2023-05-08T13:03:31.847" v="1622"/>
          <ac:cxnSpMkLst>
            <pc:docMk/>
            <pc:sldMk cId="612776008" sldId="256"/>
            <ac:cxnSpMk id="790" creationId="{D56B3F76-7549-4546-9D73-DC695FB8CAF0}"/>
          </ac:cxnSpMkLst>
        </pc:cxnChg>
        <pc:cxnChg chg="mod">
          <ac:chgData name="이승훈(전자전기공학과)" userId="bdc54694-ce69-4602-b93e-d20746b88dfe" providerId="ADAL" clId="{F4F78231-4EE1-4E0D-96F2-B4FCD2847931}" dt="2023-05-08T13:03:31.847" v="1622"/>
          <ac:cxnSpMkLst>
            <pc:docMk/>
            <pc:sldMk cId="612776008" sldId="256"/>
            <ac:cxnSpMk id="791" creationId="{04AD7849-D018-49DA-9C9E-0F5D6405CF09}"/>
          </ac:cxnSpMkLst>
        </pc:cxnChg>
        <pc:cxnChg chg="mod">
          <ac:chgData name="이승훈(전자전기공학과)" userId="bdc54694-ce69-4602-b93e-d20746b88dfe" providerId="ADAL" clId="{F4F78231-4EE1-4E0D-96F2-B4FCD2847931}" dt="2023-05-08T13:03:31.847" v="1622"/>
          <ac:cxnSpMkLst>
            <pc:docMk/>
            <pc:sldMk cId="612776008" sldId="256"/>
            <ac:cxnSpMk id="792" creationId="{6B6B82D6-0517-421E-87E7-00D78E07A77D}"/>
          </ac:cxnSpMkLst>
        </pc:cxnChg>
        <pc:cxnChg chg="mod">
          <ac:chgData name="이승훈(전자전기공학과)" userId="bdc54694-ce69-4602-b93e-d20746b88dfe" providerId="ADAL" clId="{F4F78231-4EE1-4E0D-96F2-B4FCD2847931}" dt="2023-05-08T13:03:31.847" v="1622"/>
          <ac:cxnSpMkLst>
            <pc:docMk/>
            <pc:sldMk cId="612776008" sldId="256"/>
            <ac:cxnSpMk id="793" creationId="{5985B654-03F3-46D5-A69E-8000AC3E7FB2}"/>
          </ac:cxnSpMkLst>
        </pc:cxnChg>
        <pc:cxnChg chg="mod">
          <ac:chgData name="이승훈(전자전기공학과)" userId="bdc54694-ce69-4602-b93e-d20746b88dfe" providerId="ADAL" clId="{F4F78231-4EE1-4E0D-96F2-B4FCD2847931}" dt="2023-05-08T13:03:31.847" v="1622"/>
          <ac:cxnSpMkLst>
            <pc:docMk/>
            <pc:sldMk cId="612776008" sldId="256"/>
            <ac:cxnSpMk id="794" creationId="{51C9D2E5-F887-491B-8944-E997B7967592}"/>
          </ac:cxnSpMkLst>
        </pc:cxnChg>
        <pc:cxnChg chg="mod">
          <ac:chgData name="이승훈(전자전기공학과)" userId="bdc54694-ce69-4602-b93e-d20746b88dfe" providerId="ADAL" clId="{F4F78231-4EE1-4E0D-96F2-B4FCD2847931}" dt="2023-05-08T13:03:31.847" v="1622"/>
          <ac:cxnSpMkLst>
            <pc:docMk/>
            <pc:sldMk cId="612776008" sldId="256"/>
            <ac:cxnSpMk id="795" creationId="{1BF28250-AEA4-4BAD-AE89-B638F274FCDD}"/>
          </ac:cxnSpMkLst>
        </pc:cxnChg>
        <pc:cxnChg chg="mod">
          <ac:chgData name="이승훈(전자전기공학과)" userId="bdc54694-ce69-4602-b93e-d20746b88dfe" providerId="ADAL" clId="{F4F78231-4EE1-4E0D-96F2-B4FCD2847931}" dt="2023-05-08T13:03:31.847" v="1622"/>
          <ac:cxnSpMkLst>
            <pc:docMk/>
            <pc:sldMk cId="612776008" sldId="256"/>
            <ac:cxnSpMk id="796" creationId="{06A63379-219A-4F55-9D7D-633C0E24CB2F}"/>
          </ac:cxnSpMkLst>
        </pc:cxnChg>
        <pc:cxnChg chg="mod">
          <ac:chgData name="이승훈(전자전기공학과)" userId="bdc54694-ce69-4602-b93e-d20746b88dfe" providerId="ADAL" clId="{F4F78231-4EE1-4E0D-96F2-B4FCD2847931}" dt="2023-05-08T13:03:31.847" v="1622"/>
          <ac:cxnSpMkLst>
            <pc:docMk/>
            <pc:sldMk cId="612776008" sldId="256"/>
            <ac:cxnSpMk id="797" creationId="{3AD6ECAE-739C-4909-AC7F-546D73216ED8}"/>
          </ac:cxnSpMkLst>
        </pc:cxnChg>
        <pc:cxnChg chg="mod">
          <ac:chgData name="이승훈(전자전기공학과)" userId="bdc54694-ce69-4602-b93e-d20746b88dfe" providerId="ADAL" clId="{F4F78231-4EE1-4E0D-96F2-B4FCD2847931}" dt="2023-05-08T13:03:31.847" v="1622"/>
          <ac:cxnSpMkLst>
            <pc:docMk/>
            <pc:sldMk cId="612776008" sldId="256"/>
            <ac:cxnSpMk id="798" creationId="{9D902AC2-A1CC-4CD2-B291-C67B7352339A}"/>
          </ac:cxnSpMkLst>
        </pc:cxnChg>
        <pc:cxnChg chg="mod">
          <ac:chgData name="이승훈(전자전기공학과)" userId="bdc54694-ce69-4602-b93e-d20746b88dfe" providerId="ADAL" clId="{F4F78231-4EE1-4E0D-96F2-B4FCD2847931}" dt="2023-05-08T13:03:31.847" v="1622"/>
          <ac:cxnSpMkLst>
            <pc:docMk/>
            <pc:sldMk cId="612776008" sldId="256"/>
            <ac:cxnSpMk id="801" creationId="{30DDCDE3-52E4-48DC-9BB0-D80674DF521C}"/>
          </ac:cxnSpMkLst>
        </pc:cxnChg>
        <pc:cxnChg chg="mod">
          <ac:chgData name="이승훈(전자전기공학과)" userId="bdc54694-ce69-4602-b93e-d20746b88dfe" providerId="ADAL" clId="{F4F78231-4EE1-4E0D-96F2-B4FCD2847931}" dt="2023-05-08T13:03:31.847" v="1622"/>
          <ac:cxnSpMkLst>
            <pc:docMk/>
            <pc:sldMk cId="612776008" sldId="256"/>
            <ac:cxnSpMk id="802" creationId="{87A32671-065F-4F58-AB2D-885CED5969B5}"/>
          </ac:cxnSpMkLst>
        </pc:cxnChg>
        <pc:cxnChg chg="mod">
          <ac:chgData name="이승훈(전자전기공학과)" userId="bdc54694-ce69-4602-b93e-d20746b88dfe" providerId="ADAL" clId="{F4F78231-4EE1-4E0D-96F2-B4FCD2847931}" dt="2023-05-08T13:03:31.847" v="1622"/>
          <ac:cxnSpMkLst>
            <pc:docMk/>
            <pc:sldMk cId="612776008" sldId="256"/>
            <ac:cxnSpMk id="803" creationId="{85C43B8C-8382-4390-9FEB-C6301013D3D5}"/>
          </ac:cxnSpMkLst>
        </pc:cxnChg>
        <pc:cxnChg chg="mod">
          <ac:chgData name="이승훈(전자전기공학과)" userId="bdc54694-ce69-4602-b93e-d20746b88dfe" providerId="ADAL" clId="{F4F78231-4EE1-4E0D-96F2-B4FCD2847931}" dt="2023-05-08T13:03:31.847" v="1622"/>
          <ac:cxnSpMkLst>
            <pc:docMk/>
            <pc:sldMk cId="612776008" sldId="256"/>
            <ac:cxnSpMk id="804" creationId="{F71D5158-207B-42DC-A086-9AFA94372BD6}"/>
          </ac:cxnSpMkLst>
        </pc:cxnChg>
        <pc:cxnChg chg="mod">
          <ac:chgData name="이승훈(전자전기공학과)" userId="bdc54694-ce69-4602-b93e-d20746b88dfe" providerId="ADAL" clId="{F4F78231-4EE1-4E0D-96F2-B4FCD2847931}" dt="2023-05-08T13:03:31.847" v="1622"/>
          <ac:cxnSpMkLst>
            <pc:docMk/>
            <pc:sldMk cId="612776008" sldId="256"/>
            <ac:cxnSpMk id="805" creationId="{DC4E8C49-98AD-4A88-A049-0D393CCA6237}"/>
          </ac:cxnSpMkLst>
        </pc:cxnChg>
        <pc:cxnChg chg="mod">
          <ac:chgData name="이승훈(전자전기공학과)" userId="bdc54694-ce69-4602-b93e-d20746b88dfe" providerId="ADAL" clId="{F4F78231-4EE1-4E0D-96F2-B4FCD2847931}" dt="2023-05-08T13:03:31.847" v="1622"/>
          <ac:cxnSpMkLst>
            <pc:docMk/>
            <pc:sldMk cId="612776008" sldId="256"/>
            <ac:cxnSpMk id="806" creationId="{171CAAD6-C70C-465B-8AE5-5236407BF054}"/>
          </ac:cxnSpMkLst>
        </pc:cxnChg>
        <pc:cxnChg chg="mod">
          <ac:chgData name="이승훈(전자전기공학과)" userId="bdc54694-ce69-4602-b93e-d20746b88dfe" providerId="ADAL" clId="{F4F78231-4EE1-4E0D-96F2-B4FCD2847931}" dt="2023-05-08T13:03:31.847" v="1622"/>
          <ac:cxnSpMkLst>
            <pc:docMk/>
            <pc:sldMk cId="612776008" sldId="256"/>
            <ac:cxnSpMk id="807" creationId="{22826365-EF12-45D5-81D3-5916E3F550A5}"/>
          </ac:cxnSpMkLst>
        </pc:cxnChg>
        <pc:cxnChg chg="mod">
          <ac:chgData name="이승훈(전자전기공학과)" userId="bdc54694-ce69-4602-b93e-d20746b88dfe" providerId="ADAL" clId="{F4F78231-4EE1-4E0D-96F2-B4FCD2847931}" dt="2023-05-08T13:03:31.847" v="1622"/>
          <ac:cxnSpMkLst>
            <pc:docMk/>
            <pc:sldMk cId="612776008" sldId="256"/>
            <ac:cxnSpMk id="808" creationId="{D267C29D-3FFF-4A6D-9BFC-0F199BDA1377}"/>
          </ac:cxnSpMkLst>
        </pc:cxnChg>
        <pc:cxnChg chg="mod">
          <ac:chgData name="이승훈(전자전기공학과)" userId="bdc54694-ce69-4602-b93e-d20746b88dfe" providerId="ADAL" clId="{F4F78231-4EE1-4E0D-96F2-B4FCD2847931}" dt="2023-05-08T13:03:31.847" v="1622"/>
          <ac:cxnSpMkLst>
            <pc:docMk/>
            <pc:sldMk cId="612776008" sldId="256"/>
            <ac:cxnSpMk id="809" creationId="{F2B156CD-9D38-405F-8063-B60716E4E3DA}"/>
          </ac:cxnSpMkLst>
        </pc:cxnChg>
        <pc:cxnChg chg="mod">
          <ac:chgData name="이승훈(전자전기공학과)" userId="bdc54694-ce69-4602-b93e-d20746b88dfe" providerId="ADAL" clId="{F4F78231-4EE1-4E0D-96F2-B4FCD2847931}" dt="2023-05-08T13:03:31.847" v="1622"/>
          <ac:cxnSpMkLst>
            <pc:docMk/>
            <pc:sldMk cId="612776008" sldId="256"/>
            <ac:cxnSpMk id="810" creationId="{3205E03E-5193-45CD-8E3A-D890BE489CF8}"/>
          </ac:cxnSpMkLst>
        </pc:cxnChg>
        <pc:cxnChg chg="mod">
          <ac:chgData name="이승훈(전자전기공학과)" userId="bdc54694-ce69-4602-b93e-d20746b88dfe" providerId="ADAL" clId="{F4F78231-4EE1-4E0D-96F2-B4FCD2847931}" dt="2023-05-08T13:03:31.847" v="1622"/>
          <ac:cxnSpMkLst>
            <pc:docMk/>
            <pc:sldMk cId="612776008" sldId="256"/>
            <ac:cxnSpMk id="811" creationId="{90918ABC-15BA-4736-A3F3-3EA088E36C85}"/>
          </ac:cxnSpMkLst>
        </pc:cxnChg>
        <pc:cxnChg chg="mod">
          <ac:chgData name="이승훈(전자전기공학과)" userId="bdc54694-ce69-4602-b93e-d20746b88dfe" providerId="ADAL" clId="{F4F78231-4EE1-4E0D-96F2-B4FCD2847931}" dt="2023-05-08T13:03:31.847" v="1622"/>
          <ac:cxnSpMkLst>
            <pc:docMk/>
            <pc:sldMk cId="612776008" sldId="256"/>
            <ac:cxnSpMk id="814" creationId="{847B3E19-83C9-464F-9948-C4D8DB09ECCE}"/>
          </ac:cxnSpMkLst>
        </pc:cxnChg>
        <pc:cxnChg chg="mod">
          <ac:chgData name="이승훈(전자전기공학과)" userId="bdc54694-ce69-4602-b93e-d20746b88dfe" providerId="ADAL" clId="{F4F78231-4EE1-4E0D-96F2-B4FCD2847931}" dt="2023-05-08T13:03:31.847" v="1622"/>
          <ac:cxnSpMkLst>
            <pc:docMk/>
            <pc:sldMk cId="612776008" sldId="256"/>
            <ac:cxnSpMk id="815" creationId="{BB7B202B-FD06-4FE0-99E1-EDE585A195E7}"/>
          </ac:cxnSpMkLst>
        </pc:cxnChg>
        <pc:cxnChg chg="mod">
          <ac:chgData name="이승훈(전자전기공학과)" userId="bdc54694-ce69-4602-b93e-d20746b88dfe" providerId="ADAL" clId="{F4F78231-4EE1-4E0D-96F2-B4FCD2847931}" dt="2023-05-08T13:03:31.847" v="1622"/>
          <ac:cxnSpMkLst>
            <pc:docMk/>
            <pc:sldMk cId="612776008" sldId="256"/>
            <ac:cxnSpMk id="816" creationId="{E96AD7C1-EFB4-4D06-A2F1-77122EED60F2}"/>
          </ac:cxnSpMkLst>
        </pc:cxnChg>
        <pc:cxnChg chg="mod">
          <ac:chgData name="이승훈(전자전기공학과)" userId="bdc54694-ce69-4602-b93e-d20746b88dfe" providerId="ADAL" clId="{F4F78231-4EE1-4E0D-96F2-B4FCD2847931}" dt="2023-05-08T13:03:31.847" v="1622"/>
          <ac:cxnSpMkLst>
            <pc:docMk/>
            <pc:sldMk cId="612776008" sldId="256"/>
            <ac:cxnSpMk id="817" creationId="{EB61FB80-9AC4-4F94-9B6D-26783135E50F}"/>
          </ac:cxnSpMkLst>
        </pc:cxnChg>
        <pc:cxnChg chg="mod">
          <ac:chgData name="이승훈(전자전기공학과)" userId="bdc54694-ce69-4602-b93e-d20746b88dfe" providerId="ADAL" clId="{F4F78231-4EE1-4E0D-96F2-B4FCD2847931}" dt="2023-05-08T13:03:31.847" v="1622"/>
          <ac:cxnSpMkLst>
            <pc:docMk/>
            <pc:sldMk cId="612776008" sldId="256"/>
            <ac:cxnSpMk id="818" creationId="{615347E6-1CC5-4693-B9D0-A700112649E1}"/>
          </ac:cxnSpMkLst>
        </pc:cxnChg>
        <pc:cxnChg chg="mod">
          <ac:chgData name="이승훈(전자전기공학과)" userId="bdc54694-ce69-4602-b93e-d20746b88dfe" providerId="ADAL" clId="{F4F78231-4EE1-4E0D-96F2-B4FCD2847931}" dt="2023-05-08T13:03:31.847" v="1622"/>
          <ac:cxnSpMkLst>
            <pc:docMk/>
            <pc:sldMk cId="612776008" sldId="256"/>
            <ac:cxnSpMk id="819" creationId="{DE04F8AB-1724-4EF5-9423-B0A1B64153A5}"/>
          </ac:cxnSpMkLst>
        </pc:cxnChg>
        <pc:cxnChg chg="mod">
          <ac:chgData name="이승훈(전자전기공학과)" userId="bdc54694-ce69-4602-b93e-d20746b88dfe" providerId="ADAL" clId="{F4F78231-4EE1-4E0D-96F2-B4FCD2847931}" dt="2023-05-08T13:03:31.847" v="1622"/>
          <ac:cxnSpMkLst>
            <pc:docMk/>
            <pc:sldMk cId="612776008" sldId="256"/>
            <ac:cxnSpMk id="820" creationId="{068B9FA3-37BD-4089-A151-FACB23FFDA3A}"/>
          </ac:cxnSpMkLst>
        </pc:cxnChg>
        <pc:cxnChg chg="mod">
          <ac:chgData name="이승훈(전자전기공학과)" userId="bdc54694-ce69-4602-b93e-d20746b88dfe" providerId="ADAL" clId="{F4F78231-4EE1-4E0D-96F2-B4FCD2847931}" dt="2023-05-08T13:03:31.847" v="1622"/>
          <ac:cxnSpMkLst>
            <pc:docMk/>
            <pc:sldMk cId="612776008" sldId="256"/>
            <ac:cxnSpMk id="821" creationId="{C8668983-0774-417E-95B1-5F8803B35023}"/>
          </ac:cxnSpMkLst>
        </pc:cxnChg>
        <pc:cxnChg chg="mod">
          <ac:chgData name="이승훈(전자전기공학과)" userId="bdc54694-ce69-4602-b93e-d20746b88dfe" providerId="ADAL" clId="{F4F78231-4EE1-4E0D-96F2-B4FCD2847931}" dt="2023-05-08T13:03:31.847" v="1622"/>
          <ac:cxnSpMkLst>
            <pc:docMk/>
            <pc:sldMk cId="612776008" sldId="256"/>
            <ac:cxnSpMk id="822" creationId="{8FF614FE-3B6C-4CF5-9D25-A7FF8529B84D}"/>
          </ac:cxnSpMkLst>
        </pc:cxnChg>
        <pc:cxnChg chg="mod">
          <ac:chgData name="이승훈(전자전기공학과)" userId="bdc54694-ce69-4602-b93e-d20746b88dfe" providerId="ADAL" clId="{F4F78231-4EE1-4E0D-96F2-B4FCD2847931}" dt="2023-05-08T13:03:31.847" v="1622"/>
          <ac:cxnSpMkLst>
            <pc:docMk/>
            <pc:sldMk cId="612776008" sldId="256"/>
            <ac:cxnSpMk id="823" creationId="{66E0832A-CCCA-4223-BCFA-8E214888AC75}"/>
          </ac:cxnSpMkLst>
        </pc:cxnChg>
        <pc:cxnChg chg="mod">
          <ac:chgData name="이승훈(전자전기공학과)" userId="bdc54694-ce69-4602-b93e-d20746b88dfe" providerId="ADAL" clId="{F4F78231-4EE1-4E0D-96F2-B4FCD2847931}" dt="2023-05-08T13:03:31.847" v="1622"/>
          <ac:cxnSpMkLst>
            <pc:docMk/>
            <pc:sldMk cId="612776008" sldId="256"/>
            <ac:cxnSpMk id="824" creationId="{557F2B9B-E703-4D5E-B196-68282E5EAC48}"/>
          </ac:cxnSpMkLst>
        </pc:cxnChg>
        <pc:cxnChg chg="mod">
          <ac:chgData name="이승훈(전자전기공학과)" userId="bdc54694-ce69-4602-b93e-d20746b88dfe" providerId="ADAL" clId="{F4F78231-4EE1-4E0D-96F2-B4FCD2847931}" dt="2023-05-08T13:03:31.847" v="1622"/>
          <ac:cxnSpMkLst>
            <pc:docMk/>
            <pc:sldMk cId="612776008" sldId="256"/>
            <ac:cxnSpMk id="825" creationId="{9217B0F4-C9AC-4FB3-9665-FAF1F3F627DF}"/>
          </ac:cxnSpMkLst>
        </pc:cxnChg>
        <pc:cxnChg chg="mod">
          <ac:chgData name="이승훈(전자전기공학과)" userId="bdc54694-ce69-4602-b93e-d20746b88dfe" providerId="ADAL" clId="{F4F78231-4EE1-4E0D-96F2-B4FCD2847931}" dt="2023-05-08T13:03:31.847" v="1622"/>
          <ac:cxnSpMkLst>
            <pc:docMk/>
            <pc:sldMk cId="612776008" sldId="256"/>
            <ac:cxnSpMk id="827" creationId="{9750DB62-BB69-4ECC-A502-84766535021D}"/>
          </ac:cxnSpMkLst>
        </pc:cxnChg>
        <pc:cxnChg chg="mod">
          <ac:chgData name="이승훈(전자전기공학과)" userId="bdc54694-ce69-4602-b93e-d20746b88dfe" providerId="ADAL" clId="{F4F78231-4EE1-4E0D-96F2-B4FCD2847931}" dt="2023-05-08T13:03:31.847" v="1622"/>
          <ac:cxnSpMkLst>
            <pc:docMk/>
            <pc:sldMk cId="612776008" sldId="256"/>
            <ac:cxnSpMk id="828" creationId="{AD5840E9-4D6A-48C4-B850-6C6A482D7F1B}"/>
          </ac:cxnSpMkLst>
        </pc:cxnChg>
        <pc:cxnChg chg="mod">
          <ac:chgData name="이승훈(전자전기공학과)" userId="bdc54694-ce69-4602-b93e-d20746b88dfe" providerId="ADAL" clId="{F4F78231-4EE1-4E0D-96F2-B4FCD2847931}" dt="2023-05-08T13:03:31.847" v="1622"/>
          <ac:cxnSpMkLst>
            <pc:docMk/>
            <pc:sldMk cId="612776008" sldId="256"/>
            <ac:cxnSpMk id="829" creationId="{38868EE6-CFBF-45C5-9427-F7BD30ABE4F4}"/>
          </ac:cxnSpMkLst>
        </pc:cxnChg>
        <pc:cxnChg chg="mod">
          <ac:chgData name="이승훈(전자전기공학과)" userId="bdc54694-ce69-4602-b93e-d20746b88dfe" providerId="ADAL" clId="{F4F78231-4EE1-4E0D-96F2-B4FCD2847931}" dt="2023-05-08T13:03:31.847" v="1622"/>
          <ac:cxnSpMkLst>
            <pc:docMk/>
            <pc:sldMk cId="612776008" sldId="256"/>
            <ac:cxnSpMk id="830" creationId="{537315F7-F5E8-4AD6-A75C-1CE0CBFC7BEB}"/>
          </ac:cxnSpMkLst>
        </pc:cxnChg>
        <pc:cxnChg chg="mod">
          <ac:chgData name="이승훈(전자전기공학과)" userId="bdc54694-ce69-4602-b93e-d20746b88dfe" providerId="ADAL" clId="{F4F78231-4EE1-4E0D-96F2-B4FCD2847931}" dt="2023-05-08T13:03:31.847" v="1622"/>
          <ac:cxnSpMkLst>
            <pc:docMk/>
            <pc:sldMk cId="612776008" sldId="256"/>
            <ac:cxnSpMk id="831" creationId="{6EE87B8A-731A-4939-98D8-B3864B0ACE8B}"/>
          </ac:cxnSpMkLst>
        </pc:cxnChg>
        <pc:cxnChg chg="mod">
          <ac:chgData name="이승훈(전자전기공학과)" userId="bdc54694-ce69-4602-b93e-d20746b88dfe" providerId="ADAL" clId="{F4F78231-4EE1-4E0D-96F2-B4FCD2847931}" dt="2023-05-08T13:03:31.847" v="1622"/>
          <ac:cxnSpMkLst>
            <pc:docMk/>
            <pc:sldMk cId="612776008" sldId="256"/>
            <ac:cxnSpMk id="833" creationId="{2FD51E74-DF3B-4C68-9A35-81FB18F79EDE}"/>
          </ac:cxnSpMkLst>
        </pc:cxnChg>
        <pc:cxnChg chg="mod">
          <ac:chgData name="이승훈(전자전기공학과)" userId="bdc54694-ce69-4602-b93e-d20746b88dfe" providerId="ADAL" clId="{F4F78231-4EE1-4E0D-96F2-B4FCD2847931}" dt="2023-06-06T05:21:40.264" v="4332"/>
          <ac:cxnSpMkLst>
            <pc:docMk/>
            <pc:sldMk cId="612776008" sldId="256"/>
            <ac:cxnSpMk id="834" creationId="{8E49B896-303E-4157-BA2B-A8BE8F4FA2EC}"/>
          </ac:cxnSpMkLst>
        </pc:cxnChg>
        <pc:cxnChg chg="mod">
          <ac:chgData name="이승훈(전자전기공학과)" userId="bdc54694-ce69-4602-b93e-d20746b88dfe" providerId="ADAL" clId="{F4F78231-4EE1-4E0D-96F2-B4FCD2847931}" dt="2023-05-08T13:03:31.847" v="1622"/>
          <ac:cxnSpMkLst>
            <pc:docMk/>
            <pc:sldMk cId="612776008" sldId="256"/>
            <ac:cxnSpMk id="834" creationId="{E0DEF219-66A9-4492-9BBE-54FC176D9099}"/>
          </ac:cxnSpMkLst>
        </pc:cxnChg>
        <pc:cxnChg chg="mod">
          <ac:chgData name="이승훈(전자전기공학과)" userId="bdc54694-ce69-4602-b93e-d20746b88dfe" providerId="ADAL" clId="{F4F78231-4EE1-4E0D-96F2-B4FCD2847931}" dt="2023-05-08T13:03:31.847" v="1622"/>
          <ac:cxnSpMkLst>
            <pc:docMk/>
            <pc:sldMk cId="612776008" sldId="256"/>
            <ac:cxnSpMk id="835" creationId="{1BDC3CE8-1721-4C16-A03B-68ABB63FAD27}"/>
          </ac:cxnSpMkLst>
        </pc:cxnChg>
        <pc:cxnChg chg="mod">
          <ac:chgData name="이승훈(전자전기공학과)" userId="bdc54694-ce69-4602-b93e-d20746b88dfe" providerId="ADAL" clId="{F4F78231-4EE1-4E0D-96F2-B4FCD2847931}" dt="2023-05-08T13:03:31.847" v="1622"/>
          <ac:cxnSpMkLst>
            <pc:docMk/>
            <pc:sldMk cId="612776008" sldId="256"/>
            <ac:cxnSpMk id="836" creationId="{0DD85134-D182-460E-8DC0-CBCB40935E59}"/>
          </ac:cxnSpMkLst>
        </pc:cxnChg>
        <pc:cxnChg chg="mod">
          <ac:chgData name="이승훈(전자전기공학과)" userId="bdc54694-ce69-4602-b93e-d20746b88dfe" providerId="ADAL" clId="{F4F78231-4EE1-4E0D-96F2-B4FCD2847931}" dt="2023-06-06T05:21:40.264" v="4332"/>
          <ac:cxnSpMkLst>
            <pc:docMk/>
            <pc:sldMk cId="612776008" sldId="256"/>
            <ac:cxnSpMk id="836" creationId="{E7E38AE4-C92B-480D-B09F-81A26AFB6283}"/>
          </ac:cxnSpMkLst>
        </pc:cxnChg>
        <pc:cxnChg chg="mod">
          <ac:chgData name="이승훈(전자전기공학과)" userId="bdc54694-ce69-4602-b93e-d20746b88dfe" providerId="ADAL" clId="{F4F78231-4EE1-4E0D-96F2-B4FCD2847931}" dt="2023-05-08T13:03:31.847" v="1622"/>
          <ac:cxnSpMkLst>
            <pc:docMk/>
            <pc:sldMk cId="612776008" sldId="256"/>
            <ac:cxnSpMk id="837" creationId="{1EF05A4F-350D-401D-B3E6-A52858E7C48A}"/>
          </ac:cxnSpMkLst>
        </pc:cxnChg>
        <pc:cxnChg chg="mod">
          <ac:chgData name="이승훈(전자전기공학과)" userId="bdc54694-ce69-4602-b93e-d20746b88dfe" providerId="ADAL" clId="{F4F78231-4EE1-4E0D-96F2-B4FCD2847931}" dt="2023-05-08T13:03:31.847" v="1622"/>
          <ac:cxnSpMkLst>
            <pc:docMk/>
            <pc:sldMk cId="612776008" sldId="256"/>
            <ac:cxnSpMk id="838" creationId="{1B37F4D3-E4F7-44E1-9E84-7BF26514BC1E}"/>
          </ac:cxnSpMkLst>
        </pc:cxnChg>
        <pc:cxnChg chg="mod">
          <ac:chgData name="이승훈(전자전기공학과)" userId="bdc54694-ce69-4602-b93e-d20746b88dfe" providerId="ADAL" clId="{F4F78231-4EE1-4E0D-96F2-B4FCD2847931}" dt="2023-05-08T13:03:31.847" v="1622"/>
          <ac:cxnSpMkLst>
            <pc:docMk/>
            <pc:sldMk cId="612776008" sldId="256"/>
            <ac:cxnSpMk id="839" creationId="{54DFA7D8-B07D-46A8-9221-3083D379D3F9}"/>
          </ac:cxnSpMkLst>
        </pc:cxnChg>
        <pc:cxnChg chg="mod">
          <ac:chgData name="이승훈(전자전기공학과)" userId="bdc54694-ce69-4602-b93e-d20746b88dfe" providerId="ADAL" clId="{F4F78231-4EE1-4E0D-96F2-B4FCD2847931}" dt="2023-05-08T13:03:31.847" v="1622"/>
          <ac:cxnSpMkLst>
            <pc:docMk/>
            <pc:sldMk cId="612776008" sldId="256"/>
            <ac:cxnSpMk id="840" creationId="{6C35D266-B0C5-4D0B-8574-89623A0B663E}"/>
          </ac:cxnSpMkLst>
        </pc:cxnChg>
        <pc:cxnChg chg="mod">
          <ac:chgData name="이승훈(전자전기공학과)" userId="bdc54694-ce69-4602-b93e-d20746b88dfe" providerId="ADAL" clId="{F4F78231-4EE1-4E0D-96F2-B4FCD2847931}" dt="2023-05-08T13:03:31.847" v="1622"/>
          <ac:cxnSpMkLst>
            <pc:docMk/>
            <pc:sldMk cId="612776008" sldId="256"/>
            <ac:cxnSpMk id="841" creationId="{812E5E4E-CD02-4525-BE87-913BFF3EC2E7}"/>
          </ac:cxnSpMkLst>
        </pc:cxnChg>
        <pc:cxnChg chg="mod">
          <ac:chgData name="이승훈(전자전기공학과)" userId="bdc54694-ce69-4602-b93e-d20746b88dfe" providerId="ADAL" clId="{F4F78231-4EE1-4E0D-96F2-B4FCD2847931}" dt="2023-05-08T13:03:31.847" v="1622"/>
          <ac:cxnSpMkLst>
            <pc:docMk/>
            <pc:sldMk cId="612776008" sldId="256"/>
            <ac:cxnSpMk id="842" creationId="{CACFD4CB-7D6D-4A1C-988D-3DEF498B1879}"/>
          </ac:cxnSpMkLst>
        </pc:cxnChg>
        <pc:cxnChg chg="mod">
          <ac:chgData name="이승훈(전자전기공학과)" userId="bdc54694-ce69-4602-b93e-d20746b88dfe" providerId="ADAL" clId="{F4F78231-4EE1-4E0D-96F2-B4FCD2847931}" dt="2023-05-08T13:03:31.847" v="1622"/>
          <ac:cxnSpMkLst>
            <pc:docMk/>
            <pc:sldMk cId="612776008" sldId="256"/>
            <ac:cxnSpMk id="843" creationId="{B86B8634-5EE0-4986-B410-8205176BA4E8}"/>
          </ac:cxnSpMkLst>
        </pc:cxnChg>
        <pc:cxnChg chg="mod">
          <ac:chgData name="이승훈(전자전기공학과)" userId="bdc54694-ce69-4602-b93e-d20746b88dfe" providerId="ADAL" clId="{F4F78231-4EE1-4E0D-96F2-B4FCD2847931}" dt="2023-05-08T13:03:31.847" v="1622"/>
          <ac:cxnSpMkLst>
            <pc:docMk/>
            <pc:sldMk cId="612776008" sldId="256"/>
            <ac:cxnSpMk id="844" creationId="{56F744A7-BA05-4B6D-9870-383C943CBA84}"/>
          </ac:cxnSpMkLst>
        </pc:cxnChg>
        <pc:cxnChg chg="mod">
          <ac:chgData name="이승훈(전자전기공학과)" userId="bdc54694-ce69-4602-b93e-d20746b88dfe" providerId="ADAL" clId="{F4F78231-4EE1-4E0D-96F2-B4FCD2847931}" dt="2023-05-08T13:03:31.847" v="1622"/>
          <ac:cxnSpMkLst>
            <pc:docMk/>
            <pc:sldMk cId="612776008" sldId="256"/>
            <ac:cxnSpMk id="845" creationId="{D621B556-80AC-45A5-978D-01E172023010}"/>
          </ac:cxnSpMkLst>
        </pc:cxnChg>
        <pc:cxnChg chg="mod">
          <ac:chgData name="이승훈(전자전기공학과)" userId="bdc54694-ce69-4602-b93e-d20746b88dfe" providerId="ADAL" clId="{F4F78231-4EE1-4E0D-96F2-B4FCD2847931}" dt="2023-05-08T13:03:31.847" v="1622"/>
          <ac:cxnSpMkLst>
            <pc:docMk/>
            <pc:sldMk cId="612776008" sldId="256"/>
            <ac:cxnSpMk id="846" creationId="{E223A009-3B52-4E72-9347-D4E0AE01595B}"/>
          </ac:cxnSpMkLst>
        </pc:cxnChg>
        <pc:cxnChg chg="mod">
          <ac:chgData name="이승훈(전자전기공학과)" userId="bdc54694-ce69-4602-b93e-d20746b88dfe" providerId="ADAL" clId="{F4F78231-4EE1-4E0D-96F2-B4FCD2847931}" dt="2023-05-08T13:03:31.847" v="1622"/>
          <ac:cxnSpMkLst>
            <pc:docMk/>
            <pc:sldMk cId="612776008" sldId="256"/>
            <ac:cxnSpMk id="847" creationId="{70E64014-B5D1-47D8-A6CF-DAFC0C879BEF}"/>
          </ac:cxnSpMkLst>
        </pc:cxnChg>
        <pc:cxnChg chg="mod">
          <ac:chgData name="이승훈(전자전기공학과)" userId="bdc54694-ce69-4602-b93e-d20746b88dfe" providerId="ADAL" clId="{F4F78231-4EE1-4E0D-96F2-B4FCD2847931}" dt="2023-05-08T13:03:31.847" v="1622"/>
          <ac:cxnSpMkLst>
            <pc:docMk/>
            <pc:sldMk cId="612776008" sldId="256"/>
            <ac:cxnSpMk id="848" creationId="{7C136AEA-0194-42E1-8898-E19CBB57A6AA}"/>
          </ac:cxnSpMkLst>
        </pc:cxnChg>
        <pc:cxnChg chg="mod">
          <ac:chgData name="이승훈(전자전기공학과)" userId="bdc54694-ce69-4602-b93e-d20746b88dfe" providerId="ADAL" clId="{F4F78231-4EE1-4E0D-96F2-B4FCD2847931}" dt="2023-05-08T13:03:31.847" v="1622"/>
          <ac:cxnSpMkLst>
            <pc:docMk/>
            <pc:sldMk cId="612776008" sldId="256"/>
            <ac:cxnSpMk id="849" creationId="{BCF09E60-3BB7-42E9-8116-44297675FDD6}"/>
          </ac:cxnSpMkLst>
        </pc:cxnChg>
        <pc:cxnChg chg="mod">
          <ac:chgData name="이승훈(전자전기공학과)" userId="bdc54694-ce69-4602-b93e-d20746b88dfe" providerId="ADAL" clId="{F4F78231-4EE1-4E0D-96F2-B4FCD2847931}" dt="2023-05-08T13:03:31.847" v="1622"/>
          <ac:cxnSpMkLst>
            <pc:docMk/>
            <pc:sldMk cId="612776008" sldId="256"/>
            <ac:cxnSpMk id="850" creationId="{AF98E9F3-6BD1-48CB-821E-556BF7B8BE48}"/>
          </ac:cxnSpMkLst>
        </pc:cxnChg>
        <pc:cxnChg chg="mod">
          <ac:chgData name="이승훈(전자전기공학과)" userId="bdc54694-ce69-4602-b93e-d20746b88dfe" providerId="ADAL" clId="{F4F78231-4EE1-4E0D-96F2-B4FCD2847931}" dt="2023-05-08T13:03:31.847" v="1622"/>
          <ac:cxnSpMkLst>
            <pc:docMk/>
            <pc:sldMk cId="612776008" sldId="256"/>
            <ac:cxnSpMk id="851" creationId="{F90B013D-2BFD-4C99-A3DB-809BA9976C88}"/>
          </ac:cxnSpMkLst>
        </pc:cxnChg>
        <pc:cxnChg chg="mod">
          <ac:chgData name="이승훈(전자전기공학과)" userId="bdc54694-ce69-4602-b93e-d20746b88dfe" providerId="ADAL" clId="{F4F78231-4EE1-4E0D-96F2-B4FCD2847931}" dt="2023-05-08T13:03:31.847" v="1622"/>
          <ac:cxnSpMkLst>
            <pc:docMk/>
            <pc:sldMk cId="612776008" sldId="256"/>
            <ac:cxnSpMk id="852" creationId="{AAECD187-CF77-4ADB-B2A3-089D5E4D8E32}"/>
          </ac:cxnSpMkLst>
        </pc:cxnChg>
        <pc:cxnChg chg="mod">
          <ac:chgData name="이승훈(전자전기공학과)" userId="bdc54694-ce69-4602-b93e-d20746b88dfe" providerId="ADAL" clId="{F4F78231-4EE1-4E0D-96F2-B4FCD2847931}" dt="2023-05-08T13:03:31.847" v="1622"/>
          <ac:cxnSpMkLst>
            <pc:docMk/>
            <pc:sldMk cId="612776008" sldId="256"/>
            <ac:cxnSpMk id="853" creationId="{D746C669-5867-47DD-9002-0266CD45AD21}"/>
          </ac:cxnSpMkLst>
        </pc:cxnChg>
        <pc:cxnChg chg="mod">
          <ac:chgData name="이승훈(전자전기공학과)" userId="bdc54694-ce69-4602-b93e-d20746b88dfe" providerId="ADAL" clId="{F4F78231-4EE1-4E0D-96F2-B4FCD2847931}" dt="2023-05-08T13:03:31.847" v="1622"/>
          <ac:cxnSpMkLst>
            <pc:docMk/>
            <pc:sldMk cId="612776008" sldId="256"/>
            <ac:cxnSpMk id="854" creationId="{CE6183A7-F5BA-46FD-B061-80147C436542}"/>
          </ac:cxnSpMkLst>
        </pc:cxnChg>
        <pc:cxnChg chg="mod">
          <ac:chgData name="이승훈(전자전기공학과)" userId="bdc54694-ce69-4602-b93e-d20746b88dfe" providerId="ADAL" clId="{F4F78231-4EE1-4E0D-96F2-B4FCD2847931}" dt="2023-05-08T13:03:31.847" v="1622"/>
          <ac:cxnSpMkLst>
            <pc:docMk/>
            <pc:sldMk cId="612776008" sldId="256"/>
            <ac:cxnSpMk id="855" creationId="{869F667F-84B5-4625-AB82-B8AEC6786052}"/>
          </ac:cxnSpMkLst>
        </pc:cxnChg>
        <pc:cxnChg chg="mod">
          <ac:chgData name="이승훈(전자전기공학과)" userId="bdc54694-ce69-4602-b93e-d20746b88dfe" providerId="ADAL" clId="{F4F78231-4EE1-4E0D-96F2-B4FCD2847931}" dt="2023-05-08T13:03:31.847" v="1622"/>
          <ac:cxnSpMkLst>
            <pc:docMk/>
            <pc:sldMk cId="612776008" sldId="256"/>
            <ac:cxnSpMk id="856" creationId="{5CF3A838-3254-437F-950F-3CF0F066B814}"/>
          </ac:cxnSpMkLst>
        </pc:cxnChg>
        <pc:cxnChg chg="mod">
          <ac:chgData name="이승훈(전자전기공학과)" userId="bdc54694-ce69-4602-b93e-d20746b88dfe" providerId="ADAL" clId="{F4F78231-4EE1-4E0D-96F2-B4FCD2847931}" dt="2023-05-08T13:03:31.847" v="1622"/>
          <ac:cxnSpMkLst>
            <pc:docMk/>
            <pc:sldMk cId="612776008" sldId="256"/>
            <ac:cxnSpMk id="857" creationId="{2C6B7256-7168-4EC5-A29C-C3CB194103AC}"/>
          </ac:cxnSpMkLst>
        </pc:cxnChg>
        <pc:cxnChg chg="mod">
          <ac:chgData name="이승훈(전자전기공학과)" userId="bdc54694-ce69-4602-b93e-d20746b88dfe" providerId="ADAL" clId="{F4F78231-4EE1-4E0D-96F2-B4FCD2847931}" dt="2023-05-08T13:03:31.847" v="1622"/>
          <ac:cxnSpMkLst>
            <pc:docMk/>
            <pc:sldMk cId="612776008" sldId="256"/>
            <ac:cxnSpMk id="858" creationId="{95FCB158-7D34-4F9C-B5CA-423D17845FA2}"/>
          </ac:cxnSpMkLst>
        </pc:cxnChg>
        <pc:cxnChg chg="mod">
          <ac:chgData name="이승훈(전자전기공학과)" userId="bdc54694-ce69-4602-b93e-d20746b88dfe" providerId="ADAL" clId="{F4F78231-4EE1-4E0D-96F2-B4FCD2847931}" dt="2023-05-08T13:03:31.847" v="1622"/>
          <ac:cxnSpMkLst>
            <pc:docMk/>
            <pc:sldMk cId="612776008" sldId="256"/>
            <ac:cxnSpMk id="859" creationId="{42269F6D-A131-412A-9297-E1844A2255D0}"/>
          </ac:cxnSpMkLst>
        </pc:cxnChg>
        <pc:cxnChg chg="mod">
          <ac:chgData name="이승훈(전자전기공학과)" userId="bdc54694-ce69-4602-b93e-d20746b88dfe" providerId="ADAL" clId="{F4F78231-4EE1-4E0D-96F2-B4FCD2847931}" dt="2023-05-08T13:03:31.847" v="1622"/>
          <ac:cxnSpMkLst>
            <pc:docMk/>
            <pc:sldMk cId="612776008" sldId="256"/>
            <ac:cxnSpMk id="860" creationId="{790C4047-7916-4F55-8A0C-B1124AD7C087}"/>
          </ac:cxnSpMkLst>
        </pc:cxnChg>
        <pc:cxnChg chg="mod">
          <ac:chgData name="이승훈(전자전기공학과)" userId="bdc54694-ce69-4602-b93e-d20746b88dfe" providerId="ADAL" clId="{F4F78231-4EE1-4E0D-96F2-B4FCD2847931}" dt="2023-05-08T13:03:31.847" v="1622"/>
          <ac:cxnSpMkLst>
            <pc:docMk/>
            <pc:sldMk cId="612776008" sldId="256"/>
            <ac:cxnSpMk id="861" creationId="{95CCD016-8922-40D9-932C-E264F9347E4B}"/>
          </ac:cxnSpMkLst>
        </pc:cxnChg>
        <pc:cxnChg chg="mod">
          <ac:chgData name="이승훈(전자전기공학과)" userId="bdc54694-ce69-4602-b93e-d20746b88dfe" providerId="ADAL" clId="{F4F78231-4EE1-4E0D-96F2-B4FCD2847931}" dt="2023-05-08T13:03:31.847" v="1622"/>
          <ac:cxnSpMkLst>
            <pc:docMk/>
            <pc:sldMk cId="612776008" sldId="256"/>
            <ac:cxnSpMk id="862" creationId="{55405837-1570-4E97-A1DC-D64274999943}"/>
          </ac:cxnSpMkLst>
        </pc:cxnChg>
        <pc:cxnChg chg="mod">
          <ac:chgData name="이승훈(전자전기공학과)" userId="bdc54694-ce69-4602-b93e-d20746b88dfe" providerId="ADAL" clId="{F4F78231-4EE1-4E0D-96F2-B4FCD2847931}" dt="2023-05-08T13:03:31.847" v="1622"/>
          <ac:cxnSpMkLst>
            <pc:docMk/>
            <pc:sldMk cId="612776008" sldId="256"/>
            <ac:cxnSpMk id="863" creationId="{859621E0-6EED-4672-BB34-5B2E27177334}"/>
          </ac:cxnSpMkLst>
        </pc:cxnChg>
        <pc:cxnChg chg="mod">
          <ac:chgData name="이승훈(전자전기공학과)" userId="bdc54694-ce69-4602-b93e-d20746b88dfe" providerId="ADAL" clId="{F4F78231-4EE1-4E0D-96F2-B4FCD2847931}" dt="2023-05-08T13:03:31.847" v="1622"/>
          <ac:cxnSpMkLst>
            <pc:docMk/>
            <pc:sldMk cId="612776008" sldId="256"/>
            <ac:cxnSpMk id="864" creationId="{AF612E01-EDFF-41A6-A643-5D6A60D3F440}"/>
          </ac:cxnSpMkLst>
        </pc:cxnChg>
        <pc:cxnChg chg="mod">
          <ac:chgData name="이승훈(전자전기공학과)" userId="bdc54694-ce69-4602-b93e-d20746b88dfe" providerId="ADAL" clId="{F4F78231-4EE1-4E0D-96F2-B4FCD2847931}" dt="2023-05-08T13:03:31.847" v="1622"/>
          <ac:cxnSpMkLst>
            <pc:docMk/>
            <pc:sldMk cId="612776008" sldId="256"/>
            <ac:cxnSpMk id="865" creationId="{C492B61B-7252-4D0E-9C84-48D81B38B81E}"/>
          </ac:cxnSpMkLst>
        </pc:cxnChg>
        <pc:cxnChg chg="mod">
          <ac:chgData name="이승훈(전자전기공학과)" userId="bdc54694-ce69-4602-b93e-d20746b88dfe" providerId="ADAL" clId="{F4F78231-4EE1-4E0D-96F2-B4FCD2847931}" dt="2023-05-08T13:03:31.847" v="1622"/>
          <ac:cxnSpMkLst>
            <pc:docMk/>
            <pc:sldMk cId="612776008" sldId="256"/>
            <ac:cxnSpMk id="866" creationId="{4563DF5D-D8C8-4AA4-B73C-55CDE5F062D8}"/>
          </ac:cxnSpMkLst>
        </pc:cxnChg>
        <pc:cxnChg chg="mod">
          <ac:chgData name="이승훈(전자전기공학과)" userId="bdc54694-ce69-4602-b93e-d20746b88dfe" providerId="ADAL" clId="{F4F78231-4EE1-4E0D-96F2-B4FCD2847931}" dt="2023-05-08T13:03:31.847" v="1622"/>
          <ac:cxnSpMkLst>
            <pc:docMk/>
            <pc:sldMk cId="612776008" sldId="256"/>
            <ac:cxnSpMk id="867" creationId="{F750B22F-1423-48AA-B1EF-F9EEBF010DAB}"/>
          </ac:cxnSpMkLst>
        </pc:cxnChg>
        <pc:cxnChg chg="mod">
          <ac:chgData name="이승훈(전자전기공학과)" userId="bdc54694-ce69-4602-b93e-d20746b88dfe" providerId="ADAL" clId="{F4F78231-4EE1-4E0D-96F2-B4FCD2847931}" dt="2023-05-08T13:03:31.847" v="1622"/>
          <ac:cxnSpMkLst>
            <pc:docMk/>
            <pc:sldMk cId="612776008" sldId="256"/>
            <ac:cxnSpMk id="868" creationId="{D6EE6CBC-718B-411A-B396-9732951C256C}"/>
          </ac:cxnSpMkLst>
        </pc:cxnChg>
        <pc:cxnChg chg="mod">
          <ac:chgData name="이승훈(전자전기공학과)" userId="bdc54694-ce69-4602-b93e-d20746b88dfe" providerId="ADAL" clId="{F4F78231-4EE1-4E0D-96F2-B4FCD2847931}" dt="2023-05-08T13:03:31.847" v="1622"/>
          <ac:cxnSpMkLst>
            <pc:docMk/>
            <pc:sldMk cId="612776008" sldId="256"/>
            <ac:cxnSpMk id="869" creationId="{09E03E4B-A4E8-401E-AD05-458F25B746C3}"/>
          </ac:cxnSpMkLst>
        </pc:cxnChg>
        <pc:cxnChg chg="mod">
          <ac:chgData name="이승훈(전자전기공학과)" userId="bdc54694-ce69-4602-b93e-d20746b88dfe" providerId="ADAL" clId="{F4F78231-4EE1-4E0D-96F2-B4FCD2847931}" dt="2023-05-08T13:03:31.847" v="1622"/>
          <ac:cxnSpMkLst>
            <pc:docMk/>
            <pc:sldMk cId="612776008" sldId="256"/>
            <ac:cxnSpMk id="870" creationId="{A06879FB-D3E8-4F66-B43E-70C885AC4E2F}"/>
          </ac:cxnSpMkLst>
        </pc:cxnChg>
        <pc:cxnChg chg="mod">
          <ac:chgData name="이승훈(전자전기공학과)" userId="bdc54694-ce69-4602-b93e-d20746b88dfe" providerId="ADAL" clId="{F4F78231-4EE1-4E0D-96F2-B4FCD2847931}" dt="2023-05-08T13:03:31.847" v="1622"/>
          <ac:cxnSpMkLst>
            <pc:docMk/>
            <pc:sldMk cId="612776008" sldId="256"/>
            <ac:cxnSpMk id="871" creationId="{EACF7D41-FDC1-464A-805F-29DDF0C8FAA5}"/>
          </ac:cxnSpMkLst>
        </pc:cxnChg>
        <pc:cxnChg chg="mod">
          <ac:chgData name="이승훈(전자전기공학과)" userId="bdc54694-ce69-4602-b93e-d20746b88dfe" providerId="ADAL" clId="{F4F78231-4EE1-4E0D-96F2-B4FCD2847931}" dt="2023-05-08T13:03:31.847" v="1622"/>
          <ac:cxnSpMkLst>
            <pc:docMk/>
            <pc:sldMk cId="612776008" sldId="256"/>
            <ac:cxnSpMk id="872" creationId="{56CAF0FF-7579-43DF-83F5-3D5525F4AEF0}"/>
          </ac:cxnSpMkLst>
        </pc:cxnChg>
        <pc:cxnChg chg="mod">
          <ac:chgData name="이승훈(전자전기공학과)" userId="bdc54694-ce69-4602-b93e-d20746b88dfe" providerId="ADAL" clId="{F4F78231-4EE1-4E0D-96F2-B4FCD2847931}" dt="2023-05-08T13:03:31.847" v="1622"/>
          <ac:cxnSpMkLst>
            <pc:docMk/>
            <pc:sldMk cId="612776008" sldId="256"/>
            <ac:cxnSpMk id="873" creationId="{018289C8-0E28-4D55-971F-C101B0A8CC27}"/>
          </ac:cxnSpMkLst>
        </pc:cxnChg>
        <pc:cxnChg chg="mod">
          <ac:chgData name="이승훈(전자전기공학과)" userId="bdc54694-ce69-4602-b93e-d20746b88dfe" providerId="ADAL" clId="{F4F78231-4EE1-4E0D-96F2-B4FCD2847931}" dt="2023-05-08T13:03:31.847" v="1622"/>
          <ac:cxnSpMkLst>
            <pc:docMk/>
            <pc:sldMk cId="612776008" sldId="256"/>
            <ac:cxnSpMk id="874" creationId="{F506005F-F772-4785-995A-C01CDE928054}"/>
          </ac:cxnSpMkLst>
        </pc:cxnChg>
        <pc:cxnChg chg="mod">
          <ac:chgData name="이승훈(전자전기공학과)" userId="bdc54694-ce69-4602-b93e-d20746b88dfe" providerId="ADAL" clId="{F4F78231-4EE1-4E0D-96F2-B4FCD2847931}" dt="2023-05-08T13:03:31.847" v="1622"/>
          <ac:cxnSpMkLst>
            <pc:docMk/>
            <pc:sldMk cId="612776008" sldId="256"/>
            <ac:cxnSpMk id="875" creationId="{4785B90E-6B95-4EA2-BF69-354CD95BF3C3}"/>
          </ac:cxnSpMkLst>
        </pc:cxnChg>
        <pc:cxnChg chg="mod">
          <ac:chgData name="이승훈(전자전기공학과)" userId="bdc54694-ce69-4602-b93e-d20746b88dfe" providerId="ADAL" clId="{F4F78231-4EE1-4E0D-96F2-B4FCD2847931}" dt="2023-05-08T13:03:31.847" v="1622"/>
          <ac:cxnSpMkLst>
            <pc:docMk/>
            <pc:sldMk cId="612776008" sldId="256"/>
            <ac:cxnSpMk id="876" creationId="{5415AD78-DEE3-4B51-9DA8-A1DB6CA9AB47}"/>
          </ac:cxnSpMkLst>
        </pc:cxnChg>
        <pc:cxnChg chg="mod">
          <ac:chgData name="이승훈(전자전기공학과)" userId="bdc54694-ce69-4602-b93e-d20746b88dfe" providerId="ADAL" clId="{F4F78231-4EE1-4E0D-96F2-B4FCD2847931}" dt="2023-05-08T13:03:31.847" v="1622"/>
          <ac:cxnSpMkLst>
            <pc:docMk/>
            <pc:sldMk cId="612776008" sldId="256"/>
            <ac:cxnSpMk id="877" creationId="{0E335182-BAF3-468B-8F47-D1852FD0618F}"/>
          </ac:cxnSpMkLst>
        </pc:cxnChg>
        <pc:cxnChg chg="mod">
          <ac:chgData name="이승훈(전자전기공학과)" userId="bdc54694-ce69-4602-b93e-d20746b88dfe" providerId="ADAL" clId="{F4F78231-4EE1-4E0D-96F2-B4FCD2847931}" dt="2023-05-08T13:03:31.847" v="1622"/>
          <ac:cxnSpMkLst>
            <pc:docMk/>
            <pc:sldMk cId="612776008" sldId="256"/>
            <ac:cxnSpMk id="879" creationId="{BF1BE045-E221-40CC-8B73-C0B6ACA54E9B}"/>
          </ac:cxnSpMkLst>
        </pc:cxnChg>
        <pc:cxnChg chg="mod">
          <ac:chgData name="이승훈(전자전기공학과)" userId="bdc54694-ce69-4602-b93e-d20746b88dfe" providerId="ADAL" clId="{F4F78231-4EE1-4E0D-96F2-B4FCD2847931}" dt="2023-05-08T13:03:31.847" v="1622"/>
          <ac:cxnSpMkLst>
            <pc:docMk/>
            <pc:sldMk cId="612776008" sldId="256"/>
            <ac:cxnSpMk id="880" creationId="{238A7A27-4BD8-446A-894F-7992C0D5B36B}"/>
          </ac:cxnSpMkLst>
        </pc:cxnChg>
        <pc:cxnChg chg="mod">
          <ac:chgData name="이승훈(전자전기공학과)" userId="bdc54694-ce69-4602-b93e-d20746b88dfe" providerId="ADAL" clId="{F4F78231-4EE1-4E0D-96F2-B4FCD2847931}" dt="2023-05-08T13:03:31.847" v="1622"/>
          <ac:cxnSpMkLst>
            <pc:docMk/>
            <pc:sldMk cId="612776008" sldId="256"/>
            <ac:cxnSpMk id="881" creationId="{ACFBD763-9913-424B-A14E-80C82C886754}"/>
          </ac:cxnSpMkLst>
        </pc:cxnChg>
        <pc:cxnChg chg="mod">
          <ac:chgData name="이승훈(전자전기공학과)" userId="bdc54694-ce69-4602-b93e-d20746b88dfe" providerId="ADAL" clId="{F4F78231-4EE1-4E0D-96F2-B4FCD2847931}" dt="2023-05-08T13:03:31.847" v="1622"/>
          <ac:cxnSpMkLst>
            <pc:docMk/>
            <pc:sldMk cId="612776008" sldId="256"/>
            <ac:cxnSpMk id="882" creationId="{AB9C189B-62A1-4301-BE07-5E3B024E0723}"/>
          </ac:cxnSpMkLst>
        </pc:cxnChg>
        <pc:cxnChg chg="mod">
          <ac:chgData name="이승훈(전자전기공학과)" userId="bdc54694-ce69-4602-b93e-d20746b88dfe" providerId="ADAL" clId="{F4F78231-4EE1-4E0D-96F2-B4FCD2847931}" dt="2023-05-08T13:03:31.847" v="1622"/>
          <ac:cxnSpMkLst>
            <pc:docMk/>
            <pc:sldMk cId="612776008" sldId="256"/>
            <ac:cxnSpMk id="883" creationId="{5DB26B4C-8DB9-40E4-89C5-00CA3275FAB5}"/>
          </ac:cxnSpMkLst>
        </pc:cxnChg>
        <pc:cxnChg chg="mod">
          <ac:chgData name="이승훈(전자전기공학과)" userId="bdc54694-ce69-4602-b93e-d20746b88dfe" providerId="ADAL" clId="{F4F78231-4EE1-4E0D-96F2-B4FCD2847931}" dt="2023-05-08T13:03:31.847" v="1622"/>
          <ac:cxnSpMkLst>
            <pc:docMk/>
            <pc:sldMk cId="612776008" sldId="256"/>
            <ac:cxnSpMk id="887" creationId="{88DB9B57-D694-4834-9F40-37A47C617CF3}"/>
          </ac:cxnSpMkLst>
        </pc:cxnChg>
        <pc:cxnChg chg="mod">
          <ac:chgData name="이승훈(전자전기공학과)" userId="bdc54694-ce69-4602-b93e-d20746b88dfe" providerId="ADAL" clId="{F4F78231-4EE1-4E0D-96F2-B4FCD2847931}" dt="2023-05-08T13:03:31.847" v="1622"/>
          <ac:cxnSpMkLst>
            <pc:docMk/>
            <pc:sldMk cId="612776008" sldId="256"/>
            <ac:cxnSpMk id="888" creationId="{AFBC1C58-B1FD-4190-8930-186456ACDF20}"/>
          </ac:cxnSpMkLst>
        </pc:cxnChg>
        <pc:cxnChg chg="mod">
          <ac:chgData name="이승훈(전자전기공학과)" userId="bdc54694-ce69-4602-b93e-d20746b88dfe" providerId="ADAL" clId="{F4F78231-4EE1-4E0D-96F2-B4FCD2847931}" dt="2023-05-08T13:03:31.847" v="1622"/>
          <ac:cxnSpMkLst>
            <pc:docMk/>
            <pc:sldMk cId="612776008" sldId="256"/>
            <ac:cxnSpMk id="893" creationId="{C315B277-38D8-4922-8D76-D9D0CAF5353F}"/>
          </ac:cxnSpMkLst>
        </pc:cxnChg>
        <pc:cxnChg chg="mod">
          <ac:chgData name="이승훈(전자전기공학과)" userId="bdc54694-ce69-4602-b93e-d20746b88dfe" providerId="ADAL" clId="{F4F78231-4EE1-4E0D-96F2-B4FCD2847931}" dt="2023-05-08T13:03:31.847" v="1622"/>
          <ac:cxnSpMkLst>
            <pc:docMk/>
            <pc:sldMk cId="612776008" sldId="256"/>
            <ac:cxnSpMk id="894" creationId="{953FB483-12FE-4C0A-97A9-AE72C68007D8}"/>
          </ac:cxnSpMkLst>
        </pc:cxnChg>
        <pc:cxnChg chg="mod">
          <ac:chgData name="이승훈(전자전기공학과)" userId="bdc54694-ce69-4602-b93e-d20746b88dfe" providerId="ADAL" clId="{F4F78231-4EE1-4E0D-96F2-B4FCD2847931}" dt="2023-06-06T05:14:03.019" v="4243" actId="1035"/>
          <ac:cxnSpMkLst>
            <pc:docMk/>
            <pc:sldMk cId="612776008" sldId="256"/>
            <ac:cxnSpMk id="905" creationId="{13448B9F-C87A-4F13-92CF-58521DF027F6}"/>
          </ac:cxnSpMkLst>
        </pc:cxnChg>
        <pc:cxnChg chg="mod">
          <ac:chgData name="이승훈(전자전기공학과)" userId="bdc54694-ce69-4602-b93e-d20746b88dfe" providerId="ADAL" clId="{F4F78231-4EE1-4E0D-96F2-B4FCD2847931}" dt="2023-06-06T05:14:03.019" v="4243" actId="1035"/>
          <ac:cxnSpMkLst>
            <pc:docMk/>
            <pc:sldMk cId="612776008" sldId="256"/>
            <ac:cxnSpMk id="907" creationId="{3FA39ED9-2C57-44BA-8143-6877436B48FA}"/>
          </ac:cxnSpMkLst>
        </pc:cxnChg>
        <pc:cxnChg chg="mod">
          <ac:chgData name="이승훈(전자전기공학과)" userId="bdc54694-ce69-4602-b93e-d20746b88dfe" providerId="ADAL" clId="{F4F78231-4EE1-4E0D-96F2-B4FCD2847931}" dt="2023-06-06T05:14:03.019" v="4243" actId="1035"/>
          <ac:cxnSpMkLst>
            <pc:docMk/>
            <pc:sldMk cId="612776008" sldId="256"/>
            <ac:cxnSpMk id="908" creationId="{DC1364BB-6C28-4D0D-B448-634E914A25B0}"/>
          </ac:cxnSpMkLst>
        </pc:cxnChg>
        <pc:cxnChg chg="mod">
          <ac:chgData name="이승훈(전자전기공학과)" userId="bdc54694-ce69-4602-b93e-d20746b88dfe" providerId="ADAL" clId="{F4F78231-4EE1-4E0D-96F2-B4FCD2847931}" dt="2023-06-06T05:14:03.019" v="4243" actId="1035"/>
          <ac:cxnSpMkLst>
            <pc:docMk/>
            <pc:sldMk cId="612776008" sldId="256"/>
            <ac:cxnSpMk id="909" creationId="{C8A3CF12-D02B-426B-97F4-DC55BB037D53}"/>
          </ac:cxnSpMkLst>
        </pc:cxnChg>
        <pc:cxnChg chg="mod">
          <ac:chgData name="이승훈(전자전기공학과)" userId="bdc54694-ce69-4602-b93e-d20746b88dfe" providerId="ADAL" clId="{F4F78231-4EE1-4E0D-96F2-B4FCD2847931}" dt="2023-06-06T05:14:03.019" v="4243" actId="1035"/>
          <ac:cxnSpMkLst>
            <pc:docMk/>
            <pc:sldMk cId="612776008" sldId="256"/>
            <ac:cxnSpMk id="910" creationId="{71B9FADB-40A5-4A24-8FD4-8FCB7FD44E69}"/>
          </ac:cxnSpMkLst>
        </pc:cxnChg>
        <pc:cxnChg chg="mod">
          <ac:chgData name="이승훈(전자전기공학과)" userId="bdc54694-ce69-4602-b93e-d20746b88dfe" providerId="ADAL" clId="{F4F78231-4EE1-4E0D-96F2-B4FCD2847931}" dt="2023-06-06T05:14:03.019" v="4243" actId="1035"/>
          <ac:cxnSpMkLst>
            <pc:docMk/>
            <pc:sldMk cId="612776008" sldId="256"/>
            <ac:cxnSpMk id="911" creationId="{5424C56F-636D-4CC6-AB98-B91562B2005D}"/>
          </ac:cxnSpMkLst>
        </pc:cxnChg>
        <pc:cxnChg chg="mod">
          <ac:chgData name="이승훈(전자전기공학과)" userId="bdc54694-ce69-4602-b93e-d20746b88dfe" providerId="ADAL" clId="{F4F78231-4EE1-4E0D-96F2-B4FCD2847931}" dt="2023-06-06T05:14:03.019" v="4243" actId="1035"/>
          <ac:cxnSpMkLst>
            <pc:docMk/>
            <pc:sldMk cId="612776008" sldId="256"/>
            <ac:cxnSpMk id="912" creationId="{E0852A3B-7B82-491C-B507-CC7759475CFD}"/>
          </ac:cxnSpMkLst>
        </pc:cxnChg>
        <pc:cxnChg chg="mod">
          <ac:chgData name="이승훈(전자전기공학과)" userId="bdc54694-ce69-4602-b93e-d20746b88dfe" providerId="ADAL" clId="{F4F78231-4EE1-4E0D-96F2-B4FCD2847931}" dt="2023-06-06T05:14:03.019" v="4243" actId="1035"/>
          <ac:cxnSpMkLst>
            <pc:docMk/>
            <pc:sldMk cId="612776008" sldId="256"/>
            <ac:cxnSpMk id="915" creationId="{65030C66-BC45-4949-B96D-238D3443D8E2}"/>
          </ac:cxnSpMkLst>
        </pc:cxnChg>
        <pc:cxnChg chg="mod">
          <ac:chgData name="이승훈(전자전기공학과)" userId="bdc54694-ce69-4602-b93e-d20746b88dfe" providerId="ADAL" clId="{F4F78231-4EE1-4E0D-96F2-B4FCD2847931}" dt="2023-06-06T05:14:03.019" v="4243" actId="1035"/>
          <ac:cxnSpMkLst>
            <pc:docMk/>
            <pc:sldMk cId="612776008" sldId="256"/>
            <ac:cxnSpMk id="916" creationId="{26A769DF-1251-4217-99BE-612806618867}"/>
          </ac:cxnSpMkLst>
        </pc:cxnChg>
        <pc:cxnChg chg="mod">
          <ac:chgData name="이승훈(전자전기공학과)" userId="bdc54694-ce69-4602-b93e-d20746b88dfe" providerId="ADAL" clId="{F4F78231-4EE1-4E0D-96F2-B4FCD2847931}" dt="2023-06-06T05:14:03.019" v="4243" actId="1035"/>
          <ac:cxnSpMkLst>
            <pc:docMk/>
            <pc:sldMk cId="612776008" sldId="256"/>
            <ac:cxnSpMk id="917" creationId="{24022948-10A2-4294-8E5A-3A67115A4263}"/>
          </ac:cxnSpMkLst>
        </pc:cxnChg>
        <pc:cxnChg chg="mod">
          <ac:chgData name="이승훈(전자전기공학과)" userId="bdc54694-ce69-4602-b93e-d20746b88dfe" providerId="ADAL" clId="{F4F78231-4EE1-4E0D-96F2-B4FCD2847931}" dt="2023-06-06T05:14:03.019" v="4243" actId="1035"/>
          <ac:cxnSpMkLst>
            <pc:docMk/>
            <pc:sldMk cId="612776008" sldId="256"/>
            <ac:cxnSpMk id="918" creationId="{B0A715E8-016A-4FA4-8642-D9659DD14F38}"/>
          </ac:cxnSpMkLst>
        </pc:cxnChg>
        <pc:cxnChg chg="mod">
          <ac:chgData name="이승훈(전자전기공학과)" userId="bdc54694-ce69-4602-b93e-d20746b88dfe" providerId="ADAL" clId="{F4F78231-4EE1-4E0D-96F2-B4FCD2847931}" dt="2023-06-06T05:14:03.019" v="4243" actId="1035"/>
          <ac:cxnSpMkLst>
            <pc:docMk/>
            <pc:sldMk cId="612776008" sldId="256"/>
            <ac:cxnSpMk id="919" creationId="{CD1F1080-8240-4CF7-9D9C-F3A101531266}"/>
          </ac:cxnSpMkLst>
        </pc:cxnChg>
        <pc:cxnChg chg="mod">
          <ac:chgData name="이승훈(전자전기공학과)" userId="bdc54694-ce69-4602-b93e-d20746b88dfe" providerId="ADAL" clId="{F4F78231-4EE1-4E0D-96F2-B4FCD2847931}" dt="2023-06-06T05:14:03.019" v="4243" actId="1035"/>
          <ac:cxnSpMkLst>
            <pc:docMk/>
            <pc:sldMk cId="612776008" sldId="256"/>
            <ac:cxnSpMk id="920" creationId="{60D41AEA-4399-4D44-AAE9-6D654E3C0D20}"/>
          </ac:cxnSpMkLst>
        </pc:cxnChg>
        <pc:cxnChg chg="mod">
          <ac:chgData name="이승훈(전자전기공학과)" userId="bdc54694-ce69-4602-b93e-d20746b88dfe" providerId="ADAL" clId="{F4F78231-4EE1-4E0D-96F2-B4FCD2847931}" dt="2023-06-06T05:14:03.019" v="4243" actId="1035"/>
          <ac:cxnSpMkLst>
            <pc:docMk/>
            <pc:sldMk cId="612776008" sldId="256"/>
            <ac:cxnSpMk id="921" creationId="{1E833B71-939F-4A76-AB42-A29F3BBA6FC5}"/>
          </ac:cxnSpMkLst>
        </pc:cxnChg>
        <pc:cxnChg chg="mod">
          <ac:chgData name="이승훈(전자전기공학과)" userId="bdc54694-ce69-4602-b93e-d20746b88dfe" providerId="ADAL" clId="{F4F78231-4EE1-4E0D-96F2-B4FCD2847931}" dt="2023-06-06T05:14:03.019" v="4243" actId="1035"/>
          <ac:cxnSpMkLst>
            <pc:docMk/>
            <pc:sldMk cId="612776008" sldId="256"/>
            <ac:cxnSpMk id="922" creationId="{47F0C4E0-F5A2-455D-A6BA-618BA4906130}"/>
          </ac:cxnSpMkLst>
        </pc:cxnChg>
        <pc:cxnChg chg="mod">
          <ac:chgData name="이승훈(전자전기공학과)" userId="bdc54694-ce69-4602-b93e-d20746b88dfe" providerId="ADAL" clId="{F4F78231-4EE1-4E0D-96F2-B4FCD2847931}" dt="2023-06-06T05:14:03.019" v="4243" actId="1035"/>
          <ac:cxnSpMkLst>
            <pc:docMk/>
            <pc:sldMk cId="612776008" sldId="256"/>
            <ac:cxnSpMk id="923" creationId="{0B64F875-0E38-4FB3-A7E9-461BEDE6BD7E}"/>
          </ac:cxnSpMkLst>
        </pc:cxnChg>
        <pc:cxnChg chg="mod">
          <ac:chgData name="이승훈(전자전기공학과)" userId="bdc54694-ce69-4602-b93e-d20746b88dfe" providerId="ADAL" clId="{F4F78231-4EE1-4E0D-96F2-B4FCD2847931}" dt="2023-06-06T05:14:03.019" v="4243" actId="1035"/>
          <ac:cxnSpMkLst>
            <pc:docMk/>
            <pc:sldMk cId="612776008" sldId="256"/>
            <ac:cxnSpMk id="946" creationId="{182E92A9-C458-4B45-A903-C9A4E318DEF8}"/>
          </ac:cxnSpMkLst>
        </pc:cxnChg>
        <pc:cxnChg chg="mod">
          <ac:chgData name="이승훈(전자전기공학과)" userId="bdc54694-ce69-4602-b93e-d20746b88dfe" providerId="ADAL" clId="{F4F78231-4EE1-4E0D-96F2-B4FCD2847931}" dt="2023-06-06T05:14:03.019" v="4243" actId="1035"/>
          <ac:cxnSpMkLst>
            <pc:docMk/>
            <pc:sldMk cId="612776008" sldId="256"/>
            <ac:cxnSpMk id="951" creationId="{E4EFAD7F-2EF0-49F8-AAAD-6554D32C3FF0}"/>
          </ac:cxnSpMkLst>
        </pc:cxnChg>
        <pc:cxnChg chg="mod">
          <ac:chgData name="이승훈(전자전기공학과)" userId="bdc54694-ce69-4602-b93e-d20746b88dfe" providerId="ADAL" clId="{F4F78231-4EE1-4E0D-96F2-B4FCD2847931}" dt="2023-06-06T05:14:03.019" v="4243" actId="1035"/>
          <ac:cxnSpMkLst>
            <pc:docMk/>
            <pc:sldMk cId="612776008" sldId="256"/>
            <ac:cxnSpMk id="957" creationId="{2C6A4C1A-2505-4B62-A9FA-80401C74CAEF}"/>
          </ac:cxnSpMkLst>
        </pc:cxnChg>
        <pc:cxnChg chg="mod">
          <ac:chgData name="이승훈(전자전기공학과)" userId="bdc54694-ce69-4602-b93e-d20746b88dfe" providerId="ADAL" clId="{F4F78231-4EE1-4E0D-96F2-B4FCD2847931}" dt="2023-06-06T05:14:03.019" v="4243" actId="1035"/>
          <ac:cxnSpMkLst>
            <pc:docMk/>
            <pc:sldMk cId="612776008" sldId="256"/>
            <ac:cxnSpMk id="960" creationId="{F0A53E1E-AA9F-4ED1-BFFE-289269646B60}"/>
          </ac:cxnSpMkLst>
        </pc:cxnChg>
        <pc:cxnChg chg="mod">
          <ac:chgData name="이승훈(전자전기공학과)" userId="bdc54694-ce69-4602-b93e-d20746b88dfe" providerId="ADAL" clId="{F4F78231-4EE1-4E0D-96F2-B4FCD2847931}" dt="2023-06-06T05:14:03.019" v="4243" actId="1035"/>
          <ac:cxnSpMkLst>
            <pc:docMk/>
            <pc:sldMk cId="612776008" sldId="256"/>
            <ac:cxnSpMk id="980" creationId="{9287A306-30CD-417D-8990-B0398D16257C}"/>
          </ac:cxnSpMkLst>
        </pc:cxnChg>
        <pc:cxnChg chg="mod">
          <ac:chgData name="이승훈(전자전기공학과)" userId="bdc54694-ce69-4602-b93e-d20746b88dfe" providerId="ADAL" clId="{F4F78231-4EE1-4E0D-96F2-B4FCD2847931}" dt="2023-06-06T05:14:03.019" v="4243" actId="1035"/>
          <ac:cxnSpMkLst>
            <pc:docMk/>
            <pc:sldMk cId="612776008" sldId="256"/>
            <ac:cxnSpMk id="982" creationId="{DFDCFE45-F117-44B5-A816-C9A2E05993A6}"/>
          </ac:cxnSpMkLst>
        </pc:cxnChg>
        <pc:cxnChg chg="mod">
          <ac:chgData name="이승훈(전자전기공학과)" userId="bdc54694-ce69-4602-b93e-d20746b88dfe" providerId="ADAL" clId="{F4F78231-4EE1-4E0D-96F2-B4FCD2847931}" dt="2023-06-06T05:14:03.019" v="4243" actId="1035"/>
          <ac:cxnSpMkLst>
            <pc:docMk/>
            <pc:sldMk cId="612776008" sldId="256"/>
            <ac:cxnSpMk id="983" creationId="{FBE72634-5B23-4EAB-B17E-8FA54D8573C9}"/>
          </ac:cxnSpMkLst>
        </pc:cxnChg>
        <pc:cxnChg chg="mod">
          <ac:chgData name="이승훈(전자전기공학과)" userId="bdc54694-ce69-4602-b93e-d20746b88dfe" providerId="ADAL" clId="{F4F78231-4EE1-4E0D-96F2-B4FCD2847931}" dt="2023-06-06T05:14:03.019" v="4243" actId="1035"/>
          <ac:cxnSpMkLst>
            <pc:docMk/>
            <pc:sldMk cId="612776008" sldId="256"/>
            <ac:cxnSpMk id="984" creationId="{178F418A-D272-4A9F-8060-D8A292A1B979}"/>
          </ac:cxnSpMkLst>
        </pc:cxnChg>
        <pc:cxnChg chg="mod">
          <ac:chgData name="이승훈(전자전기공학과)" userId="bdc54694-ce69-4602-b93e-d20746b88dfe" providerId="ADAL" clId="{F4F78231-4EE1-4E0D-96F2-B4FCD2847931}" dt="2023-06-06T05:14:03.019" v="4243" actId="1035"/>
          <ac:cxnSpMkLst>
            <pc:docMk/>
            <pc:sldMk cId="612776008" sldId="256"/>
            <ac:cxnSpMk id="985" creationId="{8CDC5B2B-F006-4814-8C6B-1DB0B9F994D8}"/>
          </ac:cxnSpMkLst>
        </pc:cxnChg>
        <pc:cxnChg chg="mod">
          <ac:chgData name="이승훈(전자전기공학과)" userId="bdc54694-ce69-4602-b93e-d20746b88dfe" providerId="ADAL" clId="{F4F78231-4EE1-4E0D-96F2-B4FCD2847931}" dt="2023-06-06T05:14:03.019" v="4243" actId="1035"/>
          <ac:cxnSpMkLst>
            <pc:docMk/>
            <pc:sldMk cId="612776008" sldId="256"/>
            <ac:cxnSpMk id="986" creationId="{40585ACB-A721-4BF7-A567-FCA96FA7ECE9}"/>
          </ac:cxnSpMkLst>
        </pc:cxnChg>
        <pc:cxnChg chg="mod">
          <ac:chgData name="이승훈(전자전기공학과)" userId="bdc54694-ce69-4602-b93e-d20746b88dfe" providerId="ADAL" clId="{F4F78231-4EE1-4E0D-96F2-B4FCD2847931}" dt="2023-06-06T05:14:03.019" v="4243" actId="1035"/>
          <ac:cxnSpMkLst>
            <pc:docMk/>
            <pc:sldMk cId="612776008" sldId="256"/>
            <ac:cxnSpMk id="987" creationId="{71DD0998-A1D7-4A77-AB7E-B53C325CB96F}"/>
          </ac:cxnSpMkLst>
        </pc:cxnChg>
        <pc:cxnChg chg="mod">
          <ac:chgData name="이승훈(전자전기공학과)" userId="bdc54694-ce69-4602-b93e-d20746b88dfe" providerId="ADAL" clId="{F4F78231-4EE1-4E0D-96F2-B4FCD2847931}" dt="2023-06-06T05:14:03.019" v="4243" actId="1035"/>
          <ac:cxnSpMkLst>
            <pc:docMk/>
            <pc:sldMk cId="612776008" sldId="256"/>
            <ac:cxnSpMk id="990" creationId="{9F576969-5005-4428-B114-C2D492BD9D64}"/>
          </ac:cxnSpMkLst>
        </pc:cxnChg>
        <pc:cxnChg chg="mod">
          <ac:chgData name="이승훈(전자전기공학과)" userId="bdc54694-ce69-4602-b93e-d20746b88dfe" providerId="ADAL" clId="{F4F78231-4EE1-4E0D-96F2-B4FCD2847931}" dt="2023-06-06T05:14:03.019" v="4243" actId="1035"/>
          <ac:cxnSpMkLst>
            <pc:docMk/>
            <pc:sldMk cId="612776008" sldId="256"/>
            <ac:cxnSpMk id="991" creationId="{B437AEB4-E222-47EF-9B28-AE5B168ED927}"/>
          </ac:cxnSpMkLst>
        </pc:cxnChg>
        <pc:cxnChg chg="mod">
          <ac:chgData name="이승훈(전자전기공학과)" userId="bdc54694-ce69-4602-b93e-d20746b88dfe" providerId="ADAL" clId="{F4F78231-4EE1-4E0D-96F2-B4FCD2847931}" dt="2023-06-06T05:14:03.019" v="4243" actId="1035"/>
          <ac:cxnSpMkLst>
            <pc:docMk/>
            <pc:sldMk cId="612776008" sldId="256"/>
            <ac:cxnSpMk id="992" creationId="{799F0A9C-F591-40CE-A667-DB9857C512E1}"/>
          </ac:cxnSpMkLst>
        </pc:cxnChg>
        <pc:cxnChg chg="mod">
          <ac:chgData name="이승훈(전자전기공학과)" userId="bdc54694-ce69-4602-b93e-d20746b88dfe" providerId="ADAL" clId="{F4F78231-4EE1-4E0D-96F2-B4FCD2847931}" dt="2023-06-06T05:14:03.019" v="4243" actId="1035"/>
          <ac:cxnSpMkLst>
            <pc:docMk/>
            <pc:sldMk cId="612776008" sldId="256"/>
            <ac:cxnSpMk id="993" creationId="{AF59D98D-5A03-4922-A7D1-29E6275F67E5}"/>
          </ac:cxnSpMkLst>
        </pc:cxnChg>
        <pc:cxnChg chg="mod">
          <ac:chgData name="이승훈(전자전기공학과)" userId="bdc54694-ce69-4602-b93e-d20746b88dfe" providerId="ADAL" clId="{F4F78231-4EE1-4E0D-96F2-B4FCD2847931}" dt="2023-06-06T05:14:03.019" v="4243" actId="1035"/>
          <ac:cxnSpMkLst>
            <pc:docMk/>
            <pc:sldMk cId="612776008" sldId="256"/>
            <ac:cxnSpMk id="994" creationId="{7C9C4DF9-B29F-4CB7-BE37-B24353ECFBB3}"/>
          </ac:cxnSpMkLst>
        </pc:cxnChg>
        <pc:cxnChg chg="mod">
          <ac:chgData name="이승훈(전자전기공학과)" userId="bdc54694-ce69-4602-b93e-d20746b88dfe" providerId="ADAL" clId="{F4F78231-4EE1-4E0D-96F2-B4FCD2847931}" dt="2023-06-06T05:14:03.019" v="4243" actId="1035"/>
          <ac:cxnSpMkLst>
            <pc:docMk/>
            <pc:sldMk cId="612776008" sldId="256"/>
            <ac:cxnSpMk id="995" creationId="{692A2408-3AE1-4F9E-9C7E-B00ACF7C8948}"/>
          </ac:cxnSpMkLst>
        </pc:cxnChg>
        <pc:cxnChg chg="mod">
          <ac:chgData name="이승훈(전자전기공학과)" userId="bdc54694-ce69-4602-b93e-d20746b88dfe" providerId="ADAL" clId="{F4F78231-4EE1-4E0D-96F2-B4FCD2847931}" dt="2023-06-06T05:14:03.019" v="4243" actId="1035"/>
          <ac:cxnSpMkLst>
            <pc:docMk/>
            <pc:sldMk cId="612776008" sldId="256"/>
            <ac:cxnSpMk id="996" creationId="{3AC38F04-A7F6-4AF9-9E22-830ED3DB1EF7}"/>
          </ac:cxnSpMkLst>
        </pc:cxnChg>
        <pc:cxnChg chg="mod">
          <ac:chgData name="이승훈(전자전기공학과)" userId="bdc54694-ce69-4602-b93e-d20746b88dfe" providerId="ADAL" clId="{F4F78231-4EE1-4E0D-96F2-B4FCD2847931}" dt="2023-06-06T05:14:03.019" v="4243" actId="1035"/>
          <ac:cxnSpMkLst>
            <pc:docMk/>
            <pc:sldMk cId="612776008" sldId="256"/>
            <ac:cxnSpMk id="997" creationId="{CF2C1A28-B3E2-4CA6-A0B2-AF9CBAA69630}"/>
          </ac:cxnSpMkLst>
        </pc:cxnChg>
        <pc:cxnChg chg="mod">
          <ac:chgData name="이승훈(전자전기공학과)" userId="bdc54694-ce69-4602-b93e-d20746b88dfe" providerId="ADAL" clId="{F4F78231-4EE1-4E0D-96F2-B4FCD2847931}" dt="2023-06-06T05:14:03.019" v="4243" actId="1035"/>
          <ac:cxnSpMkLst>
            <pc:docMk/>
            <pc:sldMk cId="612776008" sldId="256"/>
            <ac:cxnSpMk id="998" creationId="{7E9F8C4A-8B7D-4DA9-A309-4995B28B4DBE}"/>
          </ac:cxnSpMkLst>
        </pc:cxnChg>
        <pc:cxnChg chg="mod">
          <ac:chgData name="이승훈(전자전기공학과)" userId="bdc54694-ce69-4602-b93e-d20746b88dfe" providerId="ADAL" clId="{F4F78231-4EE1-4E0D-96F2-B4FCD2847931}" dt="2023-06-06T05:14:03.019" v="4243" actId="1035"/>
          <ac:cxnSpMkLst>
            <pc:docMk/>
            <pc:sldMk cId="612776008" sldId="256"/>
            <ac:cxnSpMk id="1016" creationId="{C4EF4E8D-F6B1-4867-BAB9-D6A0A1A40165}"/>
          </ac:cxnSpMkLst>
        </pc:cxnChg>
        <pc:cxnChg chg="mod">
          <ac:chgData name="이승훈(전자전기공학과)" userId="bdc54694-ce69-4602-b93e-d20746b88dfe" providerId="ADAL" clId="{F4F78231-4EE1-4E0D-96F2-B4FCD2847931}" dt="2023-06-06T05:14:03.019" v="4243" actId="1035"/>
          <ac:cxnSpMkLst>
            <pc:docMk/>
            <pc:sldMk cId="612776008" sldId="256"/>
            <ac:cxnSpMk id="1021" creationId="{7EC8D4F5-AB59-4073-A112-7F7749FBC86F}"/>
          </ac:cxnSpMkLst>
        </pc:cxnChg>
        <pc:cxnChg chg="mod">
          <ac:chgData name="이승훈(전자전기공학과)" userId="bdc54694-ce69-4602-b93e-d20746b88dfe" providerId="ADAL" clId="{F4F78231-4EE1-4E0D-96F2-B4FCD2847931}" dt="2023-06-06T05:14:03.019" v="4243" actId="1035"/>
          <ac:cxnSpMkLst>
            <pc:docMk/>
            <pc:sldMk cId="612776008" sldId="256"/>
            <ac:cxnSpMk id="1027" creationId="{3EE45242-FE64-4572-B21C-A11DE9AF88E8}"/>
          </ac:cxnSpMkLst>
        </pc:cxnChg>
        <pc:cxnChg chg="mod">
          <ac:chgData name="이승훈(전자전기공학과)" userId="bdc54694-ce69-4602-b93e-d20746b88dfe" providerId="ADAL" clId="{F4F78231-4EE1-4E0D-96F2-B4FCD2847931}" dt="2023-06-06T05:14:03.019" v="4243" actId="1035"/>
          <ac:cxnSpMkLst>
            <pc:docMk/>
            <pc:sldMk cId="612776008" sldId="256"/>
            <ac:cxnSpMk id="1030" creationId="{27E95892-3077-4021-B55D-D71E7E9E0148}"/>
          </ac:cxnSpMkLst>
        </pc:cxnChg>
        <pc:cxnChg chg="mod">
          <ac:chgData name="이승훈(전자전기공학과)" userId="bdc54694-ce69-4602-b93e-d20746b88dfe" providerId="ADAL" clId="{F4F78231-4EE1-4E0D-96F2-B4FCD2847931}" dt="2023-06-06T05:14:03.019" v="4243" actId="1035"/>
          <ac:cxnSpMkLst>
            <pc:docMk/>
            <pc:sldMk cId="612776008" sldId="256"/>
            <ac:cxnSpMk id="1049" creationId="{F8D1CDE6-710B-4EE4-8A90-DC2A266DFED0}"/>
          </ac:cxnSpMkLst>
        </pc:cxnChg>
        <pc:cxnChg chg="mod">
          <ac:chgData name="이승훈(전자전기공학과)" userId="bdc54694-ce69-4602-b93e-d20746b88dfe" providerId="ADAL" clId="{F4F78231-4EE1-4E0D-96F2-B4FCD2847931}" dt="2023-06-06T05:14:03.019" v="4243" actId="1035"/>
          <ac:cxnSpMkLst>
            <pc:docMk/>
            <pc:sldMk cId="612776008" sldId="256"/>
            <ac:cxnSpMk id="1050" creationId="{930C7E2E-B0CA-4A6C-966B-70E13E55E997}"/>
          </ac:cxnSpMkLst>
        </pc:cxnChg>
        <pc:cxnChg chg="mod">
          <ac:chgData name="이승훈(전자전기공학과)" userId="bdc54694-ce69-4602-b93e-d20746b88dfe" providerId="ADAL" clId="{F4F78231-4EE1-4E0D-96F2-B4FCD2847931}" dt="2023-06-06T05:14:03.019" v="4243" actId="1035"/>
          <ac:cxnSpMkLst>
            <pc:docMk/>
            <pc:sldMk cId="612776008" sldId="256"/>
            <ac:cxnSpMk id="1059" creationId="{8581113A-E5CB-403F-A6C9-C241612C95E4}"/>
          </ac:cxnSpMkLst>
        </pc:cxnChg>
        <pc:cxnChg chg="mod">
          <ac:chgData name="이승훈(전자전기공학과)" userId="bdc54694-ce69-4602-b93e-d20746b88dfe" providerId="ADAL" clId="{F4F78231-4EE1-4E0D-96F2-B4FCD2847931}" dt="2023-06-06T05:14:03.019" v="4243" actId="1035"/>
          <ac:cxnSpMkLst>
            <pc:docMk/>
            <pc:sldMk cId="612776008" sldId="256"/>
            <ac:cxnSpMk id="1062" creationId="{D4A234EE-3DAD-4236-9F67-40ED28390616}"/>
          </ac:cxnSpMkLst>
        </pc:cxnChg>
        <pc:cxnChg chg="mod">
          <ac:chgData name="이승훈(전자전기공학과)" userId="bdc54694-ce69-4602-b93e-d20746b88dfe" providerId="ADAL" clId="{F4F78231-4EE1-4E0D-96F2-B4FCD2847931}" dt="2023-06-06T05:14:03.019" v="4243" actId="1035"/>
          <ac:cxnSpMkLst>
            <pc:docMk/>
            <pc:sldMk cId="612776008" sldId="256"/>
            <ac:cxnSpMk id="1065" creationId="{72428802-095A-4392-9438-47A5F38825EB}"/>
          </ac:cxnSpMkLst>
        </pc:cxnChg>
        <pc:cxnChg chg="mod">
          <ac:chgData name="이승훈(전자전기공학과)" userId="bdc54694-ce69-4602-b93e-d20746b88dfe" providerId="ADAL" clId="{F4F78231-4EE1-4E0D-96F2-B4FCD2847931}" dt="2023-06-06T05:14:03.019" v="4243" actId="1035"/>
          <ac:cxnSpMkLst>
            <pc:docMk/>
            <pc:sldMk cId="612776008" sldId="256"/>
            <ac:cxnSpMk id="1066" creationId="{9C1BE4E3-1BF2-4781-9F29-076824E43829}"/>
          </ac:cxnSpMkLst>
        </pc:cxnChg>
        <pc:cxnChg chg="mod">
          <ac:chgData name="이승훈(전자전기공학과)" userId="bdc54694-ce69-4602-b93e-d20746b88dfe" providerId="ADAL" clId="{F4F78231-4EE1-4E0D-96F2-B4FCD2847931}" dt="2023-06-06T05:14:03.019" v="4243" actId="1035"/>
          <ac:cxnSpMkLst>
            <pc:docMk/>
            <pc:sldMk cId="612776008" sldId="256"/>
            <ac:cxnSpMk id="1077" creationId="{2F680A70-FA55-471B-A0F6-65B1BB72ADFD}"/>
          </ac:cxnSpMkLst>
        </pc:cxnChg>
        <pc:cxnChg chg="mod">
          <ac:chgData name="이승훈(전자전기공학과)" userId="bdc54694-ce69-4602-b93e-d20746b88dfe" providerId="ADAL" clId="{F4F78231-4EE1-4E0D-96F2-B4FCD2847931}" dt="2023-06-06T05:14:03.019" v="4243" actId="1035"/>
          <ac:cxnSpMkLst>
            <pc:docMk/>
            <pc:sldMk cId="612776008" sldId="256"/>
            <ac:cxnSpMk id="1078" creationId="{E240A3DF-97DB-4B60-8DA5-42132D38B703}"/>
          </ac:cxnSpMkLst>
        </pc:cxnChg>
        <pc:cxnChg chg="mod">
          <ac:chgData name="이승훈(전자전기공학과)" userId="bdc54694-ce69-4602-b93e-d20746b88dfe" providerId="ADAL" clId="{F4F78231-4EE1-4E0D-96F2-B4FCD2847931}" dt="2023-06-06T05:14:03.019" v="4243" actId="1035"/>
          <ac:cxnSpMkLst>
            <pc:docMk/>
            <pc:sldMk cId="612776008" sldId="256"/>
            <ac:cxnSpMk id="1080" creationId="{BA2907EA-4802-47A8-9E9D-85D76C21165F}"/>
          </ac:cxnSpMkLst>
        </pc:cxnChg>
        <pc:cxnChg chg="mod">
          <ac:chgData name="이승훈(전자전기공학과)" userId="bdc54694-ce69-4602-b93e-d20746b88dfe" providerId="ADAL" clId="{F4F78231-4EE1-4E0D-96F2-B4FCD2847931}" dt="2023-06-06T05:14:03.019" v="4243" actId="1035"/>
          <ac:cxnSpMkLst>
            <pc:docMk/>
            <pc:sldMk cId="612776008" sldId="256"/>
            <ac:cxnSpMk id="1081" creationId="{4E041496-6F54-4066-9353-67BF63791445}"/>
          </ac:cxnSpMkLst>
        </pc:cxnChg>
        <pc:cxnChg chg="mod">
          <ac:chgData name="이승훈(전자전기공학과)" userId="bdc54694-ce69-4602-b93e-d20746b88dfe" providerId="ADAL" clId="{F4F78231-4EE1-4E0D-96F2-B4FCD2847931}" dt="2023-06-06T05:14:03.019" v="4243" actId="1035"/>
          <ac:cxnSpMkLst>
            <pc:docMk/>
            <pc:sldMk cId="612776008" sldId="256"/>
            <ac:cxnSpMk id="1082" creationId="{E37CDBF7-ABCF-4D16-A22B-47B8DBF58DCE}"/>
          </ac:cxnSpMkLst>
        </pc:cxnChg>
        <pc:cxnChg chg="mod">
          <ac:chgData name="이승훈(전자전기공학과)" userId="bdc54694-ce69-4602-b93e-d20746b88dfe" providerId="ADAL" clId="{F4F78231-4EE1-4E0D-96F2-B4FCD2847931}" dt="2023-06-06T05:14:03.019" v="4243" actId="1035"/>
          <ac:cxnSpMkLst>
            <pc:docMk/>
            <pc:sldMk cId="612776008" sldId="256"/>
            <ac:cxnSpMk id="1084" creationId="{4E9B89CC-C1DC-452D-9790-C2931C1AB4BF}"/>
          </ac:cxnSpMkLst>
        </pc:cxnChg>
        <pc:cxnChg chg="mod">
          <ac:chgData name="이승훈(전자전기공학과)" userId="bdc54694-ce69-4602-b93e-d20746b88dfe" providerId="ADAL" clId="{F4F78231-4EE1-4E0D-96F2-B4FCD2847931}" dt="2023-06-06T05:14:03.019" v="4243" actId="1035"/>
          <ac:cxnSpMkLst>
            <pc:docMk/>
            <pc:sldMk cId="612776008" sldId="256"/>
            <ac:cxnSpMk id="1088" creationId="{93DE36BA-0CCD-4F50-B8C0-4D48817092E2}"/>
          </ac:cxnSpMkLst>
        </pc:cxnChg>
        <pc:cxnChg chg="mod">
          <ac:chgData name="이승훈(전자전기공학과)" userId="bdc54694-ce69-4602-b93e-d20746b88dfe" providerId="ADAL" clId="{F4F78231-4EE1-4E0D-96F2-B4FCD2847931}" dt="2023-06-06T05:14:03.019" v="4243" actId="1035"/>
          <ac:cxnSpMkLst>
            <pc:docMk/>
            <pc:sldMk cId="612776008" sldId="256"/>
            <ac:cxnSpMk id="1089" creationId="{EAC490A1-6B74-4D78-B121-F6B4C42D4276}"/>
          </ac:cxnSpMkLst>
        </pc:cxnChg>
        <pc:cxnChg chg="mod">
          <ac:chgData name="이승훈(전자전기공학과)" userId="bdc54694-ce69-4602-b93e-d20746b88dfe" providerId="ADAL" clId="{F4F78231-4EE1-4E0D-96F2-B4FCD2847931}" dt="2023-06-06T05:14:03.019" v="4243" actId="1035"/>
          <ac:cxnSpMkLst>
            <pc:docMk/>
            <pc:sldMk cId="612776008" sldId="256"/>
            <ac:cxnSpMk id="1090" creationId="{CE701582-F152-4807-8545-49CC767A1F95}"/>
          </ac:cxnSpMkLst>
        </pc:cxnChg>
        <pc:cxnChg chg="mod">
          <ac:chgData name="이승훈(전자전기공학과)" userId="bdc54694-ce69-4602-b93e-d20746b88dfe" providerId="ADAL" clId="{F4F78231-4EE1-4E0D-96F2-B4FCD2847931}" dt="2023-06-06T05:14:03.019" v="4243" actId="1035"/>
          <ac:cxnSpMkLst>
            <pc:docMk/>
            <pc:sldMk cId="612776008" sldId="256"/>
            <ac:cxnSpMk id="1091" creationId="{24E10CF2-4239-4A8E-8068-037F2BB3DC48}"/>
          </ac:cxnSpMkLst>
        </pc:cxnChg>
        <pc:cxnChg chg="mod">
          <ac:chgData name="이승훈(전자전기공학과)" userId="bdc54694-ce69-4602-b93e-d20746b88dfe" providerId="ADAL" clId="{F4F78231-4EE1-4E0D-96F2-B4FCD2847931}" dt="2023-06-06T05:14:03.019" v="4243" actId="1035"/>
          <ac:cxnSpMkLst>
            <pc:docMk/>
            <pc:sldMk cId="612776008" sldId="256"/>
            <ac:cxnSpMk id="1092" creationId="{1B2DCCE0-B8D0-4214-9C8B-A96DED7992FD}"/>
          </ac:cxnSpMkLst>
        </pc:cxnChg>
        <pc:cxnChg chg="mod">
          <ac:chgData name="이승훈(전자전기공학과)" userId="bdc54694-ce69-4602-b93e-d20746b88dfe" providerId="ADAL" clId="{F4F78231-4EE1-4E0D-96F2-B4FCD2847931}" dt="2023-06-06T05:14:03.019" v="4243" actId="1035"/>
          <ac:cxnSpMkLst>
            <pc:docMk/>
            <pc:sldMk cId="612776008" sldId="256"/>
            <ac:cxnSpMk id="1093" creationId="{A1658CE5-B89E-4D9E-A411-B66CF3EC8508}"/>
          </ac:cxnSpMkLst>
        </pc:cxnChg>
        <pc:cxnChg chg="mod">
          <ac:chgData name="이승훈(전자전기공학과)" userId="bdc54694-ce69-4602-b93e-d20746b88dfe" providerId="ADAL" clId="{F4F78231-4EE1-4E0D-96F2-B4FCD2847931}" dt="2023-06-06T05:14:03.019" v="4243" actId="1035"/>
          <ac:cxnSpMkLst>
            <pc:docMk/>
            <pc:sldMk cId="612776008" sldId="256"/>
            <ac:cxnSpMk id="1094" creationId="{CBC32812-390B-44D4-9AEC-420A053B177C}"/>
          </ac:cxnSpMkLst>
        </pc:cxnChg>
        <pc:cxnChg chg="mod">
          <ac:chgData name="이승훈(전자전기공학과)" userId="bdc54694-ce69-4602-b93e-d20746b88dfe" providerId="ADAL" clId="{F4F78231-4EE1-4E0D-96F2-B4FCD2847931}" dt="2023-06-06T05:14:03.019" v="4243" actId="1035"/>
          <ac:cxnSpMkLst>
            <pc:docMk/>
            <pc:sldMk cId="612776008" sldId="256"/>
            <ac:cxnSpMk id="1095" creationId="{3D1248D1-395D-4B47-B1D1-8B9B03ED560F}"/>
          </ac:cxnSpMkLst>
        </pc:cxnChg>
        <pc:cxnChg chg="mod">
          <ac:chgData name="이승훈(전자전기공학과)" userId="bdc54694-ce69-4602-b93e-d20746b88dfe" providerId="ADAL" clId="{F4F78231-4EE1-4E0D-96F2-B4FCD2847931}" dt="2023-06-06T05:14:03.019" v="4243" actId="1035"/>
          <ac:cxnSpMkLst>
            <pc:docMk/>
            <pc:sldMk cId="612776008" sldId="256"/>
            <ac:cxnSpMk id="1097" creationId="{1DBB1779-81D9-4216-AFD8-EC2CADF131DB}"/>
          </ac:cxnSpMkLst>
        </pc:cxnChg>
        <pc:cxnChg chg="mod">
          <ac:chgData name="이승훈(전자전기공학과)" userId="bdc54694-ce69-4602-b93e-d20746b88dfe" providerId="ADAL" clId="{F4F78231-4EE1-4E0D-96F2-B4FCD2847931}" dt="2023-06-06T05:14:03.019" v="4243" actId="1035"/>
          <ac:cxnSpMkLst>
            <pc:docMk/>
            <pc:sldMk cId="612776008" sldId="256"/>
            <ac:cxnSpMk id="1101" creationId="{154C6ED2-6915-4300-AE48-5CA914D823F2}"/>
          </ac:cxnSpMkLst>
        </pc:cxnChg>
        <pc:cxnChg chg="mod">
          <ac:chgData name="이승훈(전자전기공학과)" userId="bdc54694-ce69-4602-b93e-d20746b88dfe" providerId="ADAL" clId="{F4F78231-4EE1-4E0D-96F2-B4FCD2847931}" dt="2023-06-06T05:14:03.019" v="4243" actId="1035"/>
          <ac:cxnSpMkLst>
            <pc:docMk/>
            <pc:sldMk cId="612776008" sldId="256"/>
            <ac:cxnSpMk id="1102" creationId="{2A980DEB-9BC8-44F4-B14A-C341DCC176BC}"/>
          </ac:cxnSpMkLst>
        </pc:cxnChg>
        <pc:cxnChg chg="mod">
          <ac:chgData name="이승훈(전자전기공학과)" userId="bdc54694-ce69-4602-b93e-d20746b88dfe" providerId="ADAL" clId="{F4F78231-4EE1-4E0D-96F2-B4FCD2847931}" dt="2023-06-06T05:14:03.019" v="4243" actId="1035"/>
          <ac:cxnSpMkLst>
            <pc:docMk/>
            <pc:sldMk cId="612776008" sldId="256"/>
            <ac:cxnSpMk id="1103" creationId="{8BBA3A28-0634-44EA-BF32-4F20F0578291}"/>
          </ac:cxnSpMkLst>
        </pc:cxnChg>
        <pc:cxnChg chg="mod">
          <ac:chgData name="이승훈(전자전기공학과)" userId="bdc54694-ce69-4602-b93e-d20746b88dfe" providerId="ADAL" clId="{F4F78231-4EE1-4E0D-96F2-B4FCD2847931}" dt="2023-06-06T05:14:03.019" v="4243" actId="1035"/>
          <ac:cxnSpMkLst>
            <pc:docMk/>
            <pc:sldMk cId="612776008" sldId="256"/>
            <ac:cxnSpMk id="1104" creationId="{30D23DC2-10A8-44D7-858C-FB37337E9E33}"/>
          </ac:cxnSpMkLst>
        </pc:cxnChg>
        <pc:cxnChg chg="mod">
          <ac:chgData name="이승훈(전자전기공학과)" userId="bdc54694-ce69-4602-b93e-d20746b88dfe" providerId="ADAL" clId="{F4F78231-4EE1-4E0D-96F2-B4FCD2847931}" dt="2023-06-06T05:14:03.019" v="4243" actId="1035"/>
          <ac:cxnSpMkLst>
            <pc:docMk/>
            <pc:sldMk cId="612776008" sldId="256"/>
            <ac:cxnSpMk id="1105" creationId="{F6C0A7DB-679E-4E37-BBDD-B07AD9BCF5D8}"/>
          </ac:cxnSpMkLst>
        </pc:cxnChg>
        <pc:cxnChg chg="mod">
          <ac:chgData name="이승훈(전자전기공학과)" userId="bdc54694-ce69-4602-b93e-d20746b88dfe" providerId="ADAL" clId="{F4F78231-4EE1-4E0D-96F2-B4FCD2847931}" dt="2023-06-06T05:14:03.019" v="4243" actId="1035"/>
          <ac:cxnSpMkLst>
            <pc:docMk/>
            <pc:sldMk cId="612776008" sldId="256"/>
            <ac:cxnSpMk id="1106" creationId="{0B18A5CB-B3D7-4EAD-9529-AE9F607E77F5}"/>
          </ac:cxnSpMkLst>
        </pc:cxnChg>
        <pc:cxnChg chg="mod">
          <ac:chgData name="이승훈(전자전기공학과)" userId="bdc54694-ce69-4602-b93e-d20746b88dfe" providerId="ADAL" clId="{F4F78231-4EE1-4E0D-96F2-B4FCD2847931}" dt="2023-06-06T05:14:03.019" v="4243" actId="1035"/>
          <ac:cxnSpMkLst>
            <pc:docMk/>
            <pc:sldMk cId="612776008" sldId="256"/>
            <ac:cxnSpMk id="1107" creationId="{7628AF3D-2523-42B7-A048-690D821D1FA0}"/>
          </ac:cxnSpMkLst>
        </pc:cxnChg>
        <pc:cxnChg chg="mod">
          <ac:chgData name="이승훈(전자전기공학과)" userId="bdc54694-ce69-4602-b93e-d20746b88dfe" providerId="ADAL" clId="{F4F78231-4EE1-4E0D-96F2-B4FCD2847931}" dt="2023-06-06T05:14:03.019" v="4243" actId="1035"/>
          <ac:cxnSpMkLst>
            <pc:docMk/>
            <pc:sldMk cId="612776008" sldId="256"/>
            <ac:cxnSpMk id="1108" creationId="{B5BD40E2-2029-42D6-8713-A792ACC29A48}"/>
          </ac:cxnSpMkLst>
        </pc:cxnChg>
        <pc:cxnChg chg="mod">
          <ac:chgData name="이승훈(전자전기공학과)" userId="bdc54694-ce69-4602-b93e-d20746b88dfe" providerId="ADAL" clId="{F4F78231-4EE1-4E0D-96F2-B4FCD2847931}" dt="2023-06-06T05:14:03.019" v="4243" actId="1035"/>
          <ac:cxnSpMkLst>
            <pc:docMk/>
            <pc:sldMk cId="612776008" sldId="256"/>
            <ac:cxnSpMk id="1110" creationId="{4388110E-B719-4432-A0BA-E29888C866EB}"/>
          </ac:cxnSpMkLst>
        </pc:cxnChg>
        <pc:cxnChg chg="mod">
          <ac:chgData name="이승훈(전자전기공학과)" userId="bdc54694-ce69-4602-b93e-d20746b88dfe" providerId="ADAL" clId="{F4F78231-4EE1-4E0D-96F2-B4FCD2847931}" dt="2023-06-06T05:14:03.019" v="4243" actId="1035"/>
          <ac:cxnSpMkLst>
            <pc:docMk/>
            <pc:sldMk cId="612776008" sldId="256"/>
            <ac:cxnSpMk id="1112" creationId="{0EFA276D-3347-46A9-89F1-21C942EE6BC1}"/>
          </ac:cxnSpMkLst>
        </pc:cxnChg>
        <pc:cxnChg chg="mod">
          <ac:chgData name="이승훈(전자전기공학과)" userId="bdc54694-ce69-4602-b93e-d20746b88dfe" providerId="ADAL" clId="{F4F78231-4EE1-4E0D-96F2-B4FCD2847931}" dt="2023-06-06T05:14:03.019" v="4243" actId="1035"/>
          <ac:cxnSpMkLst>
            <pc:docMk/>
            <pc:sldMk cId="612776008" sldId="256"/>
            <ac:cxnSpMk id="1114" creationId="{2A0E072B-2A18-435A-A166-54D68F89028F}"/>
          </ac:cxnSpMkLst>
        </pc:cxnChg>
        <pc:cxnChg chg="mod">
          <ac:chgData name="이승훈(전자전기공학과)" userId="bdc54694-ce69-4602-b93e-d20746b88dfe" providerId="ADAL" clId="{F4F78231-4EE1-4E0D-96F2-B4FCD2847931}" dt="2023-06-06T05:14:03.019" v="4243" actId="1035"/>
          <ac:cxnSpMkLst>
            <pc:docMk/>
            <pc:sldMk cId="612776008" sldId="256"/>
            <ac:cxnSpMk id="1115" creationId="{2518413F-6E9D-4F47-8B47-2DC9F528D980}"/>
          </ac:cxnSpMkLst>
        </pc:cxnChg>
        <pc:cxnChg chg="mod">
          <ac:chgData name="이승훈(전자전기공학과)" userId="bdc54694-ce69-4602-b93e-d20746b88dfe" providerId="ADAL" clId="{F4F78231-4EE1-4E0D-96F2-B4FCD2847931}" dt="2023-06-06T05:14:03.019" v="4243" actId="1035"/>
          <ac:cxnSpMkLst>
            <pc:docMk/>
            <pc:sldMk cId="612776008" sldId="256"/>
            <ac:cxnSpMk id="1116" creationId="{BEE60023-3F3F-4CB1-8D6F-BA26A8A11277}"/>
          </ac:cxnSpMkLst>
        </pc:cxnChg>
        <pc:cxnChg chg="mod">
          <ac:chgData name="이승훈(전자전기공학과)" userId="bdc54694-ce69-4602-b93e-d20746b88dfe" providerId="ADAL" clId="{F4F78231-4EE1-4E0D-96F2-B4FCD2847931}" dt="2023-06-06T05:14:03.019" v="4243" actId="1035"/>
          <ac:cxnSpMkLst>
            <pc:docMk/>
            <pc:sldMk cId="612776008" sldId="256"/>
            <ac:cxnSpMk id="1117" creationId="{B627B7D5-44D2-4F66-B5EA-8BB29D72B557}"/>
          </ac:cxnSpMkLst>
        </pc:cxnChg>
        <pc:cxnChg chg="mod">
          <ac:chgData name="이승훈(전자전기공학과)" userId="bdc54694-ce69-4602-b93e-d20746b88dfe" providerId="ADAL" clId="{F4F78231-4EE1-4E0D-96F2-B4FCD2847931}" dt="2023-06-06T05:14:03.019" v="4243" actId="1035"/>
          <ac:cxnSpMkLst>
            <pc:docMk/>
            <pc:sldMk cId="612776008" sldId="256"/>
            <ac:cxnSpMk id="1118" creationId="{EBB0471D-4053-459C-9836-97CF51C73E09}"/>
          </ac:cxnSpMkLst>
        </pc:cxnChg>
        <pc:cxnChg chg="mod">
          <ac:chgData name="이승훈(전자전기공학과)" userId="bdc54694-ce69-4602-b93e-d20746b88dfe" providerId="ADAL" clId="{F4F78231-4EE1-4E0D-96F2-B4FCD2847931}" dt="2023-06-06T05:14:03.019" v="4243" actId="1035"/>
          <ac:cxnSpMkLst>
            <pc:docMk/>
            <pc:sldMk cId="612776008" sldId="256"/>
            <ac:cxnSpMk id="1119" creationId="{D72F1C45-8316-4BC6-BC4F-61C53AB630F5}"/>
          </ac:cxnSpMkLst>
        </pc:cxnChg>
        <pc:cxnChg chg="mod">
          <ac:chgData name="이승훈(전자전기공학과)" userId="bdc54694-ce69-4602-b93e-d20746b88dfe" providerId="ADAL" clId="{F4F78231-4EE1-4E0D-96F2-B4FCD2847931}" dt="2023-06-06T05:14:03.019" v="4243" actId="1035"/>
          <ac:cxnSpMkLst>
            <pc:docMk/>
            <pc:sldMk cId="612776008" sldId="256"/>
            <ac:cxnSpMk id="1120" creationId="{CCB49090-FA13-4275-9430-A65681633A73}"/>
          </ac:cxnSpMkLst>
        </pc:cxnChg>
        <pc:cxnChg chg="mod">
          <ac:chgData name="이승훈(전자전기공학과)" userId="bdc54694-ce69-4602-b93e-d20746b88dfe" providerId="ADAL" clId="{F4F78231-4EE1-4E0D-96F2-B4FCD2847931}" dt="2023-06-06T05:14:03.019" v="4243" actId="1035"/>
          <ac:cxnSpMkLst>
            <pc:docMk/>
            <pc:sldMk cId="612776008" sldId="256"/>
            <ac:cxnSpMk id="1121" creationId="{85B5BBB2-DC80-4F8A-8D05-87A93F797A3C}"/>
          </ac:cxnSpMkLst>
        </pc:cxnChg>
        <pc:cxnChg chg="mod">
          <ac:chgData name="이승훈(전자전기공학과)" userId="bdc54694-ce69-4602-b93e-d20746b88dfe" providerId="ADAL" clId="{F4F78231-4EE1-4E0D-96F2-B4FCD2847931}" dt="2023-06-06T05:14:03.019" v="4243" actId="1035"/>
          <ac:cxnSpMkLst>
            <pc:docMk/>
            <pc:sldMk cId="612776008" sldId="256"/>
            <ac:cxnSpMk id="1122" creationId="{3FF68416-81BC-4995-9FBA-04AC343727ED}"/>
          </ac:cxnSpMkLst>
        </pc:cxnChg>
        <pc:cxnChg chg="mod">
          <ac:chgData name="이승훈(전자전기공학과)" userId="bdc54694-ce69-4602-b93e-d20746b88dfe" providerId="ADAL" clId="{F4F78231-4EE1-4E0D-96F2-B4FCD2847931}" dt="2023-06-06T05:14:03.019" v="4243" actId="1035"/>
          <ac:cxnSpMkLst>
            <pc:docMk/>
            <pc:sldMk cId="612776008" sldId="256"/>
            <ac:cxnSpMk id="1123" creationId="{F92FD365-A96C-4FA0-B613-2400B66D1CFE}"/>
          </ac:cxnSpMkLst>
        </pc:cxnChg>
        <pc:cxnChg chg="mod">
          <ac:chgData name="이승훈(전자전기공학과)" userId="bdc54694-ce69-4602-b93e-d20746b88dfe" providerId="ADAL" clId="{F4F78231-4EE1-4E0D-96F2-B4FCD2847931}" dt="2023-06-06T05:14:03.019" v="4243" actId="1035"/>
          <ac:cxnSpMkLst>
            <pc:docMk/>
            <pc:sldMk cId="612776008" sldId="256"/>
            <ac:cxnSpMk id="1124" creationId="{4F5ADFC7-6A31-44DB-B86D-33EE2D55857A}"/>
          </ac:cxnSpMkLst>
        </pc:cxnChg>
        <pc:cxnChg chg="mod">
          <ac:chgData name="이승훈(전자전기공학과)" userId="bdc54694-ce69-4602-b93e-d20746b88dfe" providerId="ADAL" clId="{F4F78231-4EE1-4E0D-96F2-B4FCD2847931}" dt="2023-06-06T05:14:03.019" v="4243" actId="1035"/>
          <ac:cxnSpMkLst>
            <pc:docMk/>
            <pc:sldMk cId="612776008" sldId="256"/>
            <ac:cxnSpMk id="1125" creationId="{788D6EF8-6E28-4026-B035-C5BD22D7210C}"/>
          </ac:cxnSpMkLst>
        </pc:cxnChg>
        <pc:cxnChg chg="mod">
          <ac:chgData name="이승훈(전자전기공학과)" userId="bdc54694-ce69-4602-b93e-d20746b88dfe" providerId="ADAL" clId="{F4F78231-4EE1-4E0D-96F2-B4FCD2847931}" dt="2023-06-06T05:14:03.019" v="4243" actId="1035"/>
          <ac:cxnSpMkLst>
            <pc:docMk/>
            <pc:sldMk cId="612776008" sldId="256"/>
            <ac:cxnSpMk id="1127" creationId="{3831D00C-C203-4CA2-89A0-0A01C86BE2A2}"/>
          </ac:cxnSpMkLst>
        </pc:cxnChg>
        <pc:cxnChg chg="mod">
          <ac:chgData name="이승훈(전자전기공학과)" userId="bdc54694-ce69-4602-b93e-d20746b88dfe" providerId="ADAL" clId="{F4F78231-4EE1-4E0D-96F2-B4FCD2847931}" dt="2023-06-06T05:14:03.019" v="4243" actId="1035"/>
          <ac:cxnSpMkLst>
            <pc:docMk/>
            <pc:sldMk cId="612776008" sldId="256"/>
            <ac:cxnSpMk id="1128" creationId="{F54DC2AA-688E-43A0-925D-9FEDF499C01B}"/>
          </ac:cxnSpMkLst>
        </pc:cxnChg>
        <pc:cxnChg chg="mod">
          <ac:chgData name="이승훈(전자전기공학과)" userId="bdc54694-ce69-4602-b93e-d20746b88dfe" providerId="ADAL" clId="{F4F78231-4EE1-4E0D-96F2-B4FCD2847931}" dt="2023-06-06T05:14:03.019" v="4243" actId="1035"/>
          <ac:cxnSpMkLst>
            <pc:docMk/>
            <pc:sldMk cId="612776008" sldId="256"/>
            <ac:cxnSpMk id="1129" creationId="{F70BAA33-BD7F-409A-99A1-99C2C2C4D767}"/>
          </ac:cxnSpMkLst>
        </pc:cxnChg>
        <pc:cxnChg chg="mod">
          <ac:chgData name="이승훈(전자전기공학과)" userId="bdc54694-ce69-4602-b93e-d20746b88dfe" providerId="ADAL" clId="{F4F78231-4EE1-4E0D-96F2-B4FCD2847931}" dt="2023-06-06T05:14:03.019" v="4243" actId="1035"/>
          <ac:cxnSpMkLst>
            <pc:docMk/>
            <pc:sldMk cId="612776008" sldId="256"/>
            <ac:cxnSpMk id="1130" creationId="{16F87BAB-F5C1-42A1-8D87-B54905E2F725}"/>
          </ac:cxnSpMkLst>
        </pc:cxnChg>
        <pc:cxnChg chg="mod">
          <ac:chgData name="이승훈(전자전기공학과)" userId="bdc54694-ce69-4602-b93e-d20746b88dfe" providerId="ADAL" clId="{F4F78231-4EE1-4E0D-96F2-B4FCD2847931}" dt="2023-06-06T05:14:03.019" v="4243" actId="1035"/>
          <ac:cxnSpMkLst>
            <pc:docMk/>
            <pc:sldMk cId="612776008" sldId="256"/>
            <ac:cxnSpMk id="1131" creationId="{0470BD08-0481-4541-B10E-167E8CCC5DEC}"/>
          </ac:cxnSpMkLst>
        </pc:cxnChg>
        <pc:cxnChg chg="mod">
          <ac:chgData name="이승훈(전자전기공학과)" userId="bdc54694-ce69-4602-b93e-d20746b88dfe" providerId="ADAL" clId="{F4F78231-4EE1-4E0D-96F2-B4FCD2847931}" dt="2023-06-06T05:14:03.019" v="4243" actId="1035"/>
          <ac:cxnSpMkLst>
            <pc:docMk/>
            <pc:sldMk cId="612776008" sldId="256"/>
            <ac:cxnSpMk id="1132" creationId="{4E1B9540-7B0A-4E6B-9C1F-2CCB403DE17D}"/>
          </ac:cxnSpMkLst>
        </pc:cxnChg>
        <pc:cxnChg chg="mod">
          <ac:chgData name="이승훈(전자전기공학과)" userId="bdc54694-ce69-4602-b93e-d20746b88dfe" providerId="ADAL" clId="{F4F78231-4EE1-4E0D-96F2-B4FCD2847931}" dt="2023-06-06T05:14:03.019" v="4243" actId="1035"/>
          <ac:cxnSpMkLst>
            <pc:docMk/>
            <pc:sldMk cId="612776008" sldId="256"/>
            <ac:cxnSpMk id="1133" creationId="{52CE3FED-7C32-40DD-9C36-DB13F1487FB5}"/>
          </ac:cxnSpMkLst>
        </pc:cxnChg>
        <pc:cxnChg chg="mod">
          <ac:chgData name="이승훈(전자전기공학과)" userId="bdc54694-ce69-4602-b93e-d20746b88dfe" providerId="ADAL" clId="{F4F78231-4EE1-4E0D-96F2-B4FCD2847931}" dt="2023-06-06T05:14:03.019" v="4243" actId="1035"/>
          <ac:cxnSpMkLst>
            <pc:docMk/>
            <pc:sldMk cId="612776008" sldId="256"/>
            <ac:cxnSpMk id="1134" creationId="{1D57A6D4-4898-4EF1-A3E3-3AFD083941E0}"/>
          </ac:cxnSpMkLst>
        </pc:cxnChg>
        <pc:cxnChg chg="mod">
          <ac:chgData name="이승훈(전자전기공학과)" userId="bdc54694-ce69-4602-b93e-d20746b88dfe" providerId="ADAL" clId="{F4F78231-4EE1-4E0D-96F2-B4FCD2847931}" dt="2023-06-06T05:14:03.019" v="4243" actId="1035"/>
          <ac:cxnSpMkLst>
            <pc:docMk/>
            <pc:sldMk cId="612776008" sldId="256"/>
            <ac:cxnSpMk id="1135" creationId="{EAA2062A-9A84-4D08-AAAE-944DA2230A32}"/>
          </ac:cxnSpMkLst>
        </pc:cxnChg>
        <pc:cxnChg chg="mod">
          <ac:chgData name="이승훈(전자전기공학과)" userId="bdc54694-ce69-4602-b93e-d20746b88dfe" providerId="ADAL" clId="{F4F78231-4EE1-4E0D-96F2-B4FCD2847931}" dt="2023-06-06T05:14:03.019" v="4243" actId="1035"/>
          <ac:cxnSpMkLst>
            <pc:docMk/>
            <pc:sldMk cId="612776008" sldId="256"/>
            <ac:cxnSpMk id="1136" creationId="{3B4011FD-6EA0-4B86-A085-346FB6D7762B}"/>
          </ac:cxnSpMkLst>
        </pc:cxnChg>
        <pc:cxnChg chg="mod">
          <ac:chgData name="이승훈(전자전기공학과)" userId="bdc54694-ce69-4602-b93e-d20746b88dfe" providerId="ADAL" clId="{F4F78231-4EE1-4E0D-96F2-B4FCD2847931}" dt="2023-06-06T05:14:03.019" v="4243" actId="1035"/>
          <ac:cxnSpMkLst>
            <pc:docMk/>
            <pc:sldMk cId="612776008" sldId="256"/>
            <ac:cxnSpMk id="1137" creationId="{4658C8E4-7FFF-43B9-B9A8-83525A869211}"/>
          </ac:cxnSpMkLst>
        </pc:cxnChg>
        <pc:cxnChg chg="mod">
          <ac:chgData name="이승훈(전자전기공학과)" userId="bdc54694-ce69-4602-b93e-d20746b88dfe" providerId="ADAL" clId="{F4F78231-4EE1-4E0D-96F2-B4FCD2847931}" dt="2023-06-06T05:14:03.019" v="4243" actId="1035"/>
          <ac:cxnSpMkLst>
            <pc:docMk/>
            <pc:sldMk cId="612776008" sldId="256"/>
            <ac:cxnSpMk id="1138" creationId="{9B074BCA-2B50-49F2-8909-181EA9F7D52C}"/>
          </ac:cxnSpMkLst>
        </pc:cxnChg>
        <pc:cxnChg chg="mod">
          <ac:chgData name="이승훈(전자전기공학과)" userId="bdc54694-ce69-4602-b93e-d20746b88dfe" providerId="ADAL" clId="{F4F78231-4EE1-4E0D-96F2-B4FCD2847931}" dt="2023-06-06T05:14:03.019" v="4243" actId="1035"/>
          <ac:cxnSpMkLst>
            <pc:docMk/>
            <pc:sldMk cId="612776008" sldId="256"/>
            <ac:cxnSpMk id="1140" creationId="{2F19BBF0-C973-4608-A280-186F983E440C}"/>
          </ac:cxnSpMkLst>
        </pc:cxnChg>
        <pc:cxnChg chg="mod">
          <ac:chgData name="이승훈(전자전기공학과)" userId="bdc54694-ce69-4602-b93e-d20746b88dfe" providerId="ADAL" clId="{F4F78231-4EE1-4E0D-96F2-B4FCD2847931}" dt="2023-06-06T05:14:03.019" v="4243" actId="1035"/>
          <ac:cxnSpMkLst>
            <pc:docMk/>
            <pc:sldMk cId="612776008" sldId="256"/>
            <ac:cxnSpMk id="1142" creationId="{3C898897-F316-4CC5-A823-35562BE69325}"/>
          </ac:cxnSpMkLst>
        </pc:cxnChg>
        <pc:cxnChg chg="mod">
          <ac:chgData name="이승훈(전자전기공학과)" userId="bdc54694-ce69-4602-b93e-d20746b88dfe" providerId="ADAL" clId="{F4F78231-4EE1-4E0D-96F2-B4FCD2847931}" dt="2023-06-06T05:14:03.019" v="4243" actId="1035"/>
          <ac:cxnSpMkLst>
            <pc:docMk/>
            <pc:sldMk cId="612776008" sldId="256"/>
            <ac:cxnSpMk id="1143" creationId="{D2E0DC84-5217-4755-BB86-91477B208FAD}"/>
          </ac:cxnSpMkLst>
        </pc:cxnChg>
        <pc:cxnChg chg="mod">
          <ac:chgData name="이승훈(전자전기공학과)" userId="bdc54694-ce69-4602-b93e-d20746b88dfe" providerId="ADAL" clId="{F4F78231-4EE1-4E0D-96F2-B4FCD2847931}" dt="2023-06-06T05:14:03.019" v="4243" actId="1035"/>
          <ac:cxnSpMkLst>
            <pc:docMk/>
            <pc:sldMk cId="612776008" sldId="256"/>
            <ac:cxnSpMk id="1144" creationId="{1142296D-112C-4E46-B6E4-75DD91C8B016}"/>
          </ac:cxnSpMkLst>
        </pc:cxnChg>
        <pc:cxnChg chg="mod">
          <ac:chgData name="이승훈(전자전기공학과)" userId="bdc54694-ce69-4602-b93e-d20746b88dfe" providerId="ADAL" clId="{F4F78231-4EE1-4E0D-96F2-B4FCD2847931}" dt="2023-06-06T05:14:03.019" v="4243" actId="1035"/>
          <ac:cxnSpMkLst>
            <pc:docMk/>
            <pc:sldMk cId="612776008" sldId="256"/>
            <ac:cxnSpMk id="1145" creationId="{64D33548-714E-475B-A2D6-4098615E7EFF}"/>
          </ac:cxnSpMkLst>
        </pc:cxnChg>
        <pc:cxnChg chg="mod">
          <ac:chgData name="이승훈(전자전기공학과)" userId="bdc54694-ce69-4602-b93e-d20746b88dfe" providerId="ADAL" clId="{F4F78231-4EE1-4E0D-96F2-B4FCD2847931}" dt="2023-06-06T05:14:03.019" v="4243" actId="1035"/>
          <ac:cxnSpMkLst>
            <pc:docMk/>
            <pc:sldMk cId="612776008" sldId="256"/>
            <ac:cxnSpMk id="1146" creationId="{519E8C95-9723-4689-BD0E-FF00A3F7619C}"/>
          </ac:cxnSpMkLst>
        </pc:cxnChg>
        <pc:cxnChg chg="mod">
          <ac:chgData name="이승훈(전자전기공학과)" userId="bdc54694-ce69-4602-b93e-d20746b88dfe" providerId="ADAL" clId="{F4F78231-4EE1-4E0D-96F2-B4FCD2847931}" dt="2023-06-06T05:14:03.019" v="4243" actId="1035"/>
          <ac:cxnSpMkLst>
            <pc:docMk/>
            <pc:sldMk cId="612776008" sldId="256"/>
            <ac:cxnSpMk id="1147" creationId="{9A11EB33-18D3-477F-9E81-DABA9E56A14A}"/>
          </ac:cxnSpMkLst>
        </pc:cxnChg>
        <pc:cxnChg chg="mod">
          <ac:chgData name="이승훈(전자전기공학과)" userId="bdc54694-ce69-4602-b93e-d20746b88dfe" providerId="ADAL" clId="{F4F78231-4EE1-4E0D-96F2-B4FCD2847931}" dt="2023-06-06T05:14:03.019" v="4243" actId="1035"/>
          <ac:cxnSpMkLst>
            <pc:docMk/>
            <pc:sldMk cId="612776008" sldId="256"/>
            <ac:cxnSpMk id="1148" creationId="{9F793199-AFAB-4F5A-A720-8A1CA531B815}"/>
          </ac:cxnSpMkLst>
        </pc:cxnChg>
        <pc:cxnChg chg="mod">
          <ac:chgData name="이승훈(전자전기공학과)" userId="bdc54694-ce69-4602-b93e-d20746b88dfe" providerId="ADAL" clId="{F4F78231-4EE1-4E0D-96F2-B4FCD2847931}" dt="2023-06-06T05:14:03.019" v="4243" actId="1035"/>
          <ac:cxnSpMkLst>
            <pc:docMk/>
            <pc:sldMk cId="612776008" sldId="256"/>
            <ac:cxnSpMk id="1149" creationId="{E7BDE3D2-C369-4A3F-A778-7D8EF61F1EA2}"/>
          </ac:cxnSpMkLst>
        </pc:cxnChg>
        <pc:cxnChg chg="mod">
          <ac:chgData name="이승훈(전자전기공학과)" userId="bdc54694-ce69-4602-b93e-d20746b88dfe" providerId="ADAL" clId="{F4F78231-4EE1-4E0D-96F2-B4FCD2847931}" dt="2023-06-06T05:14:03.019" v="4243" actId="1035"/>
          <ac:cxnSpMkLst>
            <pc:docMk/>
            <pc:sldMk cId="612776008" sldId="256"/>
            <ac:cxnSpMk id="1150" creationId="{5A0D2E98-AAEF-431A-BEFD-81F853275CB8}"/>
          </ac:cxnSpMkLst>
        </pc:cxnChg>
        <pc:cxnChg chg="mod">
          <ac:chgData name="이승훈(전자전기공학과)" userId="bdc54694-ce69-4602-b93e-d20746b88dfe" providerId="ADAL" clId="{F4F78231-4EE1-4E0D-96F2-B4FCD2847931}" dt="2023-06-06T05:14:03.019" v="4243" actId="1035"/>
          <ac:cxnSpMkLst>
            <pc:docMk/>
            <pc:sldMk cId="612776008" sldId="256"/>
            <ac:cxnSpMk id="1151" creationId="{88F0704D-774F-4430-B89A-0E90496E70CC}"/>
          </ac:cxnSpMkLst>
        </pc:cxnChg>
        <pc:cxnChg chg="mod">
          <ac:chgData name="이승훈(전자전기공학과)" userId="bdc54694-ce69-4602-b93e-d20746b88dfe" providerId="ADAL" clId="{F4F78231-4EE1-4E0D-96F2-B4FCD2847931}" dt="2023-06-06T05:14:03.019" v="4243" actId="1035"/>
          <ac:cxnSpMkLst>
            <pc:docMk/>
            <pc:sldMk cId="612776008" sldId="256"/>
            <ac:cxnSpMk id="1153" creationId="{CE55D183-6D61-4E75-9E6B-2A1623B6C702}"/>
          </ac:cxnSpMkLst>
        </pc:cxnChg>
        <pc:cxnChg chg="mod">
          <ac:chgData name="이승훈(전자전기공학과)" userId="bdc54694-ce69-4602-b93e-d20746b88dfe" providerId="ADAL" clId="{F4F78231-4EE1-4E0D-96F2-B4FCD2847931}" dt="2023-06-06T05:14:03.019" v="4243" actId="1035"/>
          <ac:cxnSpMkLst>
            <pc:docMk/>
            <pc:sldMk cId="612776008" sldId="256"/>
            <ac:cxnSpMk id="1155" creationId="{45AE3E7F-5D7D-4571-9E32-34096CF9EA69}"/>
          </ac:cxnSpMkLst>
        </pc:cxnChg>
        <pc:cxnChg chg="mod">
          <ac:chgData name="이승훈(전자전기공학과)" userId="bdc54694-ce69-4602-b93e-d20746b88dfe" providerId="ADAL" clId="{F4F78231-4EE1-4E0D-96F2-B4FCD2847931}" dt="2023-06-06T05:14:03.019" v="4243" actId="1035"/>
          <ac:cxnSpMkLst>
            <pc:docMk/>
            <pc:sldMk cId="612776008" sldId="256"/>
            <ac:cxnSpMk id="1157" creationId="{258133BF-B4C3-44CB-981B-AF7C58921CC9}"/>
          </ac:cxnSpMkLst>
        </pc:cxnChg>
        <pc:cxnChg chg="mod">
          <ac:chgData name="이승훈(전자전기공학과)" userId="bdc54694-ce69-4602-b93e-d20746b88dfe" providerId="ADAL" clId="{F4F78231-4EE1-4E0D-96F2-B4FCD2847931}" dt="2023-06-06T05:14:03.019" v="4243" actId="1035"/>
          <ac:cxnSpMkLst>
            <pc:docMk/>
            <pc:sldMk cId="612776008" sldId="256"/>
            <ac:cxnSpMk id="1158" creationId="{7CD63F4A-3A20-44A9-9197-420E96C312C0}"/>
          </ac:cxnSpMkLst>
        </pc:cxnChg>
        <pc:cxnChg chg="mod">
          <ac:chgData name="이승훈(전자전기공학과)" userId="bdc54694-ce69-4602-b93e-d20746b88dfe" providerId="ADAL" clId="{F4F78231-4EE1-4E0D-96F2-B4FCD2847931}" dt="2023-06-06T05:14:03.019" v="4243" actId="1035"/>
          <ac:cxnSpMkLst>
            <pc:docMk/>
            <pc:sldMk cId="612776008" sldId="256"/>
            <ac:cxnSpMk id="1159" creationId="{5CBF3468-BB0B-43A2-837F-DDB9F8D97FC1}"/>
          </ac:cxnSpMkLst>
        </pc:cxnChg>
        <pc:cxnChg chg="mod">
          <ac:chgData name="이승훈(전자전기공학과)" userId="bdc54694-ce69-4602-b93e-d20746b88dfe" providerId="ADAL" clId="{F4F78231-4EE1-4E0D-96F2-B4FCD2847931}" dt="2023-06-06T05:14:03.019" v="4243" actId="1035"/>
          <ac:cxnSpMkLst>
            <pc:docMk/>
            <pc:sldMk cId="612776008" sldId="256"/>
            <ac:cxnSpMk id="1160" creationId="{D7CCD122-864A-40F9-9602-CE4B0A1B0B3B}"/>
          </ac:cxnSpMkLst>
        </pc:cxnChg>
        <pc:cxnChg chg="mod">
          <ac:chgData name="이승훈(전자전기공학과)" userId="bdc54694-ce69-4602-b93e-d20746b88dfe" providerId="ADAL" clId="{F4F78231-4EE1-4E0D-96F2-B4FCD2847931}" dt="2023-06-06T05:14:03.019" v="4243" actId="1035"/>
          <ac:cxnSpMkLst>
            <pc:docMk/>
            <pc:sldMk cId="612776008" sldId="256"/>
            <ac:cxnSpMk id="1161" creationId="{CBCF805F-9CF1-4AC6-80C5-CD1F51370E79}"/>
          </ac:cxnSpMkLst>
        </pc:cxnChg>
        <pc:cxnChg chg="mod">
          <ac:chgData name="이승훈(전자전기공학과)" userId="bdc54694-ce69-4602-b93e-d20746b88dfe" providerId="ADAL" clId="{F4F78231-4EE1-4E0D-96F2-B4FCD2847931}" dt="2023-06-06T05:14:03.019" v="4243" actId="1035"/>
          <ac:cxnSpMkLst>
            <pc:docMk/>
            <pc:sldMk cId="612776008" sldId="256"/>
            <ac:cxnSpMk id="1162" creationId="{A9D78F43-2F49-49CE-8FB1-5CD930A7C7AC}"/>
          </ac:cxnSpMkLst>
        </pc:cxnChg>
        <pc:cxnChg chg="mod">
          <ac:chgData name="이승훈(전자전기공학과)" userId="bdc54694-ce69-4602-b93e-d20746b88dfe" providerId="ADAL" clId="{F4F78231-4EE1-4E0D-96F2-B4FCD2847931}" dt="2023-06-06T05:14:03.019" v="4243" actId="1035"/>
          <ac:cxnSpMkLst>
            <pc:docMk/>
            <pc:sldMk cId="612776008" sldId="256"/>
            <ac:cxnSpMk id="1163" creationId="{87CAF5E3-EE00-4BC9-83AA-DEC4AB2247F8}"/>
          </ac:cxnSpMkLst>
        </pc:cxnChg>
        <pc:cxnChg chg="mod">
          <ac:chgData name="이승훈(전자전기공학과)" userId="bdc54694-ce69-4602-b93e-d20746b88dfe" providerId="ADAL" clId="{F4F78231-4EE1-4E0D-96F2-B4FCD2847931}" dt="2023-06-06T05:14:03.019" v="4243" actId="1035"/>
          <ac:cxnSpMkLst>
            <pc:docMk/>
            <pc:sldMk cId="612776008" sldId="256"/>
            <ac:cxnSpMk id="1164" creationId="{679C837C-DD54-40FB-880B-ED0CD732BD98}"/>
          </ac:cxnSpMkLst>
        </pc:cxnChg>
        <pc:cxnChg chg="mod">
          <ac:chgData name="이승훈(전자전기공학과)" userId="bdc54694-ce69-4602-b93e-d20746b88dfe" providerId="ADAL" clId="{F4F78231-4EE1-4E0D-96F2-B4FCD2847931}" dt="2023-06-06T05:14:03.019" v="4243" actId="1035"/>
          <ac:cxnSpMkLst>
            <pc:docMk/>
            <pc:sldMk cId="612776008" sldId="256"/>
            <ac:cxnSpMk id="1165" creationId="{96DBA315-5C48-4DA3-A5AB-CDC6C2701D1B}"/>
          </ac:cxnSpMkLst>
        </pc:cxnChg>
        <pc:cxnChg chg="mod">
          <ac:chgData name="이승훈(전자전기공학과)" userId="bdc54694-ce69-4602-b93e-d20746b88dfe" providerId="ADAL" clId="{F4F78231-4EE1-4E0D-96F2-B4FCD2847931}" dt="2023-06-06T05:14:03.019" v="4243" actId="1035"/>
          <ac:cxnSpMkLst>
            <pc:docMk/>
            <pc:sldMk cId="612776008" sldId="256"/>
            <ac:cxnSpMk id="1166" creationId="{91C13AC4-40F4-45A2-8D9B-6EBC412E5689}"/>
          </ac:cxnSpMkLst>
        </pc:cxnChg>
        <pc:cxnChg chg="mod">
          <ac:chgData name="이승훈(전자전기공학과)" userId="bdc54694-ce69-4602-b93e-d20746b88dfe" providerId="ADAL" clId="{F4F78231-4EE1-4E0D-96F2-B4FCD2847931}" dt="2023-06-06T05:14:03.019" v="4243" actId="1035"/>
          <ac:cxnSpMkLst>
            <pc:docMk/>
            <pc:sldMk cId="612776008" sldId="256"/>
            <ac:cxnSpMk id="1167" creationId="{D22FF67C-A039-43E0-AEDD-89B21A99656B}"/>
          </ac:cxnSpMkLst>
        </pc:cxnChg>
        <pc:cxnChg chg="mod">
          <ac:chgData name="이승훈(전자전기공학과)" userId="bdc54694-ce69-4602-b93e-d20746b88dfe" providerId="ADAL" clId="{F4F78231-4EE1-4E0D-96F2-B4FCD2847931}" dt="2023-06-06T05:14:03.019" v="4243" actId="1035"/>
          <ac:cxnSpMkLst>
            <pc:docMk/>
            <pc:sldMk cId="612776008" sldId="256"/>
            <ac:cxnSpMk id="1168" creationId="{6E95C77D-3F40-427A-AE45-FD3513B13DE5}"/>
          </ac:cxnSpMkLst>
        </pc:cxnChg>
        <pc:cxnChg chg="mod">
          <ac:chgData name="이승훈(전자전기공학과)" userId="bdc54694-ce69-4602-b93e-d20746b88dfe" providerId="ADAL" clId="{F4F78231-4EE1-4E0D-96F2-B4FCD2847931}" dt="2023-06-06T05:14:03.019" v="4243" actId="1035"/>
          <ac:cxnSpMkLst>
            <pc:docMk/>
            <pc:sldMk cId="612776008" sldId="256"/>
            <ac:cxnSpMk id="1169" creationId="{6E88DA8F-57A3-4E30-ACD4-947C357CB8DE}"/>
          </ac:cxnSpMkLst>
        </pc:cxnChg>
        <pc:cxnChg chg="mod">
          <ac:chgData name="이승훈(전자전기공학과)" userId="bdc54694-ce69-4602-b93e-d20746b88dfe" providerId="ADAL" clId="{F4F78231-4EE1-4E0D-96F2-B4FCD2847931}" dt="2023-06-06T05:14:03.019" v="4243" actId="1035"/>
          <ac:cxnSpMkLst>
            <pc:docMk/>
            <pc:sldMk cId="612776008" sldId="256"/>
            <ac:cxnSpMk id="1170" creationId="{02B0E6A2-30CB-4F91-94E3-3923B673A5C4}"/>
          </ac:cxnSpMkLst>
        </pc:cxnChg>
        <pc:cxnChg chg="mod">
          <ac:chgData name="이승훈(전자전기공학과)" userId="bdc54694-ce69-4602-b93e-d20746b88dfe" providerId="ADAL" clId="{F4F78231-4EE1-4E0D-96F2-B4FCD2847931}" dt="2023-06-06T05:14:03.019" v="4243" actId="1035"/>
          <ac:cxnSpMkLst>
            <pc:docMk/>
            <pc:sldMk cId="612776008" sldId="256"/>
            <ac:cxnSpMk id="1171" creationId="{F66CDA35-0C73-4CB1-B6D2-31E21274B450}"/>
          </ac:cxnSpMkLst>
        </pc:cxnChg>
        <pc:cxnChg chg="mod">
          <ac:chgData name="이승훈(전자전기공학과)" userId="bdc54694-ce69-4602-b93e-d20746b88dfe" providerId="ADAL" clId="{F4F78231-4EE1-4E0D-96F2-B4FCD2847931}" dt="2023-06-06T05:14:03.019" v="4243" actId="1035"/>
          <ac:cxnSpMkLst>
            <pc:docMk/>
            <pc:sldMk cId="612776008" sldId="256"/>
            <ac:cxnSpMk id="1172" creationId="{176E8BB9-CEC0-402F-A832-49DDD279D5DE}"/>
          </ac:cxnSpMkLst>
        </pc:cxnChg>
        <pc:cxnChg chg="mod">
          <ac:chgData name="이승훈(전자전기공학과)" userId="bdc54694-ce69-4602-b93e-d20746b88dfe" providerId="ADAL" clId="{F4F78231-4EE1-4E0D-96F2-B4FCD2847931}" dt="2023-06-06T05:14:03.019" v="4243" actId="1035"/>
          <ac:cxnSpMkLst>
            <pc:docMk/>
            <pc:sldMk cId="612776008" sldId="256"/>
            <ac:cxnSpMk id="1173" creationId="{F04849FC-ECD9-4220-9581-489D0C7E4F96}"/>
          </ac:cxnSpMkLst>
        </pc:cxnChg>
        <pc:cxnChg chg="mod">
          <ac:chgData name="이승훈(전자전기공학과)" userId="bdc54694-ce69-4602-b93e-d20746b88dfe" providerId="ADAL" clId="{F4F78231-4EE1-4E0D-96F2-B4FCD2847931}" dt="2023-06-06T05:14:03.019" v="4243" actId="1035"/>
          <ac:cxnSpMkLst>
            <pc:docMk/>
            <pc:sldMk cId="612776008" sldId="256"/>
            <ac:cxnSpMk id="1174" creationId="{5C734FFB-256D-4EE3-9ABF-D2F76CC4BCDF}"/>
          </ac:cxnSpMkLst>
        </pc:cxnChg>
        <pc:cxnChg chg="mod">
          <ac:chgData name="이승훈(전자전기공학과)" userId="bdc54694-ce69-4602-b93e-d20746b88dfe" providerId="ADAL" clId="{F4F78231-4EE1-4E0D-96F2-B4FCD2847931}" dt="2023-06-06T05:14:03.019" v="4243" actId="1035"/>
          <ac:cxnSpMkLst>
            <pc:docMk/>
            <pc:sldMk cId="612776008" sldId="256"/>
            <ac:cxnSpMk id="1175" creationId="{293898C1-C6E1-4E21-A726-98BAAB12BC59}"/>
          </ac:cxnSpMkLst>
        </pc:cxnChg>
        <pc:cxnChg chg="mod">
          <ac:chgData name="이승훈(전자전기공학과)" userId="bdc54694-ce69-4602-b93e-d20746b88dfe" providerId="ADAL" clId="{F4F78231-4EE1-4E0D-96F2-B4FCD2847931}" dt="2023-06-06T05:14:03.019" v="4243" actId="1035"/>
          <ac:cxnSpMkLst>
            <pc:docMk/>
            <pc:sldMk cId="612776008" sldId="256"/>
            <ac:cxnSpMk id="1177" creationId="{A1959B33-2DFA-430F-AE6D-DBAC5F820B00}"/>
          </ac:cxnSpMkLst>
        </pc:cxnChg>
        <pc:cxnChg chg="mod">
          <ac:chgData name="이승훈(전자전기공학과)" userId="bdc54694-ce69-4602-b93e-d20746b88dfe" providerId="ADAL" clId="{F4F78231-4EE1-4E0D-96F2-B4FCD2847931}" dt="2023-06-06T05:14:03.019" v="4243" actId="1035"/>
          <ac:cxnSpMkLst>
            <pc:docMk/>
            <pc:sldMk cId="612776008" sldId="256"/>
            <ac:cxnSpMk id="1179" creationId="{03901EF5-25E0-413D-ACBE-60F6DFA80CA6}"/>
          </ac:cxnSpMkLst>
        </pc:cxnChg>
        <pc:cxnChg chg="mod">
          <ac:chgData name="이승훈(전자전기공학과)" userId="bdc54694-ce69-4602-b93e-d20746b88dfe" providerId="ADAL" clId="{F4F78231-4EE1-4E0D-96F2-B4FCD2847931}" dt="2023-06-06T05:14:03.019" v="4243" actId="1035"/>
          <ac:cxnSpMkLst>
            <pc:docMk/>
            <pc:sldMk cId="612776008" sldId="256"/>
            <ac:cxnSpMk id="1180" creationId="{1825E4A2-1477-4773-ABCC-ECDA83BE5504}"/>
          </ac:cxnSpMkLst>
        </pc:cxnChg>
        <pc:cxnChg chg="mod">
          <ac:chgData name="이승훈(전자전기공학과)" userId="bdc54694-ce69-4602-b93e-d20746b88dfe" providerId="ADAL" clId="{F4F78231-4EE1-4E0D-96F2-B4FCD2847931}" dt="2023-06-06T05:14:03.019" v="4243" actId="1035"/>
          <ac:cxnSpMkLst>
            <pc:docMk/>
            <pc:sldMk cId="612776008" sldId="256"/>
            <ac:cxnSpMk id="1181" creationId="{6BCC1FBE-141C-43B0-896A-27FDDB9BE346}"/>
          </ac:cxnSpMkLst>
        </pc:cxnChg>
        <pc:cxnChg chg="mod">
          <ac:chgData name="이승훈(전자전기공학과)" userId="bdc54694-ce69-4602-b93e-d20746b88dfe" providerId="ADAL" clId="{F4F78231-4EE1-4E0D-96F2-B4FCD2847931}" dt="2023-06-06T05:14:03.019" v="4243" actId="1035"/>
          <ac:cxnSpMkLst>
            <pc:docMk/>
            <pc:sldMk cId="612776008" sldId="256"/>
            <ac:cxnSpMk id="1182" creationId="{DB625ADA-C0B4-4E0E-9D49-92DF464C1727}"/>
          </ac:cxnSpMkLst>
        </pc:cxnChg>
        <pc:cxnChg chg="mod">
          <ac:chgData name="이승훈(전자전기공학과)" userId="bdc54694-ce69-4602-b93e-d20746b88dfe" providerId="ADAL" clId="{F4F78231-4EE1-4E0D-96F2-B4FCD2847931}" dt="2023-06-06T05:14:03.019" v="4243" actId="1035"/>
          <ac:cxnSpMkLst>
            <pc:docMk/>
            <pc:sldMk cId="612776008" sldId="256"/>
            <ac:cxnSpMk id="1183" creationId="{09526A63-98AD-4623-AF41-E094426986D6}"/>
          </ac:cxnSpMkLst>
        </pc:cxnChg>
        <pc:cxnChg chg="mod">
          <ac:chgData name="이승훈(전자전기공학과)" userId="bdc54694-ce69-4602-b93e-d20746b88dfe" providerId="ADAL" clId="{F4F78231-4EE1-4E0D-96F2-B4FCD2847931}" dt="2023-06-06T05:14:03.019" v="4243" actId="1035"/>
          <ac:cxnSpMkLst>
            <pc:docMk/>
            <pc:sldMk cId="612776008" sldId="256"/>
            <ac:cxnSpMk id="1184" creationId="{75D2D76A-CF31-44B3-9539-FDC331D8230B}"/>
          </ac:cxnSpMkLst>
        </pc:cxnChg>
        <pc:cxnChg chg="mod">
          <ac:chgData name="이승훈(전자전기공학과)" userId="bdc54694-ce69-4602-b93e-d20746b88dfe" providerId="ADAL" clId="{F4F78231-4EE1-4E0D-96F2-B4FCD2847931}" dt="2023-06-06T05:14:03.019" v="4243" actId="1035"/>
          <ac:cxnSpMkLst>
            <pc:docMk/>
            <pc:sldMk cId="612776008" sldId="256"/>
            <ac:cxnSpMk id="1185" creationId="{BFE3C5D9-D703-42AF-AE90-AF6E8CCF8430}"/>
          </ac:cxnSpMkLst>
        </pc:cxnChg>
        <pc:cxnChg chg="mod">
          <ac:chgData name="이승훈(전자전기공학과)" userId="bdc54694-ce69-4602-b93e-d20746b88dfe" providerId="ADAL" clId="{F4F78231-4EE1-4E0D-96F2-B4FCD2847931}" dt="2023-06-06T05:14:03.019" v="4243" actId="1035"/>
          <ac:cxnSpMkLst>
            <pc:docMk/>
            <pc:sldMk cId="612776008" sldId="256"/>
            <ac:cxnSpMk id="1186" creationId="{7557DE75-F51E-4F29-9115-09BFE0514812}"/>
          </ac:cxnSpMkLst>
        </pc:cxnChg>
        <pc:cxnChg chg="mod">
          <ac:chgData name="이승훈(전자전기공학과)" userId="bdc54694-ce69-4602-b93e-d20746b88dfe" providerId="ADAL" clId="{F4F78231-4EE1-4E0D-96F2-B4FCD2847931}" dt="2023-06-06T05:14:03.019" v="4243" actId="1035"/>
          <ac:cxnSpMkLst>
            <pc:docMk/>
            <pc:sldMk cId="612776008" sldId="256"/>
            <ac:cxnSpMk id="1187" creationId="{D5A6D3F7-B9E5-4E0D-85A3-32954E89FEED}"/>
          </ac:cxnSpMkLst>
        </pc:cxnChg>
        <pc:cxnChg chg="mod">
          <ac:chgData name="이승훈(전자전기공학과)" userId="bdc54694-ce69-4602-b93e-d20746b88dfe" providerId="ADAL" clId="{F4F78231-4EE1-4E0D-96F2-B4FCD2847931}" dt="2023-06-06T05:14:03.019" v="4243" actId="1035"/>
          <ac:cxnSpMkLst>
            <pc:docMk/>
            <pc:sldMk cId="612776008" sldId="256"/>
            <ac:cxnSpMk id="1188" creationId="{8CF96C9E-859F-492B-9312-004CC46805B0}"/>
          </ac:cxnSpMkLst>
        </pc:cxnChg>
        <pc:cxnChg chg="mod">
          <ac:chgData name="이승훈(전자전기공학과)" userId="bdc54694-ce69-4602-b93e-d20746b88dfe" providerId="ADAL" clId="{F4F78231-4EE1-4E0D-96F2-B4FCD2847931}" dt="2023-06-06T05:14:03.019" v="4243" actId="1035"/>
          <ac:cxnSpMkLst>
            <pc:docMk/>
            <pc:sldMk cId="612776008" sldId="256"/>
            <ac:cxnSpMk id="1189" creationId="{1B527F86-3280-469D-81A4-69751436E95A}"/>
          </ac:cxnSpMkLst>
        </pc:cxnChg>
        <pc:cxnChg chg="mod">
          <ac:chgData name="이승훈(전자전기공학과)" userId="bdc54694-ce69-4602-b93e-d20746b88dfe" providerId="ADAL" clId="{F4F78231-4EE1-4E0D-96F2-B4FCD2847931}" dt="2023-06-06T05:14:03.019" v="4243" actId="1035"/>
          <ac:cxnSpMkLst>
            <pc:docMk/>
            <pc:sldMk cId="612776008" sldId="256"/>
            <ac:cxnSpMk id="1190" creationId="{765AD3F4-30B1-4CA5-B097-417A8F32F7D3}"/>
          </ac:cxnSpMkLst>
        </pc:cxnChg>
        <pc:cxnChg chg="mod">
          <ac:chgData name="이승훈(전자전기공학과)" userId="bdc54694-ce69-4602-b93e-d20746b88dfe" providerId="ADAL" clId="{F4F78231-4EE1-4E0D-96F2-B4FCD2847931}" dt="2023-06-06T05:14:03.019" v="4243" actId="1035"/>
          <ac:cxnSpMkLst>
            <pc:docMk/>
            <pc:sldMk cId="612776008" sldId="256"/>
            <ac:cxnSpMk id="1191" creationId="{BFE64137-E0C0-484D-90AA-BFB8A1124825}"/>
          </ac:cxnSpMkLst>
        </pc:cxnChg>
        <pc:cxnChg chg="mod">
          <ac:chgData name="이승훈(전자전기공학과)" userId="bdc54694-ce69-4602-b93e-d20746b88dfe" providerId="ADAL" clId="{F4F78231-4EE1-4E0D-96F2-B4FCD2847931}" dt="2023-06-06T05:14:03.019" v="4243" actId="1035"/>
          <ac:cxnSpMkLst>
            <pc:docMk/>
            <pc:sldMk cId="612776008" sldId="256"/>
            <ac:cxnSpMk id="1192" creationId="{2FD8DA97-5A6F-46FF-8F0A-F0A564F345CB}"/>
          </ac:cxnSpMkLst>
        </pc:cxnChg>
        <pc:cxnChg chg="mod">
          <ac:chgData name="이승훈(전자전기공학과)" userId="bdc54694-ce69-4602-b93e-d20746b88dfe" providerId="ADAL" clId="{F4F78231-4EE1-4E0D-96F2-B4FCD2847931}" dt="2023-06-06T05:14:03.019" v="4243" actId="1035"/>
          <ac:cxnSpMkLst>
            <pc:docMk/>
            <pc:sldMk cId="612776008" sldId="256"/>
            <ac:cxnSpMk id="1193" creationId="{B9B93B87-1A60-410B-B59A-76D6E22C86F1}"/>
          </ac:cxnSpMkLst>
        </pc:cxnChg>
        <pc:cxnChg chg="mod">
          <ac:chgData name="이승훈(전자전기공학과)" userId="bdc54694-ce69-4602-b93e-d20746b88dfe" providerId="ADAL" clId="{F4F78231-4EE1-4E0D-96F2-B4FCD2847931}" dt="2023-06-06T05:14:03.019" v="4243" actId="1035"/>
          <ac:cxnSpMkLst>
            <pc:docMk/>
            <pc:sldMk cId="612776008" sldId="256"/>
            <ac:cxnSpMk id="1194" creationId="{51E8092C-8C7E-4FB4-953B-B8A916EC32FA}"/>
          </ac:cxnSpMkLst>
        </pc:cxnChg>
        <pc:cxnChg chg="mod">
          <ac:chgData name="이승훈(전자전기공학과)" userId="bdc54694-ce69-4602-b93e-d20746b88dfe" providerId="ADAL" clId="{F4F78231-4EE1-4E0D-96F2-B4FCD2847931}" dt="2023-06-06T05:14:03.019" v="4243" actId="1035"/>
          <ac:cxnSpMkLst>
            <pc:docMk/>
            <pc:sldMk cId="612776008" sldId="256"/>
            <ac:cxnSpMk id="1195" creationId="{59257A9A-4750-4197-8A72-99B51FD893CC}"/>
          </ac:cxnSpMkLst>
        </pc:cxnChg>
        <pc:cxnChg chg="mod">
          <ac:chgData name="이승훈(전자전기공학과)" userId="bdc54694-ce69-4602-b93e-d20746b88dfe" providerId="ADAL" clId="{F4F78231-4EE1-4E0D-96F2-B4FCD2847931}" dt="2023-06-06T05:14:03.019" v="4243" actId="1035"/>
          <ac:cxnSpMkLst>
            <pc:docMk/>
            <pc:sldMk cId="612776008" sldId="256"/>
            <ac:cxnSpMk id="1196" creationId="{6351491F-6C2F-4E47-818D-8E713D4D650C}"/>
          </ac:cxnSpMkLst>
        </pc:cxnChg>
        <pc:cxnChg chg="mod">
          <ac:chgData name="이승훈(전자전기공학과)" userId="bdc54694-ce69-4602-b93e-d20746b88dfe" providerId="ADAL" clId="{F4F78231-4EE1-4E0D-96F2-B4FCD2847931}" dt="2023-06-06T05:14:03.019" v="4243" actId="1035"/>
          <ac:cxnSpMkLst>
            <pc:docMk/>
            <pc:sldMk cId="612776008" sldId="256"/>
            <ac:cxnSpMk id="1197" creationId="{B6A68FD4-46A0-4EE4-9C30-8455D87AC499}"/>
          </ac:cxnSpMkLst>
        </pc:cxnChg>
        <pc:cxnChg chg="mod">
          <ac:chgData name="이승훈(전자전기공학과)" userId="bdc54694-ce69-4602-b93e-d20746b88dfe" providerId="ADAL" clId="{F4F78231-4EE1-4E0D-96F2-B4FCD2847931}" dt="2023-06-06T05:14:03.019" v="4243" actId="1035"/>
          <ac:cxnSpMkLst>
            <pc:docMk/>
            <pc:sldMk cId="612776008" sldId="256"/>
            <ac:cxnSpMk id="1198" creationId="{2239596A-4326-49B2-9D66-87747C829BB0}"/>
          </ac:cxnSpMkLst>
        </pc:cxnChg>
        <pc:cxnChg chg="mod">
          <ac:chgData name="이승훈(전자전기공학과)" userId="bdc54694-ce69-4602-b93e-d20746b88dfe" providerId="ADAL" clId="{F4F78231-4EE1-4E0D-96F2-B4FCD2847931}" dt="2023-06-06T05:14:03.019" v="4243" actId="1035"/>
          <ac:cxnSpMkLst>
            <pc:docMk/>
            <pc:sldMk cId="612776008" sldId="256"/>
            <ac:cxnSpMk id="1199" creationId="{9A87F6F5-86D0-4B35-BD9B-B0EA9F18AF3A}"/>
          </ac:cxnSpMkLst>
        </pc:cxnChg>
        <pc:cxnChg chg="mod">
          <ac:chgData name="이승훈(전자전기공학과)" userId="bdc54694-ce69-4602-b93e-d20746b88dfe" providerId="ADAL" clId="{F4F78231-4EE1-4E0D-96F2-B4FCD2847931}" dt="2023-06-06T05:14:03.019" v="4243" actId="1035"/>
          <ac:cxnSpMkLst>
            <pc:docMk/>
            <pc:sldMk cId="612776008" sldId="256"/>
            <ac:cxnSpMk id="1200" creationId="{9AB20118-E937-4D7E-AED3-5B7ABD6EEFBB}"/>
          </ac:cxnSpMkLst>
        </pc:cxnChg>
        <pc:cxnChg chg="mod">
          <ac:chgData name="이승훈(전자전기공학과)" userId="bdc54694-ce69-4602-b93e-d20746b88dfe" providerId="ADAL" clId="{F4F78231-4EE1-4E0D-96F2-B4FCD2847931}" dt="2023-06-06T05:14:03.019" v="4243" actId="1035"/>
          <ac:cxnSpMkLst>
            <pc:docMk/>
            <pc:sldMk cId="612776008" sldId="256"/>
            <ac:cxnSpMk id="1201" creationId="{C29253A0-08DD-4980-8C3D-0C1CCEB4A2DD}"/>
          </ac:cxnSpMkLst>
        </pc:cxnChg>
        <pc:cxnChg chg="mod">
          <ac:chgData name="이승훈(전자전기공학과)" userId="bdc54694-ce69-4602-b93e-d20746b88dfe" providerId="ADAL" clId="{F4F78231-4EE1-4E0D-96F2-B4FCD2847931}" dt="2023-06-06T05:14:03.019" v="4243" actId="1035"/>
          <ac:cxnSpMkLst>
            <pc:docMk/>
            <pc:sldMk cId="612776008" sldId="256"/>
            <ac:cxnSpMk id="1202" creationId="{53DFE4FE-DB93-4E68-81D2-CC48FD6B2304}"/>
          </ac:cxnSpMkLst>
        </pc:cxnChg>
        <pc:cxnChg chg="mod">
          <ac:chgData name="이승훈(전자전기공학과)" userId="bdc54694-ce69-4602-b93e-d20746b88dfe" providerId="ADAL" clId="{F4F78231-4EE1-4E0D-96F2-B4FCD2847931}" dt="2023-06-06T05:14:03.019" v="4243" actId="1035"/>
          <ac:cxnSpMkLst>
            <pc:docMk/>
            <pc:sldMk cId="612776008" sldId="256"/>
            <ac:cxnSpMk id="1203" creationId="{540E6E5A-B9D9-4704-9E0F-08CB60AFF6E7}"/>
          </ac:cxnSpMkLst>
        </pc:cxnChg>
        <pc:cxnChg chg="mod">
          <ac:chgData name="이승훈(전자전기공학과)" userId="bdc54694-ce69-4602-b93e-d20746b88dfe" providerId="ADAL" clId="{F4F78231-4EE1-4E0D-96F2-B4FCD2847931}" dt="2023-06-06T05:14:03.019" v="4243" actId="1035"/>
          <ac:cxnSpMkLst>
            <pc:docMk/>
            <pc:sldMk cId="612776008" sldId="256"/>
            <ac:cxnSpMk id="1204" creationId="{1B7F0C42-80D6-4E62-940C-49998FAFCBD0}"/>
          </ac:cxnSpMkLst>
        </pc:cxnChg>
        <pc:cxnChg chg="mod">
          <ac:chgData name="이승훈(전자전기공학과)" userId="bdc54694-ce69-4602-b93e-d20746b88dfe" providerId="ADAL" clId="{F4F78231-4EE1-4E0D-96F2-B4FCD2847931}" dt="2023-06-06T05:14:03.019" v="4243" actId="1035"/>
          <ac:cxnSpMkLst>
            <pc:docMk/>
            <pc:sldMk cId="612776008" sldId="256"/>
            <ac:cxnSpMk id="1205" creationId="{68F71BC4-C425-48C4-BB16-7B653FD6EBDC}"/>
          </ac:cxnSpMkLst>
        </pc:cxnChg>
        <pc:cxnChg chg="mod">
          <ac:chgData name="이승훈(전자전기공학과)" userId="bdc54694-ce69-4602-b93e-d20746b88dfe" providerId="ADAL" clId="{F4F78231-4EE1-4E0D-96F2-B4FCD2847931}" dt="2023-06-06T05:14:03.019" v="4243" actId="1035"/>
          <ac:cxnSpMkLst>
            <pc:docMk/>
            <pc:sldMk cId="612776008" sldId="256"/>
            <ac:cxnSpMk id="1206" creationId="{6571504D-C5FE-4042-ACD9-D4884AC006A3}"/>
          </ac:cxnSpMkLst>
        </pc:cxnChg>
        <pc:cxnChg chg="mod">
          <ac:chgData name="이승훈(전자전기공학과)" userId="bdc54694-ce69-4602-b93e-d20746b88dfe" providerId="ADAL" clId="{F4F78231-4EE1-4E0D-96F2-B4FCD2847931}" dt="2023-06-06T05:14:03.019" v="4243" actId="1035"/>
          <ac:cxnSpMkLst>
            <pc:docMk/>
            <pc:sldMk cId="612776008" sldId="256"/>
            <ac:cxnSpMk id="1207" creationId="{1830D156-92CB-40C5-9A9D-9E2F8C68BA44}"/>
          </ac:cxnSpMkLst>
        </pc:cxnChg>
        <pc:cxnChg chg="mod">
          <ac:chgData name="이승훈(전자전기공학과)" userId="bdc54694-ce69-4602-b93e-d20746b88dfe" providerId="ADAL" clId="{F4F78231-4EE1-4E0D-96F2-B4FCD2847931}" dt="2023-06-06T05:14:03.019" v="4243" actId="1035"/>
          <ac:cxnSpMkLst>
            <pc:docMk/>
            <pc:sldMk cId="612776008" sldId="256"/>
            <ac:cxnSpMk id="1208" creationId="{311E8C23-414D-4232-A405-86CFC0FF54A8}"/>
          </ac:cxnSpMkLst>
        </pc:cxnChg>
        <pc:cxnChg chg="mod">
          <ac:chgData name="이승훈(전자전기공학과)" userId="bdc54694-ce69-4602-b93e-d20746b88dfe" providerId="ADAL" clId="{F4F78231-4EE1-4E0D-96F2-B4FCD2847931}" dt="2023-06-06T05:14:03.019" v="4243" actId="1035"/>
          <ac:cxnSpMkLst>
            <pc:docMk/>
            <pc:sldMk cId="612776008" sldId="256"/>
            <ac:cxnSpMk id="1209" creationId="{19C42091-B51D-4CFA-B1E6-BE4524E87B21}"/>
          </ac:cxnSpMkLst>
        </pc:cxnChg>
        <pc:cxnChg chg="mod">
          <ac:chgData name="이승훈(전자전기공학과)" userId="bdc54694-ce69-4602-b93e-d20746b88dfe" providerId="ADAL" clId="{F4F78231-4EE1-4E0D-96F2-B4FCD2847931}" dt="2023-06-06T05:14:03.019" v="4243" actId="1035"/>
          <ac:cxnSpMkLst>
            <pc:docMk/>
            <pc:sldMk cId="612776008" sldId="256"/>
            <ac:cxnSpMk id="1210" creationId="{2348E7AF-0065-4430-ADCA-CD0F34AA8358}"/>
          </ac:cxnSpMkLst>
        </pc:cxnChg>
        <pc:cxnChg chg="mod">
          <ac:chgData name="이승훈(전자전기공학과)" userId="bdc54694-ce69-4602-b93e-d20746b88dfe" providerId="ADAL" clId="{F4F78231-4EE1-4E0D-96F2-B4FCD2847931}" dt="2023-06-06T05:14:03.019" v="4243" actId="1035"/>
          <ac:cxnSpMkLst>
            <pc:docMk/>
            <pc:sldMk cId="612776008" sldId="256"/>
            <ac:cxnSpMk id="1211" creationId="{FC98CF17-FD68-4D9C-9482-A0C3279AB22C}"/>
          </ac:cxnSpMkLst>
        </pc:cxnChg>
        <pc:cxnChg chg="mod">
          <ac:chgData name="이승훈(전자전기공학과)" userId="bdc54694-ce69-4602-b93e-d20746b88dfe" providerId="ADAL" clId="{F4F78231-4EE1-4E0D-96F2-B4FCD2847931}" dt="2023-06-06T05:14:03.019" v="4243" actId="1035"/>
          <ac:cxnSpMkLst>
            <pc:docMk/>
            <pc:sldMk cId="612776008" sldId="256"/>
            <ac:cxnSpMk id="1212" creationId="{A9674392-0D5B-4F33-953A-526F801300A1}"/>
          </ac:cxnSpMkLst>
        </pc:cxnChg>
        <pc:cxnChg chg="mod">
          <ac:chgData name="이승훈(전자전기공학과)" userId="bdc54694-ce69-4602-b93e-d20746b88dfe" providerId="ADAL" clId="{F4F78231-4EE1-4E0D-96F2-B4FCD2847931}" dt="2023-06-06T05:14:03.019" v="4243" actId="1035"/>
          <ac:cxnSpMkLst>
            <pc:docMk/>
            <pc:sldMk cId="612776008" sldId="256"/>
            <ac:cxnSpMk id="1213" creationId="{90502D04-C267-45B0-8D61-CDE9B3582217}"/>
          </ac:cxnSpMkLst>
        </pc:cxnChg>
        <pc:cxnChg chg="mod">
          <ac:chgData name="이승훈(전자전기공학과)" userId="bdc54694-ce69-4602-b93e-d20746b88dfe" providerId="ADAL" clId="{F4F78231-4EE1-4E0D-96F2-B4FCD2847931}" dt="2023-06-06T05:14:03.019" v="4243" actId="1035"/>
          <ac:cxnSpMkLst>
            <pc:docMk/>
            <pc:sldMk cId="612776008" sldId="256"/>
            <ac:cxnSpMk id="1214" creationId="{E80EFD7A-F6FE-4DC5-9EAF-D5DFAD8CFCB9}"/>
          </ac:cxnSpMkLst>
        </pc:cxnChg>
        <pc:cxnChg chg="mod">
          <ac:chgData name="이승훈(전자전기공학과)" userId="bdc54694-ce69-4602-b93e-d20746b88dfe" providerId="ADAL" clId="{F4F78231-4EE1-4E0D-96F2-B4FCD2847931}" dt="2023-06-06T05:14:03.019" v="4243" actId="1035"/>
          <ac:cxnSpMkLst>
            <pc:docMk/>
            <pc:sldMk cId="612776008" sldId="256"/>
            <ac:cxnSpMk id="1215" creationId="{CE887547-5230-4B76-AAA8-32CF1B3D982F}"/>
          </ac:cxnSpMkLst>
        </pc:cxnChg>
        <pc:cxnChg chg="mod">
          <ac:chgData name="이승훈(전자전기공학과)" userId="bdc54694-ce69-4602-b93e-d20746b88dfe" providerId="ADAL" clId="{F4F78231-4EE1-4E0D-96F2-B4FCD2847931}" dt="2023-06-06T05:14:03.019" v="4243" actId="1035"/>
          <ac:cxnSpMkLst>
            <pc:docMk/>
            <pc:sldMk cId="612776008" sldId="256"/>
            <ac:cxnSpMk id="1217" creationId="{211DDDBF-8A04-4132-A335-913EFA4A83F2}"/>
          </ac:cxnSpMkLst>
        </pc:cxnChg>
        <pc:cxnChg chg="mod">
          <ac:chgData name="이승훈(전자전기공학과)" userId="bdc54694-ce69-4602-b93e-d20746b88dfe" providerId="ADAL" clId="{F4F78231-4EE1-4E0D-96F2-B4FCD2847931}" dt="2023-06-06T05:14:03.019" v="4243" actId="1035"/>
          <ac:cxnSpMkLst>
            <pc:docMk/>
            <pc:sldMk cId="612776008" sldId="256"/>
            <ac:cxnSpMk id="1221" creationId="{B247F212-625D-4C6C-A52A-64750A576856}"/>
          </ac:cxnSpMkLst>
        </pc:cxnChg>
        <pc:cxnChg chg="mod">
          <ac:chgData name="이승훈(전자전기공학과)" userId="bdc54694-ce69-4602-b93e-d20746b88dfe" providerId="ADAL" clId="{F4F78231-4EE1-4E0D-96F2-B4FCD2847931}" dt="2023-06-06T05:14:03.019" v="4243" actId="1035"/>
          <ac:cxnSpMkLst>
            <pc:docMk/>
            <pc:sldMk cId="612776008" sldId="256"/>
            <ac:cxnSpMk id="1222" creationId="{F275848C-F317-4FD4-A079-00A7927E431D}"/>
          </ac:cxnSpMkLst>
        </pc:cxnChg>
        <pc:cxnChg chg="mod">
          <ac:chgData name="이승훈(전자전기공학과)" userId="bdc54694-ce69-4602-b93e-d20746b88dfe" providerId="ADAL" clId="{F4F78231-4EE1-4E0D-96F2-B4FCD2847931}" dt="2023-06-06T05:14:03.019" v="4243" actId="1035"/>
          <ac:cxnSpMkLst>
            <pc:docMk/>
            <pc:sldMk cId="612776008" sldId="256"/>
            <ac:cxnSpMk id="1223" creationId="{2F6B6C54-E22F-4304-86A1-8EC58212F1A6}"/>
          </ac:cxnSpMkLst>
        </pc:cxnChg>
        <pc:cxnChg chg="mod">
          <ac:chgData name="이승훈(전자전기공학과)" userId="bdc54694-ce69-4602-b93e-d20746b88dfe" providerId="ADAL" clId="{F4F78231-4EE1-4E0D-96F2-B4FCD2847931}" dt="2023-06-06T05:14:03.019" v="4243" actId="1035"/>
          <ac:cxnSpMkLst>
            <pc:docMk/>
            <pc:sldMk cId="612776008" sldId="256"/>
            <ac:cxnSpMk id="1224" creationId="{EEEFDEE1-44DD-4ECE-93E0-939EBE45FC81}"/>
          </ac:cxnSpMkLst>
        </pc:cxnChg>
        <pc:cxnChg chg="mod">
          <ac:chgData name="이승훈(전자전기공학과)" userId="bdc54694-ce69-4602-b93e-d20746b88dfe" providerId="ADAL" clId="{F4F78231-4EE1-4E0D-96F2-B4FCD2847931}" dt="2023-06-06T05:14:03.019" v="4243" actId="1035"/>
          <ac:cxnSpMkLst>
            <pc:docMk/>
            <pc:sldMk cId="612776008" sldId="256"/>
            <ac:cxnSpMk id="1225" creationId="{F2C910F3-ED6D-434B-AC03-119BC6FC399D}"/>
          </ac:cxnSpMkLst>
        </pc:cxnChg>
        <pc:cxnChg chg="mod">
          <ac:chgData name="이승훈(전자전기공학과)" userId="bdc54694-ce69-4602-b93e-d20746b88dfe" providerId="ADAL" clId="{F4F78231-4EE1-4E0D-96F2-B4FCD2847931}" dt="2023-06-06T05:14:03.019" v="4243" actId="1035"/>
          <ac:cxnSpMkLst>
            <pc:docMk/>
            <pc:sldMk cId="612776008" sldId="256"/>
            <ac:cxnSpMk id="1226" creationId="{1ECBEFF0-EBC8-4403-89B6-E5D47BAB2281}"/>
          </ac:cxnSpMkLst>
        </pc:cxnChg>
        <pc:cxnChg chg="mod">
          <ac:chgData name="이승훈(전자전기공학과)" userId="bdc54694-ce69-4602-b93e-d20746b88dfe" providerId="ADAL" clId="{F4F78231-4EE1-4E0D-96F2-B4FCD2847931}" dt="2023-06-06T05:14:03.019" v="4243" actId="1035"/>
          <ac:cxnSpMkLst>
            <pc:docMk/>
            <pc:sldMk cId="612776008" sldId="256"/>
            <ac:cxnSpMk id="1227" creationId="{DDC346B1-B610-414C-97DE-269543103845}"/>
          </ac:cxnSpMkLst>
        </pc:cxnChg>
        <pc:cxnChg chg="mod">
          <ac:chgData name="이승훈(전자전기공학과)" userId="bdc54694-ce69-4602-b93e-d20746b88dfe" providerId="ADAL" clId="{F4F78231-4EE1-4E0D-96F2-B4FCD2847931}" dt="2023-06-06T05:14:03.019" v="4243" actId="1035"/>
          <ac:cxnSpMkLst>
            <pc:docMk/>
            <pc:sldMk cId="612776008" sldId="256"/>
            <ac:cxnSpMk id="1228" creationId="{7A6B6538-042C-4BAE-93BA-67F847F0B677}"/>
          </ac:cxnSpMkLst>
        </pc:cxnChg>
        <pc:cxnChg chg="mod">
          <ac:chgData name="이승훈(전자전기공학과)" userId="bdc54694-ce69-4602-b93e-d20746b88dfe" providerId="ADAL" clId="{F4F78231-4EE1-4E0D-96F2-B4FCD2847931}" dt="2023-06-06T05:14:03.019" v="4243" actId="1035"/>
          <ac:cxnSpMkLst>
            <pc:docMk/>
            <pc:sldMk cId="612776008" sldId="256"/>
            <ac:cxnSpMk id="1230" creationId="{5CE606B0-0921-4EFD-B25A-4722611E3B33}"/>
          </ac:cxnSpMkLst>
        </pc:cxnChg>
        <pc:cxnChg chg="mod">
          <ac:chgData name="이승훈(전자전기공학과)" userId="bdc54694-ce69-4602-b93e-d20746b88dfe" providerId="ADAL" clId="{F4F78231-4EE1-4E0D-96F2-B4FCD2847931}" dt="2023-06-06T05:14:03.019" v="4243" actId="1035"/>
          <ac:cxnSpMkLst>
            <pc:docMk/>
            <pc:sldMk cId="612776008" sldId="256"/>
            <ac:cxnSpMk id="1234" creationId="{27FF8627-8562-474D-83FB-12EC9DE88B67}"/>
          </ac:cxnSpMkLst>
        </pc:cxnChg>
        <pc:cxnChg chg="mod">
          <ac:chgData name="이승훈(전자전기공학과)" userId="bdc54694-ce69-4602-b93e-d20746b88dfe" providerId="ADAL" clId="{F4F78231-4EE1-4E0D-96F2-B4FCD2847931}" dt="2023-06-06T05:14:03.019" v="4243" actId="1035"/>
          <ac:cxnSpMkLst>
            <pc:docMk/>
            <pc:sldMk cId="612776008" sldId="256"/>
            <ac:cxnSpMk id="1235" creationId="{60B79E9A-6328-44EA-8A60-E6FDDD30F2A3}"/>
          </ac:cxnSpMkLst>
        </pc:cxnChg>
        <pc:cxnChg chg="mod">
          <ac:chgData name="이승훈(전자전기공학과)" userId="bdc54694-ce69-4602-b93e-d20746b88dfe" providerId="ADAL" clId="{F4F78231-4EE1-4E0D-96F2-B4FCD2847931}" dt="2023-06-06T05:14:03.019" v="4243" actId="1035"/>
          <ac:cxnSpMkLst>
            <pc:docMk/>
            <pc:sldMk cId="612776008" sldId="256"/>
            <ac:cxnSpMk id="1236" creationId="{42AF55AC-3100-4346-8CA1-C10595F245E0}"/>
          </ac:cxnSpMkLst>
        </pc:cxnChg>
        <pc:cxnChg chg="mod">
          <ac:chgData name="이승훈(전자전기공학과)" userId="bdc54694-ce69-4602-b93e-d20746b88dfe" providerId="ADAL" clId="{F4F78231-4EE1-4E0D-96F2-B4FCD2847931}" dt="2023-06-06T05:14:03.019" v="4243" actId="1035"/>
          <ac:cxnSpMkLst>
            <pc:docMk/>
            <pc:sldMk cId="612776008" sldId="256"/>
            <ac:cxnSpMk id="1237" creationId="{61F2A3F7-4446-4ADB-948D-29C0B7A89CED}"/>
          </ac:cxnSpMkLst>
        </pc:cxnChg>
        <pc:cxnChg chg="mod">
          <ac:chgData name="이승훈(전자전기공학과)" userId="bdc54694-ce69-4602-b93e-d20746b88dfe" providerId="ADAL" clId="{F4F78231-4EE1-4E0D-96F2-B4FCD2847931}" dt="2023-06-06T05:14:03.019" v="4243" actId="1035"/>
          <ac:cxnSpMkLst>
            <pc:docMk/>
            <pc:sldMk cId="612776008" sldId="256"/>
            <ac:cxnSpMk id="1238" creationId="{1C14B516-0604-4CF3-9FDB-4E761C2A8883}"/>
          </ac:cxnSpMkLst>
        </pc:cxnChg>
        <pc:cxnChg chg="mod">
          <ac:chgData name="이승훈(전자전기공학과)" userId="bdc54694-ce69-4602-b93e-d20746b88dfe" providerId="ADAL" clId="{F4F78231-4EE1-4E0D-96F2-B4FCD2847931}" dt="2023-06-06T05:14:03.019" v="4243" actId="1035"/>
          <ac:cxnSpMkLst>
            <pc:docMk/>
            <pc:sldMk cId="612776008" sldId="256"/>
            <ac:cxnSpMk id="1239" creationId="{8868004D-025D-4619-818E-FA36F7694A1F}"/>
          </ac:cxnSpMkLst>
        </pc:cxnChg>
        <pc:cxnChg chg="mod">
          <ac:chgData name="이승훈(전자전기공학과)" userId="bdc54694-ce69-4602-b93e-d20746b88dfe" providerId="ADAL" clId="{F4F78231-4EE1-4E0D-96F2-B4FCD2847931}" dt="2023-06-06T05:14:03.019" v="4243" actId="1035"/>
          <ac:cxnSpMkLst>
            <pc:docMk/>
            <pc:sldMk cId="612776008" sldId="256"/>
            <ac:cxnSpMk id="1240" creationId="{1433ED92-239F-455C-B2A1-8FA5CD21BE03}"/>
          </ac:cxnSpMkLst>
        </pc:cxnChg>
        <pc:cxnChg chg="mod">
          <ac:chgData name="이승훈(전자전기공학과)" userId="bdc54694-ce69-4602-b93e-d20746b88dfe" providerId="ADAL" clId="{F4F78231-4EE1-4E0D-96F2-B4FCD2847931}" dt="2023-06-06T05:14:03.019" v="4243" actId="1035"/>
          <ac:cxnSpMkLst>
            <pc:docMk/>
            <pc:sldMk cId="612776008" sldId="256"/>
            <ac:cxnSpMk id="1241" creationId="{FE32D60C-C383-48A3-B976-1B3F24A5E921}"/>
          </ac:cxnSpMkLst>
        </pc:cxnChg>
        <pc:cxnChg chg="mod">
          <ac:chgData name="이승훈(전자전기공학과)" userId="bdc54694-ce69-4602-b93e-d20746b88dfe" providerId="ADAL" clId="{F4F78231-4EE1-4E0D-96F2-B4FCD2847931}" dt="2023-06-06T05:14:03.019" v="4243" actId="1035"/>
          <ac:cxnSpMkLst>
            <pc:docMk/>
            <pc:sldMk cId="612776008" sldId="256"/>
            <ac:cxnSpMk id="1243" creationId="{C4D0F6FA-742C-462C-8954-826EAAFC8F82}"/>
          </ac:cxnSpMkLst>
        </pc:cxnChg>
        <pc:cxnChg chg="mod">
          <ac:chgData name="이승훈(전자전기공학과)" userId="bdc54694-ce69-4602-b93e-d20746b88dfe" providerId="ADAL" clId="{F4F78231-4EE1-4E0D-96F2-B4FCD2847931}" dt="2023-06-06T05:14:03.019" v="4243" actId="1035"/>
          <ac:cxnSpMkLst>
            <pc:docMk/>
            <pc:sldMk cId="612776008" sldId="256"/>
            <ac:cxnSpMk id="1245" creationId="{D156E023-05CB-415A-934C-EE8607FE67E9}"/>
          </ac:cxnSpMkLst>
        </pc:cxnChg>
        <pc:cxnChg chg="mod">
          <ac:chgData name="이승훈(전자전기공학과)" userId="bdc54694-ce69-4602-b93e-d20746b88dfe" providerId="ADAL" clId="{F4F78231-4EE1-4E0D-96F2-B4FCD2847931}" dt="2023-06-06T05:14:03.019" v="4243" actId="1035"/>
          <ac:cxnSpMkLst>
            <pc:docMk/>
            <pc:sldMk cId="612776008" sldId="256"/>
            <ac:cxnSpMk id="1247" creationId="{C78325D1-8C0A-41A4-96FD-AEF154B49839}"/>
          </ac:cxnSpMkLst>
        </pc:cxnChg>
        <pc:cxnChg chg="mod">
          <ac:chgData name="이승훈(전자전기공학과)" userId="bdc54694-ce69-4602-b93e-d20746b88dfe" providerId="ADAL" clId="{F4F78231-4EE1-4E0D-96F2-B4FCD2847931}" dt="2023-06-06T05:14:03.019" v="4243" actId="1035"/>
          <ac:cxnSpMkLst>
            <pc:docMk/>
            <pc:sldMk cId="612776008" sldId="256"/>
            <ac:cxnSpMk id="1248" creationId="{8F190994-A07A-4DA0-80C6-8C17D385C633}"/>
          </ac:cxnSpMkLst>
        </pc:cxnChg>
        <pc:cxnChg chg="mod">
          <ac:chgData name="이승훈(전자전기공학과)" userId="bdc54694-ce69-4602-b93e-d20746b88dfe" providerId="ADAL" clId="{F4F78231-4EE1-4E0D-96F2-B4FCD2847931}" dt="2023-06-06T05:14:03.019" v="4243" actId="1035"/>
          <ac:cxnSpMkLst>
            <pc:docMk/>
            <pc:sldMk cId="612776008" sldId="256"/>
            <ac:cxnSpMk id="1249" creationId="{3684DA0C-CD2A-4298-A7A3-731EF3C169FD}"/>
          </ac:cxnSpMkLst>
        </pc:cxnChg>
        <pc:cxnChg chg="mod">
          <ac:chgData name="이승훈(전자전기공학과)" userId="bdc54694-ce69-4602-b93e-d20746b88dfe" providerId="ADAL" clId="{F4F78231-4EE1-4E0D-96F2-B4FCD2847931}" dt="2023-06-06T05:14:03.019" v="4243" actId="1035"/>
          <ac:cxnSpMkLst>
            <pc:docMk/>
            <pc:sldMk cId="612776008" sldId="256"/>
            <ac:cxnSpMk id="1250" creationId="{FC135EC4-26A1-40E7-84D9-608318169496}"/>
          </ac:cxnSpMkLst>
        </pc:cxnChg>
        <pc:cxnChg chg="mod">
          <ac:chgData name="이승훈(전자전기공학과)" userId="bdc54694-ce69-4602-b93e-d20746b88dfe" providerId="ADAL" clId="{F4F78231-4EE1-4E0D-96F2-B4FCD2847931}" dt="2023-06-06T05:14:03.019" v="4243" actId="1035"/>
          <ac:cxnSpMkLst>
            <pc:docMk/>
            <pc:sldMk cId="612776008" sldId="256"/>
            <ac:cxnSpMk id="1251" creationId="{ABE75A87-731A-4880-BFB7-8ABD468EED93}"/>
          </ac:cxnSpMkLst>
        </pc:cxnChg>
        <pc:cxnChg chg="mod">
          <ac:chgData name="이승훈(전자전기공학과)" userId="bdc54694-ce69-4602-b93e-d20746b88dfe" providerId="ADAL" clId="{F4F78231-4EE1-4E0D-96F2-B4FCD2847931}" dt="2023-06-06T05:14:03.019" v="4243" actId="1035"/>
          <ac:cxnSpMkLst>
            <pc:docMk/>
            <pc:sldMk cId="612776008" sldId="256"/>
            <ac:cxnSpMk id="1252" creationId="{321395C3-25C5-4116-B44C-0825B8E45685}"/>
          </ac:cxnSpMkLst>
        </pc:cxnChg>
        <pc:cxnChg chg="mod">
          <ac:chgData name="이승훈(전자전기공학과)" userId="bdc54694-ce69-4602-b93e-d20746b88dfe" providerId="ADAL" clId="{F4F78231-4EE1-4E0D-96F2-B4FCD2847931}" dt="2023-06-06T05:14:03.019" v="4243" actId="1035"/>
          <ac:cxnSpMkLst>
            <pc:docMk/>
            <pc:sldMk cId="612776008" sldId="256"/>
            <ac:cxnSpMk id="1253" creationId="{AD9D402A-3EB4-492C-8AEC-04BEE80738F8}"/>
          </ac:cxnSpMkLst>
        </pc:cxnChg>
        <pc:cxnChg chg="mod">
          <ac:chgData name="이승훈(전자전기공학과)" userId="bdc54694-ce69-4602-b93e-d20746b88dfe" providerId="ADAL" clId="{F4F78231-4EE1-4E0D-96F2-B4FCD2847931}" dt="2023-06-06T05:14:03.019" v="4243" actId="1035"/>
          <ac:cxnSpMkLst>
            <pc:docMk/>
            <pc:sldMk cId="612776008" sldId="256"/>
            <ac:cxnSpMk id="1254" creationId="{31567D4C-9471-40A0-9595-EACA2D2191C9}"/>
          </ac:cxnSpMkLst>
        </pc:cxnChg>
        <pc:cxnChg chg="mod">
          <ac:chgData name="이승훈(전자전기공학과)" userId="bdc54694-ce69-4602-b93e-d20746b88dfe" providerId="ADAL" clId="{F4F78231-4EE1-4E0D-96F2-B4FCD2847931}" dt="2023-06-06T05:14:03.019" v="4243" actId="1035"/>
          <ac:cxnSpMkLst>
            <pc:docMk/>
            <pc:sldMk cId="612776008" sldId="256"/>
            <ac:cxnSpMk id="1255" creationId="{B3742B6F-30A3-4168-82DD-97314A2B770C}"/>
          </ac:cxnSpMkLst>
        </pc:cxnChg>
        <pc:cxnChg chg="mod">
          <ac:chgData name="이승훈(전자전기공학과)" userId="bdc54694-ce69-4602-b93e-d20746b88dfe" providerId="ADAL" clId="{F4F78231-4EE1-4E0D-96F2-B4FCD2847931}" dt="2023-06-06T05:14:03.019" v="4243" actId="1035"/>
          <ac:cxnSpMkLst>
            <pc:docMk/>
            <pc:sldMk cId="612776008" sldId="256"/>
            <ac:cxnSpMk id="1256" creationId="{B6E7440E-87B4-4FCF-8B60-01E5D4A66C13}"/>
          </ac:cxnSpMkLst>
        </pc:cxnChg>
        <pc:cxnChg chg="mod">
          <ac:chgData name="이승훈(전자전기공학과)" userId="bdc54694-ce69-4602-b93e-d20746b88dfe" providerId="ADAL" clId="{F4F78231-4EE1-4E0D-96F2-B4FCD2847931}" dt="2023-06-06T05:14:03.019" v="4243" actId="1035"/>
          <ac:cxnSpMkLst>
            <pc:docMk/>
            <pc:sldMk cId="612776008" sldId="256"/>
            <ac:cxnSpMk id="1257" creationId="{7128E6C9-A9E8-4C66-9E8C-42E38B5F5D78}"/>
          </ac:cxnSpMkLst>
        </pc:cxnChg>
        <pc:cxnChg chg="mod">
          <ac:chgData name="이승훈(전자전기공학과)" userId="bdc54694-ce69-4602-b93e-d20746b88dfe" providerId="ADAL" clId="{F4F78231-4EE1-4E0D-96F2-B4FCD2847931}" dt="2023-06-06T05:14:03.019" v="4243" actId="1035"/>
          <ac:cxnSpMkLst>
            <pc:docMk/>
            <pc:sldMk cId="612776008" sldId="256"/>
            <ac:cxnSpMk id="1258" creationId="{556B85A0-42E6-4E8D-8EDA-298250378EBF}"/>
          </ac:cxnSpMkLst>
        </pc:cxnChg>
        <pc:cxnChg chg="mod">
          <ac:chgData name="이승훈(전자전기공학과)" userId="bdc54694-ce69-4602-b93e-d20746b88dfe" providerId="ADAL" clId="{F4F78231-4EE1-4E0D-96F2-B4FCD2847931}" dt="2023-06-06T05:14:03.019" v="4243" actId="1035"/>
          <ac:cxnSpMkLst>
            <pc:docMk/>
            <pc:sldMk cId="612776008" sldId="256"/>
            <ac:cxnSpMk id="1260" creationId="{1D1A19DF-F80E-4A23-AD09-3DB751B4ADA4}"/>
          </ac:cxnSpMkLst>
        </pc:cxnChg>
        <pc:cxnChg chg="mod">
          <ac:chgData name="이승훈(전자전기공학과)" userId="bdc54694-ce69-4602-b93e-d20746b88dfe" providerId="ADAL" clId="{F4F78231-4EE1-4E0D-96F2-B4FCD2847931}" dt="2023-06-06T05:14:03.019" v="4243" actId="1035"/>
          <ac:cxnSpMkLst>
            <pc:docMk/>
            <pc:sldMk cId="612776008" sldId="256"/>
            <ac:cxnSpMk id="1261" creationId="{CD103AA1-2A9A-44D9-8C89-977313E4C633}"/>
          </ac:cxnSpMkLst>
        </pc:cxnChg>
        <pc:cxnChg chg="mod">
          <ac:chgData name="이승훈(전자전기공학과)" userId="bdc54694-ce69-4602-b93e-d20746b88dfe" providerId="ADAL" clId="{F4F78231-4EE1-4E0D-96F2-B4FCD2847931}" dt="2023-06-06T05:14:03.019" v="4243" actId="1035"/>
          <ac:cxnSpMkLst>
            <pc:docMk/>
            <pc:sldMk cId="612776008" sldId="256"/>
            <ac:cxnSpMk id="1262" creationId="{EF5F684D-DE91-4E7B-98B8-991A0C3A7A23}"/>
          </ac:cxnSpMkLst>
        </pc:cxnChg>
        <pc:cxnChg chg="mod">
          <ac:chgData name="이승훈(전자전기공학과)" userId="bdc54694-ce69-4602-b93e-d20746b88dfe" providerId="ADAL" clId="{F4F78231-4EE1-4E0D-96F2-B4FCD2847931}" dt="2023-06-06T05:14:03.019" v="4243" actId="1035"/>
          <ac:cxnSpMkLst>
            <pc:docMk/>
            <pc:sldMk cId="612776008" sldId="256"/>
            <ac:cxnSpMk id="1263" creationId="{335E2CE2-AD48-4353-BB5D-129E461226E5}"/>
          </ac:cxnSpMkLst>
        </pc:cxnChg>
        <pc:cxnChg chg="mod">
          <ac:chgData name="이승훈(전자전기공학과)" userId="bdc54694-ce69-4602-b93e-d20746b88dfe" providerId="ADAL" clId="{F4F78231-4EE1-4E0D-96F2-B4FCD2847931}" dt="2023-06-06T05:14:03.019" v="4243" actId="1035"/>
          <ac:cxnSpMkLst>
            <pc:docMk/>
            <pc:sldMk cId="612776008" sldId="256"/>
            <ac:cxnSpMk id="1264" creationId="{915D65D9-EBA4-4BFC-B3D8-8FE5324072CF}"/>
          </ac:cxnSpMkLst>
        </pc:cxnChg>
        <pc:cxnChg chg="mod">
          <ac:chgData name="이승훈(전자전기공학과)" userId="bdc54694-ce69-4602-b93e-d20746b88dfe" providerId="ADAL" clId="{F4F78231-4EE1-4E0D-96F2-B4FCD2847931}" dt="2023-06-06T05:14:03.019" v="4243" actId="1035"/>
          <ac:cxnSpMkLst>
            <pc:docMk/>
            <pc:sldMk cId="612776008" sldId="256"/>
            <ac:cxnSpMk id="1265" creationId="{7C2FDDE8-0C5B-47D4-8C00-514D4817726E}"/>
          </ac:cxnSpMkLst>
        </pc:cxnChg>
        <pc:cxnChg chg="mod">
          <ac:chgData name="이승훈(전자전기공학과)" userId="bdc54694-ce69-4602-b93e-d20746b88dfe" providerId="ADAL" clId="{F4F78231-4EE1-4E0D-96F2-B4FCD2847931}" dt="2023-06-06T05:14:03.019" v="4243" actId="1035"/>
          <ac:cxnSpMkLst>
            <pc:docMk/>
            <pc:sldMk cId="612776008" sldId="256"/>
            <ac:cxnSpMk id="1266" creationId="{45EF04D1-2FAC-410C-A9B2-33BA96DA690F}"/>
          </ac:cxnSpMkLst>
        </pc:cxnChg>
        <pc:cxnChg chg="mod">
          <ac:chgData name="이승훈(전자전기공학과)" userId="bdc54694-ce69-4602-b93e-d20746b88dfe" providerId="ADAL" clId="{F4F78231-4EE1-4E0D-96F2-B4FCD2847931}" dt="2023-06-06T05:14:03.019" v="4243" actId="1035"/>
          <ac:cxnSpMkLst>
            <pc:docMk/>
            <pc:sldMk cId="612776008" sldId="256"/>
            <ac:cxnSpMk id="1267" creationId="{3E55E9EE-C837-4015-A422-54E7C2AD516F}"/>
          </ac:cxnSpMkLst>
        </pc:cxnChg>
        <pc:cxnChg chg="mod">
          <ac:chgData name="이승훈(전자전기공학과)" userId="bdc54694-ce69-4602-b93e-d20746b88dfe" providerId="ADAL" clId="{F4F78231-4EE1-4E0D-96F2-B4FCD2847931}" dt="2023-06-06T05:14:03.019" v="4243" actId="1035"/>
          <ac:cxnSpMkLst>
            <pc:docMk/>
            <pc:sldMk cId="612776008" sldId="256"/>
            <ac:cxnSpMk id="1268" creationId="{9BDD236B-7539-4A37-8633-67B453718951}"/>
          </ac:cxnSpMkLst>
        </pc:cxnChg>
        <pc:cxnChg chg="mod">
          <ac:chgData name="이승훈(전자전기공학과)" userId="bdc54694-ce69-4602-b93e-d20746b88dfe" providerId="ADAL" clId="{F4F78231-4EE1-4E0D-96F2-B4FCD2847931}" dt="2023-06-06T05:14:03.019" v="4243" actId="1035"/>
          <ac:cxnSpMkLst>
            <pc:docMk/>
            <pc:sldMk cId="612776008" sldId="256"/>
            <ac:cxnSpMk id="1269" creationId="{72BB1633-48A2-4D42-B9B4-93F60570D7A5}"/>
          </ac:cxnSpMkLst>
        </pc:cxnChg>
        <pc:cxnChg chg="mod">
          <ac:chgData name="이승훈(전자전기공학과)" userId="bdc54694-ce69-4602-b93e-d20746b88dfe" providerId="ADAL" clId="{F4F78231-4EE1-4E0D-96F2-B4FCD2847931}" dt="2023-06-06T05:14:03.019" v="4243" actId="1035"/>
          <ac:cxnSpMkLst>
            <pc:docMk/>
            <pc:sldMk cId="612776008" sldId="256"/>
            <ac:cxnSpMk id="1270" creationId="{7EBE0378-21B8-42EB-B93D-B54191C102C1}"/>
          </ac:cxnSpMkLst>
        </pc:cxnChg>
        <pc:cxnChg chg="mod">
          <ac:chgData name="이승훈(전자전기공학과)" userId="bdc54694-ce69-4602-b93e-d20746b88dfe" providerId="ADAL" clId="{F4F78231-4EE1-4E0D-96F2-B4FCD2847931}" dt="2023-06-06T05:14:03.019" v="4243" actId="1035"/>
          <ac:cxnSpMkLst>
            <pc:docMk/>
            <pc:sldMk cId="612776008" sldId="256"/>
            <ac:cxnSpMk id="1271" creationId="{72186AAC-8D15-4734-B6E5-E139076A7528}"/>
          </ac:cxnSpMkLst>
        </pc:cxnChg>
        <pc:cxnChg chg="mod">
          <ac:chgData name="이승훈(전자전기공학과)" userId="bdc54694-ce69-4602-b93e-d20746b88dfe" providerId="ADAL" clId="{F4F78231-4EE1-4E0D-96F2-B4FCD2847931}" dt="2023-06-06T05:14:03.019" v="4243" actId="1035"/>
          <ac:cxnSpMkLst>
            <pc:docMk/>
            <pc:sldMk cId="612776008" sldId="256"/>
            <ac:cxnSpMk id="1273" creationId="{FEEE427A-2912-4BA4-B4A6-2BCBCD11D197}"/>
          </ac:cxnSpMkLst>
        </pc:cxnChg>
        <pc:cxnChg chg="mod">
          <ac:chgData name="이승훈(전자전기공학과)" userId="bdc54694-ce69-4602-b93e-d20746b88dfe" providerId="ADAL" clId="{F4F78231-4EE1-4E0D-96F2-B4FCD2847931}" dt="2023-06-06T05:14:03.019" v="4243" actId="1035"/>
          <ac:cxnSpMkLst>
            <pc:docMk/>
            <pc:sldMk cId="612776008" sldId="256"/>
            <ac:cxnSpMk id="1275" creationId="{0467F63D-6F25-48E7-A970-96B1BCD19563}"/>
          </ac:cxnSpMkLst>
        </pc:cxnChg>
        <pc:cxnChg chg="mod">
          <ac:chgData name="이승훈(전자전기공학과)" userId="bdc54694-ce69-4602-b93e-d20746b88dfe" providerId="ADAL" clId="{F4F78231-4EE1-4E0D-96F2-B4FCD2847931}" dt="2023-06-06T05:14:03.019" v="4243" actId="1035"/>
          <ac:cxnSpMkLst>
            <pc:docMk/>
            <pc:sldMk cId="612776008" sldId="256"/>
            <ac:cxnSpMk id="1276" creationId="{3ECD800F-9050-4963-81D5-5E98199AF905}"/>
          </ac:cxnSpMkLst>
        </pc:cxnChg>
        <pc:cxnChg chg="mod">
          <ac:chgData name="이승훈(전자전기공학과)" userId="bdc54694-ce69-4602-b93e-d20746b88dfe" providerId="ADAL" clId="{F4F78231-4EE1-4E0D-96F2-B4FCD2847931}" dt="2023-06-06T05:14:03.019" v="4243" actId="1035"/>
          <ac:cxnSpMkLst>
            <pc:docMk/>
            <pc:sldMk cId="612776008" sldId="256"/>
            <ac:cxnSpMk id="1277" creationId="{099E741C-D6EC-4B3A-A69A-1B6484648306}"/>
          </ac:cxnSpMkLst>
        </pc:cxnChg>
        <pc:cxnChg chg="mod">
          <ac:chgData name="이승훈(전자전기공학과)" userId="bdc54694-ce69-4602-b93e-d20746b88dfe" providerId="ADAL" clId="{F4F78231-4EE1-4E0D-96F2-B4FCD2847931}" dt="2023-06-06T05:14:03.019" v="4243" actId="1035"/>
          <ac:cxnSpMkLst>
            <pc:docMk/>
            <pc:sldMk cId="612776008" sldId="256"/>
            <ac:cxnSpMk id="1278" creationId="{E13E6208-9E77-4346-80E9-E9CA8C060055}"/>
          </ac:cxnSpMkLst>
        </pc:cxnChg>
        <pc:cxnChg chg="mod">
          <ac:chgData name="이승훈(전자전기공학과)" userId="bdc54694-ce69-4602-b93e-d20746b88dfe" providerId="ADAL" clId="{F4F78231-4EE1-4E0D-96F2-B4FCD2847931}" dt="2023-06-06T05:14:03.019" v="4243" actId="1035"/>
          <ac:cxnSpMkLst>
            <pc:docMk/>
            <pc:sldMk cId="612776008" sldId="256"/>
            <ac:cxnSpMk id="1279" creationId="{C24ECBFB-2C0A-4219-A68F-7EC5B523236C}"/>
          </ac:cxnSpMkLst>
        </pc:cxnChg>
        <pc:cxnChg chg="mod">
          <ac:chgData name="이승훈(전자전기공학과)" userId="bdc54694-ce69-4602-b93e-d20746b88dfe" providerId="ADAL" clId="{F4F78231-4EE1-4E0D-96F2-B4FCD2847931}" dt="2023-06-06T05:14:03.019" v="4243" actId="1035"/>
          <ac:cxnSpMkLst>
            <pc:docMk/>
            <pc:sldMk cId="612776008" sldId="256"/>
            <ac:cxnSpMk id="1280" creationId="{4D67F8A3-9F5E-44F7-9E1D-8E5FA572222C}"/>
          </ac:cxnSpMkLst>
        </pc:cxnChg>
        <pc:cxnChg chg="mod">
          <ac:chgData name="이승훈(전자전기공학과)" userId="bdc54694-ce69-4602-b93e-d20746b88dfe" providerId="ADAL" clId="{F4F78231-4EE1-4E0D-96F2-B4FCD2847931}" dt="2023-06-06T05:14:03.019" v="4243" actId="1035"/>
          <ac:cxnSpMkLst>
            <pc:docMk/>
            <pc:sldMk cId="612776008" sldId="256"/>
            <ac:cxnSpMk id="1281" creationId="{B5A6D463-29E8-4B49-A09A-AA30A85BE56E}"/>
          </ac:cxnSpMkLst>
        </pc:cxnChg>
        <pc:cxnChg chg="mod">
          <ac:chgData name="이승훈(전자전기공학과)" userId="bdc54694-ce69-4602-b93e-d20746b88dfe" providerId="ADAL" clId="{F4F78231-4EE1-4E0D-96F2-B4FCD2847931}" dt="2023-06-06T05:14:03.019" v="4243" actId="1035"/>
          <ac:cxnSpMkLst>
            <pc:docMk/>
            <pc:sldMk cId="612776008" sldId="256"/>
            <ac:cxnSpMk id="1282" creationId="{7990C074-FA31-468B-BDDF-0F64BA7CE28E}"/>
          </ac:cxnSpMkLst>
        </pc:cxnChg>
        <pc:cxnChg chg="mod">
          <ac:chgData name="이승훈(전자전기공학과)" userId="bdc54694-ce69-4602-b93e-d20746b88dfe" providerId="ADAL" clId="{F4F78231-4EE1-4E0D-96F2-B4FCD2847931}" dt="2023-06-06T05:14:03.019" v="4243" actId="1035"/>
          <ac:cxnSpMkLst>
            <pc:docMk/>
            <pc:sldMk cId="612776008" sldId="256"/>
            <ac:cxnSpMk id="1283" creationId="{F3EA81BD-6697-4F99-A15B-3C6B4C4543CE}"/>
          </ac:cxnSpMkLst>
        </pc:cxnChg>
        <pc:cxnChg chg="mod">
          <ac:chgData name="이승훈(전자전기공학과)" userId="bdc54694-ce69-4602-b93e-d20746b88dfe" providerId="ADAL" clId="{F4F78231-4EE1-4E0D-96F2-B4FCD2847931}" dt="2023-06-06T05:14:03.019" v="4243" actId="1035"/>
          <ac:cxnSpMkLst>
            <pc:docMk/>
            <pc:sldMk cId="612776008" sldId="256"/>
            <ac:cxnSpMk id="1284" creationId="{5FA7BB10-EBD8-4EAF-BC10-AFC28A2CE3E0}"/>
          </ac:cxnSpMkLst>
        </pc:cxnChg>
        <pc:cxnChg chg="mod">
          <ac:chgData name="이승훈(전자전기공학과)" userId="bdc54694-ce69-4602-b93e-d20746b88dfe" providerId="ADAL" clId="{F4F78231-4EE1-4E0D-96F2-B4FCD2847931}" dt="2023-06-06T05:14:03.019" v="4243" actId="1035"/>
          <ac:cxnSpMkLst>
            <pc:docMk/>
            <pc:sldMk cId="612776008" sldId="256"/>
            <ac:cxnSpMk id="1286" creationId="{995A1AF5-8299-4D98-AE70-BC151E33FE00}"/>
          </ac:cxnSpMkLst>
        </pc:cxnChg>
        <pc:cxnChg chg="mod">
          <ac:chgData name="이승훈(전자전기공학과)" userId="bdc54694-ce69-4602-b93e-d20746b88dfe" providerId="ADAL" clId="{F4F78231-4EE1-4E0D-96F2-B4FCD2847931}" dt="2023-06-06T05:14:03.019" v="4243" actId="1035"/>
          <ac:cxnSpMkLst>
            <pc:docMk/>
            <pc:sldMk cId="612776008" sldId="256"/>
            <ac:cxnSpMk id="1288" creationId="{ABE59D1C-4952-475A-80BD-48D16A336B77}"/>
          </ac:cxnSpMkLst>
        </pc:cxnChg>
        <pc:cxnChg chg="mod">
          <ac:chgData name="이승훈(전자전기공학과)" userId="bdc54694-ce69-4602-b93e-d20746b88dfe" providerId="ADAL" clId="{F4F78231-4EE1-4E0D-96F2-B4FCD2847931}" dt="2023-06-06T05:14:03.019" v="4243" actId="1035"/>
          <ac:cxnSpMkLst>
            <pc:docMk/>
            <pc:sldMk cId="612776008" sldId="256"/>
            <ac:cxnSpMk id="1290" creationId="{1C0F3864-1A0B-4540-AC85-A49F601AC0AE}"/>
          </ac:cxnSpMkLst>
        </pc:cxnChg>
        <pc:cxnChg chg="mod">
          <ac:chgData name="이승훈(전자전기공학과)" userId="bdc54694-ce69-4602-b93e-d20746b88dfe" providerId="ADAL" clId="{F4F78231-4EE1-4E0D-96F2-B4FCD2847931}" dt="2023-06-06T05:14:03.019" v="4243" actId="1035"/>
          <ac:cxnSpMkLst>
            <pc:docMk/>
            <pc:sldMk cId="612776008" sldId="256"/>
            <ac:cxnSpMk id="1292" creationId="{8C3AD2C8-843E-491F-AEBE-0C811728A926}"/>
          </ac:cxnSpMkLst>
        </pc:cxnChg>
        <pc:cxnChg chg="mod">
          <ac:chgData name="이승훈(전자전기공학과)" userId="bdc54694-ce69-4602-b93e-d20746b88dfe" providerId="ADAL" clId="{F4F78231-4EE1-4E0D-96F2-B4FCD2847931}" dt="2023-06-06T05:14:03.019" v="4243" actId="1035"/>
          <ac:cxnSpMkLst>
            <pc:docMk/>
            <pc:sldMk cId="612776008" sldId="256"/>
            <ac:cxnSpMk id="1294" creationId="{E24884C9-80DB-42E8-89F4-4F9B860C53EA}"/>
          </ac:cxnSpMkLst>
        </pc:cxnChg>
        <pc:cxnChg chg="mod">
          <ac:chgData name="이승훈(전자전기공학과)" userId="bdc54694-ce69-4602-b93e-d20746b88dfe" providerId="ADAL" clId="{F4F78231-4EE1-4E0D-96F2-B4FCD2847931}" dt="2023-06-06T05:14:03.019" v="4243" actId="1035"/>
          <ac:cxnSpMkLst>
            <pc:docMk/>
            <pc:sldMk cId="612776008" sldId="256"/>
            <ac:cxnSpMk id="1295" creationId="{38BEB86C-7E51-405C-95FC-A36702BF3E50}"/>
          </ac:cxnSpMkLst>
        </pc:cxnChg>
        <pc:cxnChg chg="mod">
          <ac:chgData name="이승훈(전자전기공학과)" userId="bdc54694-ce69-4602-b93e-d20746b88dfe" providerId="ADAL" clId="{F4F78231-4EE1-4E0D-96F2-B4FCD2847931}" dt="2023-06-06T05:14:03.019" v="4243" actId="1035"/>
          <ac:cxnSpMkLst>
            <pc:docMk/>
            <pc:sldMk cId="612776008" sldId="256"/>
            <ac:cxnSpMk id="1296" creationId="{05D0DCD8-894E-413A-9274-EDA92D7BCE0A}"/>
          </ac:cxnSpMkLst>
        </pc:cxnChg>
        <pc:cxnChg chg="mod">
          <ac:chgData name="이승훈(전자전기공학과)" userId="bdc54694-ce69-4602-b93e-d20746b88dfe" providerId="ADAL" clId="{F4F78231-4EE1-4E0D-96F2-B4FCD2847931}" dt="2023-06-06T05:14:03.019" v="4243" actId="1035"/>
          <ac:cxnSpMkLst>
            <pc:docMk/>
            <pc:sldMk cId="612776008" sldId="256"/>
            <ac:cxnSpMk id="1297" creationId="{63AB2457-B18C-4DD2-9947-4E75AB1B74CB}"/>
          </ac:cxnSpMkLst>
        </pc:cxnChg>
        <pc:cxnChg chg="mod">
          <ac:chgData name="이승훈(전자전기공학과)" userId="bdc54694-ce69-4602-b93e-d20746b88dfe" providerId="ADAL" clId="{F4F78231-4EE1-4E0D-96F2-B4FCD2847931}" dt="2023-06-06T05:14:03.019" v="4243" actId="1035"/>
          <ac:cxnSpMkLst>
            <pc:docMk/>
            <pc:sldMk cId="612776008" sldId="256"/>
            <ac:cxnSpMk id="1298" creationId="{8123D492-1D81-43CA-A4EE-56C31BB26A75}"/>
          </ac:cxnSpMkLst>
        </pc:cxnChg>
        <pc:cxnChg chg="mod">
          <ac:chgData name="이승훈(전자전기공학과)" userId="bdc54694-ce69-4602-b93e-d20746b88dfe" providerId="ADAL" clId="{F4F78231-4EE1-4E0D-96F2-B4FCD2847931}" dt="2023-06-06T05:14:03.019" v="4243" actId="1035"/>
          <ac:cxnSpMkLst>
            <pc:docMk/>
            <pc:sldMk cId="612776008" sldId="256"/>
            <ac:cxnSpMk id="1299" creationId="{D14D58E8-07F0-480D-94E8-4C32687D63B7}"/>
          </ac:cxnSpMkLst>
        </pc:cxnChg>
        <pc:cxnChg chg="mod">
          <ac:chgData name="이승훈(전자전기공학과)" userId="bdc54694-ce69-4602-b93e-d20746b88dfe" providerId="ADAL" clId="{F4F78231-4EE1-4E0D-96F2-B4FCD2847931}" dt="2023-06-06T05:14:03.019" v="4243" actId="1035"/>
          <ac:cxnSpMkLst>
            <pc:docMk/>
            <pc:sldMk cId="612776008" sldId="256"/>
            <ac:cxnSpMk id="1300" creationId="{FBBF7105-BAA9-4AB8-886C-ED2995593E01}"/>
          </ac:cxnSpMkLst>
        </pc:cxnChg>
        <pc:cxnChg chg="mod">
          <ac:chgData name="이승훈(전자전기공학과)" userId="bdc54694-ce69-4602-b93e-d20746b88dfe" providerId="ADAL" clId="{F4F78231-4EE1-4E0D-96F2-B4FCD2847931}" dt="2023-06-06T05:14:03.019" v="4243" actId="1035"/>
          <ac:cxnSpMkLst>
            <pc:docMk/>
            <pc:sldMk cId="612776008" sldId="256"/>
            <ac:cxnSpMk id="1301" creationId="{7B68DCC4-6310-4597-8643-3D1838B7EC5A}"/>
          </ac:cxnSpMkLst>
        </pc:cxnChg>
        <pc:cxnChg chg="mod">
          <ac:chgData name="이승훈(전자전기공학과)" userId="bdc54694-ce69-4602-b93e-d20746b88dfe" providerId="ADAL" clId="{F4F78231-4EE1-4E0D-96F2-B4FCD2847931}" dt="2023-06-06T05:14:03.019" v="4243" actId="1035"/>
          <ac:cxnSpMkLst>
            <pc:docMk/>
            <pc:sldMk cId="612776008" sldId="256"/>
            <ac:cxnSpMk id="1302" creationId="{7742F33D-AD72-42FB-996C-7C6268F168B1}"/>
          </ac:cxnSpMkLst>
        </pc:cxnChg>
        <pc:cxnChg chg="mod">
          <ac:chgData name="이승훈(전자전기공학과)" userId="bdc54694-ce69-4602-b93e-d20746b88dfe" providerId="ADAL" clId="{F4F78231-4EE1-4E0D-96F2-B4FCD2847931}" dt="2023-06-06T05:14:03.019" v="4243" actId="1035"/>
          <ac:cxnSpMkLst>
            <pc:docMk/>
            <pc:sldMk cId="612776008" sldId="256"/>
            <ac:cxnSpMk id="1303" creationId="{7D89EE0D-C4A5-4D2E-934B-2AA36D1ADC4B}"/>
          </ac:cxnSpMkLst>
        </pc:cxnChg>
        <pc:cxnChg chg="mod">
          <ac:chgData name="이승훈(전자전기공학과)" userId="bdc54694-ce69-4602-b93e-d20746b88dfe" providerId="ADAL" clId="{F4F78231-4EE1-4E0D-96F2-B4FCD2847931}" dt="2023-06-06T05:14:03.019" v="4243" actId="1035"/>
          <ac:cxnSpMkLst>
            <pc:docMk/>
            <pc:sldMk cId="612776008" sldId="256"/>
            <ac:cxnSpMk id="1304" creationId="{23E84568-2ECE-43CA-B3F4-3E173CEDC14E}"/>
          </ac:cxnSpMkLst>
        </pc:cxnChg>
        <pc:cxnChg chg="mod">
          <ac:chgData name="이승훈(전자전기공학과)" userId="bdc54694-ce69-4602-b93e-d20746b88dfe" providerId="ADAL" clId="{F4F78231-4EE1-4E0D-96F2-B4FCD2847931}" dt="2023-06-06T05:14:03.019" v="4243" actId="1035"/>
          <ac:cxnSpMkLst>
            <pc:docMk/>
            <pc:sldMk cId="612776008" sldId="256"/>
            <ac:cxnSpMk id="1305" creationId="{D9F2D63A-BB10-4F18-BC80-04EDFD07B5E2}"/>
          </ac:cxnSpMkLst>
        </pc:cxnChg>
        <pc:cxnChg chg="mod">
          <ac:chgData name="이승훈(전자전기공학과)" userId="bdc54694-ce69-4602-b93e-d20746b88dfe" providerId="ADAL" clId="{F4F78231-4EE1-4E0D-96F2-B4FCD2847931}" dt="2023-06-06T05:14:03.019" v="4243" actId="1035"/>
          <ac:cxnSpMkLst>
            <pc:docMk/>
            <pc:sldMk cId="612776008" sldId="256"/>
            <ac:cxnSpMk id="1306" creationId="{CB923FEE-97F3-42B0-A744-146D4D3D7DBB}"/>
          </ac:cxnSpMkLst>
        </pc:cxnChg>
        <pc:cxnChg chg="mod">
          <ac:chgData name="이승훈(전자전기공학과)" userId="bdc54694-ce69-4602-b93e-d20746b88dfe" providerId="ADAL" clId="{F4F78231-4EE1-4E0D-96F2-B4FCD2847931}" dt="2023-06-06T05:14:03.019" v="4243" actId="1035"/>
          <ac:cxnSpMkLst>
            <pc:docMk/>
            <pc:sldMk cId="612776008" sldId="256"/>
            <ac:cxnSpMk id="1307" creationId="{B50AB8BF-4664-44F4-8F4D-801BC23C0D59}"/>
          </ac:cxnSpMkLst>
        </pc:cxnChg>
        <pc:cxnChg chg="mod">
          <ac:chgData name="이승훈(전자전기공학과)" userId="bdc54694-ce69-4602-b93e-d20746b88dfe" providerId="ADAL" clId="{F4F78231-4EE1-4E0D-96F2-B4FCD2847931}" dt="2023-06-06T05:14:03.019" v="4243" actId="1035"/>
          <ac:cxnSpMkLst>
            <pc:docMk/>
            <pc:sldMk cId="612776008" sldId="256"/>
            <ac:cxnSpMk id="1308" creationId="{A6950673-A211-4619-953F-330EA6CA7E21}"/>
          </ac:cxnSpMkLst>
        </pc:cxnChg>
        <pc:cxnChg chg="mod">
          <ac:chgData name="이승훈(전자전기공학과)" userId="bdc54694-ce69-4602-b93e-d20746b88dfe" providerId="ADAL" clId="{F4F78231-4EE1-4E0D-96F2-B4FCD2847931}" dt="2023-06-06T05:14:03.019" v="4243" actId="1035"/>
          <ac:cxnSpMkLst>
            <pc:docMk/>
            <pc:sldMk cId="612776008" sldId="256"/>
            <ac:cxnSpMk id="1309" creationId="{26238CBB-D311-4626-BF97-755AFE57A074}"/>
          </ac:cxnSpMkLst>
        </pc:cxnChg>
        <pc:cxnChg chg="mod">
          <ac:chgData name="이승훈(전자전기공학과)" userId="bdc54694-ce69-4602-b93e-d20746b88dfe" providerId="ADAL" clId="{F4F78231-4EE1-4E0D-96F2-B4FCD2847931}" dt="2023-06-06T05:14:03.019" v="4243" actId="1035"/>
          <ac:cxnSpMkLst>
            <pc:docMk/>
            <pc:sldMk cId="612776008" sldId="256"/>
            <ac:cxnSpMk id="1310" creationId="{E0AB04BE-0383-42D0-957C-54F974064EEE}"/>
          </ac:cxnSpMkLst>
        </pc:cxnChg>
        <pc:cxnChg chg="mod">
          <ac:chgData name="이승훈(전자전기공학과)" userId="bdc54694-ce69-4602-b93e-d20746b88dfe" providerId="ADAL" clId="{F4F78231-4EE1-4E0D-96F2-B4FCD2847931}" dt="2023-06-06T05:14:03.019" v="4243" actId="1035"/>
          <ac:cxnSpMkLst>
            <pc:docMk/>
            <pc:sldMk cId="612776008" sldId="256"/>
            <ac:cxnSpMk id="1311" creationId="{BD086163-2C0F-4F93-9E33-82FF16DF0E66}"/>
          </ac:cxnSpMkLst>
        </pc:cxnChg>
        <pc:cxnChg chg="mod">
          <ac:chgData name="이승훈(전자전기공학과)" userId="bdc54694-ce69-4602-b93e-d20746b88dfe" providerId="ADAL" clId="{F4F78231-4EE1-4E0D-96F2-B4FCD2847931}" dt="2023-06-06T05:14:03.019" v="4243" actId="1035"/>
          <ac:cxnSpMkLst>
            <pc:docMk/>
            <pc:sldMk cId="612776008" sldId="256"/>
            <ac:cxnSpMk id="1312" creationId="{C0613438-7C37-4953-AEF6-A597BBA8E8DA}"/>
          </ac:cxnSpMkLst>
        </pc:cxnChg>
        <pc:cxnChg chg="mod">
          <ac:chgData name="이승훈(전자전기공학과)" userId="bdc54694-ce69-4602-b93e-d20746b88dfe" providerId="ADAL" clId="{F4F78231-4EE1-4E0D-96F2-B4FCD2847931}" dt="2023-06-06T05:14:03.019" v="4243" actId="1035"/>
          <ac:cxnSpMkLst>
            <pc:docMk/>
            <pc:sldMk cId="612776008" sldId="256"/>
            <ac:cxnSpMk id="1314" creationId="{FBABFFCF-EFB6-4BBD-B4E7-724B17EE2762}"/>
          </ac:cxnSpMkLst>
        </pc:cxnChg>
        <pc:cxnChg chg="mod">
          <ac:chgData name="이승훈(전자전기공학과)" userId="bdc54694-ce69-4602-b93e-d20746b88dfe" providerId="ADAL" clId="{F4F78231-4EE1-4E0D-96F2-B4FCD2847931}" dt="2023-06-06T05:14:03.019" v="4243" actId="1035"/>
          <ac:cxnSpMkLst>
            <pc:docMk/>
            <pc:sldMk cId="612776008" sldId="256"/>
            <ac:cxnSpMk id="1316" creationId="{70DD7BA0-453B-4460-A819-B893EDC2C844}"/>
          </ac:cxnSpMkLst>
        </pc:cxnChg>
        <pc:cxnChg chg="mod">
          <ac:chgData name="이승훈(전자전기공학과)" userId="bdc54694-ce69-4602-b93e-d20746b88dfe" providerId="ADAL" clId="{F4F78231-4EE1-4E0D-96F2-B4FCD2847931}" dt="2023-06-06T05:14:03.019" v="4243" actId="1035"/>
          <ac:cxnSpMkLst>
            <pc:docMk/>
            <pc:sldMk cId="612776008" sldId="256"/>
            <ac:cxnSpMk id="1317" creationId="{28659620-D1A3-4678-A58D-FCBC93C5EEB3}"/>
          </ac:cxnSpMkLst>
        </pc:cxnChg>
        <pc:cxnChg chg="mod">
          <ac:chgData name="이승훈(전자전기공학과)" userId="bdc54694-ce69-4602-b93e-d20746b88dfe" providerId="ADAL" clId="{F4F78231-4EE1-4E0D-96F2-B4FCD2847931}" dt="2023-06-06T05:14:03.019" v="4243" actId="1035"/>
          <ac:cxnSpMkLst>
            <pc:docMk/>
            <pc:sldMk cId="612776008" sldId="256"/>
            <ac:cxnSpMk id="1318" creationId="{0CBF43B7-E1A6-485C-B99F-0E0EE4975424}"/>
          </ac:cxnSpMkLst>
        </pc:cxnChg>
        <pc:cxnChg chg="mod">
          <ac:chgData name="이승훈(전자전기공학과)" userId="bdc54694-ce69-4602-b93e-d20746b88dfe" providerId="ADAL" clId="{F4F78231-4EE1-4E0D-96F2-B4FCD2847931}" dt="2023-06-06T05:14:03.019" v="4243" actId="1035"/>
          <ac:cxnSpMkLst>
            <pc:docMk/>
            <pc:sldMk cId="612776008" sldId="256"/>
            <ac:cxnSpMk id="1319" creationId="{E2DE90F7-92FA-4AD7-A79B-296229BA1406}"/>
          </ac:cxnSpMkLst>
        </pc:cxnChg>
        <pc:cxnChg chg="mod">
          <ac:chgData name="이승훈(전자전기공학과)" userId="bdc54694-ce69-4602-b93e-d20746b88dfe" providerId="ADAL" clId="{F4F78231-4EE1-4E0D-96F2-B4FCD2847931}" dt="2023-06-06T05:14:03.019" v="4243" actId="1035"/>
          <ac:cxnSpMkLst>
            <pc:docMk/>
            <pc:sldMk cId="612776008" sldId="256"/>
            <ac:cxnSpMk id="1320" creationId="{7C8B4390-2424-40CC-B21F-079BB8471F89}"/>
          </ac:cxnSpMkLst>
        </pc:cxnChg>
        <pc:cxnChg chg="mod">
          <ac:chgData name="이승훈(전자전기공학과)" userId="bdc54694-ce69-4602-b93e-d20746b88dfe" providerId="ADAL" clId="{F4F78231-4EE1-4E0D-96F2-B4FCD2847931}" dt="2023-06-06T05:14:03.019" v="4243" actId="1035"/>
          <ac:cxnSpMkLst>
            <pc:docMk/>
            <pc:sldMk cId="612776008" sldId="256"/>
            <ac:cxnSpMk id="1321" creationId="{8C6CBE60-22C5-4272-B249-18389024A8CF}"/>
          </ac:cxnSpMkLst>
        </pc:cxnChg>
        <pc:cxnChg chg="mod">
          <ac:chgData name="이승훈(전자전기공학과)" userId="bdc54694-ce69-4602-b93e-d20746b88dfe" providerId="ADAL" clId="{F4F78231-4EE1-4E0D-96F2-B4FCD2847931}" dt="2023-06-06T05:14:03.019" v="4243" actId="1035"/>
          <ac:cxnSpMkLst>
            <pc:docMk/>
            <pc:sldMk cId="612776008" sldId="256"/>
            <ac:cxnSpMk id="1322" creationId="{1972A22C-D584-4309-B4BB-FAE145DAC64D}"/>
          </ac:cxnSpMkLst>
        </pc:cxnChg>
        <pc:cxnChg chg="mod">
          <ac:chgData name="이승훈(전자전기공학과)" userId="bdc54694-ce69-4602-b93e-d20746b88dfe" providerId="ADAL" clId="{F4F78231-4EE1-4E0D-96F2-B4FCD2847931}" dt="2023-06-06T05:14:03.019" v="4243" actId="1035"/>
          <ac:cxnSpMkLst>
            <pc:docMk/>
            <pc:sldMk cId="612776008" sldId="256"/>
            <ac:cxnSpMk id="1323" creationId="{FEE05D58-DFAE-454D-8D98-FDA7DDC7374F}"/>
          </ac:cxnSpMkLst>
        </pc:cxnChg>
        <pc:cxnChg chg="mod">
          <ac:chgData name="이승훈(전자전기공학과)" userId="bdc54694-ce69-4602-b93e-d20746b88dfe" providerId="ADAL" clId="{F4F78231-4EE1-4E0D-96F2-B4FCD2847931}" dt="2023-06-06T05:14:03.019" v="4243" actId="1035"/>
          <ac:cxnSpMkLst>
            <pc:docMk/>
            <pc:sldMk cId="612776008" sldId="256"/>
            <ac:cxnSpMk id="1324" creationId="{D792D340-C046-4617-AFD6-BEC1757662D8}"/>
          </ac:cxnSpMkLst>
        </pc:cxnChg>
        <pc:cxnChg chg="mod">
          <ac:chgData name="이승훈(전자전기공학과)" userId="bdc54694-ce69-4602-b93e-d20746b88dfe" providerId="ADAL" clId="{F4F78231-4EE1-4E0D-96F2-B4FCD2847931}" dt="2023-06-06T05:14:03.019" v="4243" actId="1035"/>
          <ac:cxnSpMkLst>
            <pc:docMk/>
            <pc:sldMk cId="612776008" sldId="256"/>
            <ac:cxnSpMk id="1325" creationId="{5302B0E7-558D-41C9-B228-D180B2A45116}"/>
          </ac:cxnSpMkLst>
        </pc:cxnChg>
        <pc:cxnChg chg="mod">
          <ac:chgData name="이승훈(전자전기공학과)" userId="bdc54694-ce69-4602-b93e-d20746b88dfe" providerId="ADAL" clId="{F4F78231-4EE1-4E0D-96F2-B4FCD2847931}" dt="2023-06-06T05:14:03.019" v="4243" actId="1035"/>
          <ac:cxnSpMkLst>
            <pc:docMk/>
            <pc:sldMk cId="612776008" sldId="256"/>
            <ac:cxnSpMk id="1326" creationId="{A4B848BB-827F-45D3-ADBC-8DF21B160183}"/>
          </ac:cxnSpMkLst>
        </pc:cxnChg>
        <pc:cxnChg chg="mod">
          <ac:chgData name="이승훈(전자전기공학과)" userId="bdc54694-ce69-4602-b93e-d20746b88dfe" providerId="ADAL" clId="{F4F78231-4EE1-4E0D-96F2-B4FCD2847931}" dt="2023-06-06T05:14:03.019" v="4243" actId="1035"/>
          <ac:cxnSpMkLst>
            <pc:docMk/>
            <pc:sldMk cId="612776008" sldId="256"/>
            <ac:cxnSpMk id="1327" creationId="{E3CC6740-26CA-4084-A3B3-68FFE872CC60}"/>
          </ac:cxnSpMkLst>
        </pc:cxnChg>
        <pc:cxnChg chg="mod">
          <ac:chgData name="이승훈(전자전기공학과)" userId="bdc54694-ce69-4602-b93e-d20746b88dfe" providerId="ADAL" clId="{F4F78231-4EE1-4E0D-96F2-B4FCD2847931}" dt="2023-06-06T05:14:03.019" v="4243" actId="1035"/>
          <ac:cxnSpMkLst>
            <pc:docMk/>
            <pc:sldMk cId="612776008" sldId="256"/>
            <ac:cxnSpMk id="1328" creationId="{24F97782-465B-414C-BF69-82A191B9A1FD}"/>
          </ac:cxnSpMkLst>
        </pc:cxnChg>
        <pc:cxnChg chg="mod">
          <ac:chgData name="이승훈(전자전기공학과)" userId="bdc54694-ce69-4602-b93e-d20746b88dfe" providerId="ADAL" clId="{F4F78231-4EE1-4E0D-96F2-B4FCD2847931}" dt="2023-06-06T05:14:03.019" v="4243" actId="1035"/>
          <ac:cxnSpMkLst>
            <pc:docMk/>
            <pc:sldMk cId="612776008" sldId="256"/>
            <ac:cxnSpMk id="1329" creationId="{4951766E-DE0C-4EC4-868B-C6FAFCDAB195}"/>
          </ac:cxnSpMkLst>
        </pc:cxnChg>
        <pc:cxnChg chg="mod">
          <ac:chgData name="이승훈(전자전기공학과)" userId="bdc54694-ce69-4602-b93e-d20746b88dfe" providerId="ADAL" clId="{F4F78231-4EE1-4E0D-96F2-B4FCD2847931}" dt="2023-06-06T05:14:03.019" v="4243" actId="1035"/>
          <ac:cxnSpMkLst>
            <pc:docMk/>
            <pc:sldMk cId="612776008" sldId="256"/>
            <ac:cxnSpMk id="1330" creationId="{717D317D-8539-469D-BE4E-931D927B02EF}"/>
          </ac:cxnSpMkLst>
        </pc:cxnChg>
        <pc:cxnChg chg="mod">
          <ac:chgData name="이승훈(전자전기공학과)" userId="bdc54694-ce69-4602-b93e-d20746b88dfe" providerId="ADAL" clId="{F4F78231-4EE1-4E0D-96F2-B4FCD2847931}" dt="2023-06-06T05:14:03.019" v="4243" actId="1035"/>
          <ac:cxnSpMkLst>
            <pc:docMk/>
            <pc:sldMk cId="612776008" sldId="256"/>
            <ac:cxnSpMk id="1331" creationId="{761F2F60-FCF3-4BEC-B2F3-18DB3724E87F}"/>
          </ac:cxnSpMkLst>
        </pc:cxnChg>
        <pc:cxnChg chg="mod">
          <ac:chgData name="이승훈(전자전기공학과)" userId="bdc54694-ce69-4602-b93e-d20746b88dfe" providerId="ADAL" clId="{F4F78231-4EE1-4E0D-96F2-B4FCD2847931}" dt="2023-06-06T05:14:03.019" v="4243" actId="1035"/>
          <ac:cxnSpMkLst>
            <pc:docMk/>
            <pc:sldMk cId="612776008" sldId="256"/>
            <ac:cxnSpMk id="1332" creationId="{ED4D8674-241F-4C40-BE9B-38BB878FC1D7}"/>
          </ac:cxnSpMkLst>
        </pc:cxnChg>
        <pc:cxnChg chg="mod">
          <ac:chgData name="이승훈(전자전기공학과)" userId="bdc54694-ce69-4602-b93e-d20746b88dfe" providerId="ADAL" clId="{F4F78231-4EE1-4E0D-96F2-B4FCD2847931}" dt="2023-06-06T05:14:03.019" v="4243" actId="1035"/>
          <ac:cxnSpMkLst>
            <pc:docMk/>
            <pc:sldMk cId="612776008" sldId="256"/>
            <ac:cxnSpMk id="1333" creationId="{D99BEB58-10B4-4CDF-9B84-FA2ECDE1D85C}"/>
          </ac:cxnSpMkLst>
        </pc:cxnChg>
        <pc:cxnChg chg="mod">
          <ac:chgData name="이승훈(전자전기공학과)" userId="bdc54694-ce69-4602-b93e-d20746b88dfe" providerId="ADAL" clId="{F4F78231-4EE1-4E0D-96F2-B4FCD2847931}" dt="2023-06-06T05:14:03.019" v="4243" actId="1035"/>
          <ac:cxnSpMkLst>
            <pc:docMk/>
            <pc:sldMk cId="612776008" sldId="256"/>
            <ac:cxnSpMk id="1334" creationId="{EF8D66D9-7B2E-4D4C-BDC9-439D9CF9E87D}"/>
          </ac:cxnSpMkLst>
        </pc:cxnChg>
        <pc:cxnChg chg="mod">
          <ac:chgData name="이승훈(전자전기공학과)" userId="bdc54694-ce69-4602-b93e-d20746b88dfe" providerId="ADAL" clId="{F4F78231-4EE1-4E0D-96F2-B4FCD2847931}" dt="2023-06-06T05:14:03.019" v="4243" actId="1035"/>
          <ac:cxnSpMkLst>
            <pc:docMk/>
            <pc:sldMk cId="612776008" sldId="256"/>
            <ac:cxnSpMk id="1335" creationId="{D77E2425-0689-46A5-B75F-BE9FE30B66E2}"/>
          </ac:cxnSpMkLst>
        </pc:cxnChg>
        <pc:cxnChg chg="mod">
          <ac:chgData name="이승훈(전자전기공학과)" userId="bdc54694-ce69-4602-b93e-d20746b88dfe" providerId="ADAL" clId="{F4F78231-4EE1-4E0D-96F2-B4FCD2847931}" dt="2023-06-06T05:14:03.019" v="4243" actId="1035"/>
          <ac:cxnSpMkLst>
            <pc:docMk/>
            <pc:sldMk cId="612776008" sldId="256"/>
            <ac:cxnSpMk id="1336" creationId="{0C175FA0-ABA5-4E4A-8F8F-CD398E9407C0}"/>
          </ac:cxnSpMkLst>
        </pc:cxnChg>
        <pc:cxnChg chg="mod">
          <ac:chgData name="이승훈(전자전기공학과)" userId="bdc54694-ce69-4602-b93e-d20746b88dfe" providerId="ADAL" clId="{F4F78231-4EE1-4E0D-96F2-B4FCD2847931}" dt="2023-06-06T05:14:03.019" v="4243" actId="1035"/>
          <ac:cxnSpMkLst>
            <pc:docMk/>
            <pc:sldMk cId="612776008" sldId="256"/>
            <ac:cxnSpMk id="1337" creationId="{12CD7E26-F466-4564-8BE7-36B8B534DB42}"/>
          </ac:cxnSpMkLst>
        </pc:cxnChg>
        <pc:cxnChg chg="mod">
          <ac:chgData name="이승훈(전자전기공학과)" userId="bdc54694-ce69-4602-b93e-d20746b88dfe" providerId="ADAL" clId="{F4F78231-4EE1-4E0D-96F2-B4FCD2847931}" dt="2023-06-06T05:14:03.019" v="4243" actId="1035"/>
          <ac:cxnSpMkLst>
            <pc:docMk/>
            <pc:sldMk cId="612776008" sldId="256"/>
            <ac:cxnSpMk id="1338" creationId="{EE5373CD-36D1-461D-82E6-6EF9172EFE3A}"/>
          </ac:cxnSpMkLst>
        </pc:cxnChg>
        <pc:cxnChg chg="mod">
          <ac:chgData name="이승훈(전자전기공학과)" userId="bdc54694-ce69-4602-b93e-d20746b88dfe" providerId="ADAL" clId="{F4F78231-4EE1-4E0D-96F2-B4FCD2847931}" dt="2023-06-06T05:14:03.019" v="4243" actId="1035"/>
          <ac:cxnSpMkLst>
            <pc:docMk/>
            <pc:sldMk cId="612776008" sldId="256"/>
            <ac:cxnSpMk id="1339" creationId="{CF5C7FF9-F315-47A1-87FC-668FD775B51B}"/>
          </ac:cxnSpMkLst>
        </pc:cxnChg>
        <pc:cxnChg chg="mod">
          <ac:chgData name="이승훈(전자전기공학과)" userId="bdc54694-ce69-4602-b93e-d20746b88dfe" providerId="ADAL" clId="{F4F78231-4EE1-4E0D-96F2-B4FCD2847931}" dt="2023-06-06T05:14:03.019" v="4243" actId="1035"/>
          <ac:cxnSpMkLst>
            <pc:docMk/>
            <pc:sldMk cId="612776008" sldId="256"/>
            <ac:cxnSpMk id="1340" creationId="{24206687-D0CD-4A12-AB93-DDD3373539E6}"/>
          </ac:cxnSpMkLst>
        </pc:cxnChg>
        <pc:cxnChg chg="mod">
          <ac:chgData name="이승훈(전자전기공학과)" userId="bdc54694-ce69-4602-b93e-d20746b88dfe" providerId="ADAL" clId="{F4F78231-4EE1-4E0D-96F2-B4FCD2847931}" dt="2023-06-06T05:14:03.019" v="4243" actId="1035"/>
          <ac:cxnSpMkLst>
            <pc:docMk/>
            <pc:sldMk cId="612776008" sldId="256"/>
            <ac:cxnSpMk id="1341" creationId="{9DBEB7EE-36F0-41B5-910D-3073D4F4CC7F}"/>
          </ac:cxnSpMkLst>
        </pc:cxnChg>
        <pc:cxnChg chg="mod">
          <ac:chgData name="이승훈(전자전기공학과)" userId="bdc54694-ce69-4602-b93e-d20746b88dfe" providerId="ADAL" clId="{F4F78231-4EE1-4E0D-96F2-B4FCD2847931}" dt="2023-06-06T05:14:03.019" v="4243" actId="1035"/>
          <ac:cxnSpMkLst>
            <pc:docMk/>
            <pc:sldMk cId="612776008" sldId="256"/>
            <ac:cxnSpMk id="1342" creationId="{A469F829-6D32-4677-9D08-7971492A3912}"/>
          </ac:cxnSpMkLst>
        </pc:cxnChg>
        <pc:cxnChg chg="mod">
          <ac:chgData name="이승훈(전자전기공학과)" userId="bdc54694-ce69-4602-b93e-d20746b88dfe" providerId="ADAL" clId="{F4F78231-4EE1-4E0D-96F2-B4FCD2847931}" dt="2023-06-06T05:14:03.019" v="4243" actId="1035"/>
          <ac:cxnSpMkLst>
            <pc:docMk/>
            <pc:sldMk cId="612776008" sldId="256"/>
            <ac:cxnSpMk id="1343" creationId="{FD4EA58C-2400-49F4-8A1B-47FE7F1BFF1A}"/>
          </ac:cxnSpMkLst>
        </pc:cxnChg>
        <pc:cxnChg chg="mod">
          <ac:chgData name="이승훈(전자전기공학과)" userId="bdc54694-ce69-4602-b93e-d20746b88dfe" providerId="ADAL" clId="{F4F78231-4EE1-4E0D-96F2-B4FCD2847931}" dt="2023-06-06T05:14:03.019" v="4243" actId="1035"/>
          <ac:cxnSpMkLst>
            <pc:docMk/>
            <pc:sldMk cId="612776008" sldId="256"/>
            <ac:cxnSpMk id="1344" creationId="{B4654B77-C161-4E87-9237-FF69EF0562EC}"/>
          </ac:cxnSpMkLst>
        </pc:cxnChg>
        <pc:cxnChg chg="mod">
          <ac:chgData name="이승훈(전자전기공학과)" userId="bdc54694-ce69-4602-b93e-d20746b88dfe" providerId="ADAL" clId="{F4F78231-4EE1-4E0D-96F2-B4FCD2847931}" dt="2023-06-06T05:14:03.019" v="4243" actId="1035"/>
          <ac:cxnSpMkLst>
            <pc:docMk/>
            <pc:sldMk cId="612776008" sldId="256"/>
            <ac:cxnSpMk id="1345" creationId="{6EECC180-C509-41DE-87F7-C2D0833734B9}"/>
          </ac:cxnSpMkLst>
        </pc:cxnChg>
        <pc:cxnChg chg="mod">
          <ac:chgData name="이승훈(전자전기공학과)" userId="bdc54694-ce69-4602-b93e-d20746b88dfe" providerId="ADAL" clId="{F4F78231-4EE1-4E0D-96F2-B4FCD2847931}" dt="2023-06-06T05:14:03.019" v="4243" actId="1035"/>
          <ac:cxnSpMkLst>
            <pc:docMk/>
            <pc:sldMk cId="612776008" sldId="256"/>
            <ac:cxnSpMk id="1346" creationId="{546C9747-0E03-41CE-B49B-F2DF57D28D65}"/>
          </ac:cxnSpMkLst>
        </pc:cxnChg>
        <pc:cxnChg chg="mod">
          <ac:chgData name="이승훈(전자전기공학과)" userId="bdc54694-ce69-4602-b93e-d20746b88dfe" providerId="ADAL" clId="{F4F78231-4EE1-4E0D-96F2-B4FCD2847931}" dt="2023-06-06T05:14:03.019" v="4243" actId="1035"/>
          <ac:cxnSpMkLst>
            <pc:docMk/>
            <pc:sldMk cId="612776008" sldId="256"/>
            <ac:cxnSpMk id="1347" creationId="{07BA66AB-E9AA-4EC1-804F-10C4913411D7}"/>
          </ac:cxnSpMkLst>
        </pc:cxnChg>
        <pc:cxnChg chg="mod">
          <ac:chgData name="이승훈(전자전기공학과)" userId="bdc54694-ce69-4602-b93e-d20746b88dfe" providerId="ADAL" clId="{F4F78231-4EE1-4E0D-96F2-B4FCD2847931}" dt="2023-06-06T05:14:03.019" v="4243" actId="1035"/>
          <ac:cxnSpMkLst>
            <pc:docMk/>
            <pc:sldMk cId="612776008" sldId="256"/>
            <ac:cxnSpMk id="1348" creationId="{B2217B8B-6F40-4914-AA81-93C3CDAD184E}"/>
          </ac:cxnSpMkLst>
        </pc:cxnChg>
        <pc:cxnChg chg="mod">
          <ac:chgData name="이승훈(전자전기공학과)" userId="bdc54694-ce69-4602-b93e-d20746b88dfe" providerId="ADAL" clId="{F4F78231-4EE1-4E0D-96F2-B4FCD2847931}" dt="2023-06-06T05:14:03.019" v="4243" actId="1035"/>
          <ac:cxnSpMkLst>
            <pc:docMk/>
            <pc:sldMk cId="612776008" sldId="256"/>
            <ac:cxnSpMk id="1349" creationId="{E0B4939F-7369-4CC0-BBAD-8BC04396DB41}"/>
          </ac:cxnSpMkLst>
        </pc:cxnChg>
        <pc:cxnChg chg="mod">
          <ac:chgData name="이승훈(전자전기공학과)" userId="bdc54694-ce69-4602-b93e-d20746b88dfe" providerId="ADAL" clId="{F4F78231-4EE1-4E0D-96F2-B4FCD2847931}" dt="2023-06-06T05:14:03.019" v="4243" actId="1035"/>
          <ac:cxnSpMkLst>
            <pc:docMk/>
            <pc:sldMk cId="612776008" sldId="256"/>
            <ac:cxnSpMk id="1350" creationId="{7BAFB594-FB6D-4FEB-A949-712628C5F65C}"/>
          </ac:cxnSpMkLst>
        </pc:cxnChg>
        <pc:cxnChg chg="mod">
          <ac:chgData name="이승훈(전자전기공학과)" userId="bdc54694-ce69-4602-b93e-d20746b88dfe" providerId="ADAL" clId="{F4F78231-4EE1-4E0D-96F2-B4FCD2847931}" dt="2023-06-06T05:14:03.019" v="4243" actId="1035"/>
          <ac:cxnSpMkLst>
            <pc:docMk/>
            <pc:sldMk cId="612776008" sldId="256"/>
            <ac:cxnSpMk id="1351" creationId="{EA75DCDB-FF02-403F-B8CA-1E1875DC174E}"/>
          </ac:cxnSpMkLst>
        </pc:cxnChg>
        <pc:cxnChg chg="mod">
          <ac:chgData name="이승훈(전자전기공학과)" userId="bdc54694-ce69-4602-b93e-d20746b88dfe" providerId="ADAL" clId="{F4F78231-4EE1-4E0D-96F2-B4FCD2847931}" dt="2023-06-06T05:14:03.019" v="4243" actId="1035"/>
          <ac:cxnSpMkLst>
            <pc:docMk/>
            <pc:sldMk cId="612776008" sldId="256"/>
            <ac:cxnSpMk id="1357" creationId="{4EA13A6E-2D43-4FD1-B13C-3CC49C4EDBE5}"/>
          </ac:cxnSpMkLst>
        </pc:cxnChg>
        <pc:cxnChg chg="mod">
          <ac:chgData name="이승훈(전자전기공학과)" userId="bdc54694-ce69-4602-b93e-d20746b88dfe" providerId="ADAL" clId="{F4F78231-4EE1-4E0D-96F2-B4FCD2847931}" dt="2023-06-06T05:14:03.019" v="4243" actId="1035"/>
          <ac:cxnSpMkLst>
            <pc:docMk/>
            <pc:sldMk cId="612776008" sldId="256"/>
            <ac:cxnSpMk id="1360" creationId="{404C8A00-714B-4AE2-9101-6BC4EE1BD1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AA017-DFE1-499E-BE1E-AC8CF6BD841E}" type="datetimeFigureOut">
              <a:rPr lang="ko-KR" altLang="en-US" smtClean="0"/>
              <a:t>2023-06-21</a:t>
            </a:fld>
            <a:endParaRPr lang="ko-KR" altLang="en-US"/>
          </a:p>
        </p:txBody>
      </p:sp>
      <p:sp>
        <p:nvSpPr>
          <p:cNvPr id="4" name="슬라이드 이미지 개체 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241B6-8945-44E1-B162-8FC0010BD62D}" type="slidenum">
              <a:rPr lang="ko-KR" altLang="en-US" smtClean="0"/>
              <a:t>‹#›</a:t>
            </a:fld>
            <a:endParaRPr lang="ko-KR" altLang="en-US"/>
          </a:p>
        </p:txBody>
      </p:sp>
    </p:spTree>
    <p:extLst>
      <p:ext uri="{BB962C8B-B14F-4D97-AF65-F5344CB8AC3E}">
        <p14:creationId xmlns:p14="http://schemas.microsoft.com/office/powerpoint/2010/main" val="274265007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9DC241B6-8945-44E1-B162-8FC0010BD62D}" type="slidenum">
              <a:rPr lang="ko-KR" altLang="en-US" smtClean="0"/>
              <a:t>1</a:t>
            </a:fld>
            <a:endParaRPr lang="ko-KR" altLang="en-US"/>
          </a:p>
        </p:txBody>
      </p:sp>
    </p:spTree>
    <p:extLst>
      <p:ext uri="{BB962C8B-B14F-4D97-AF65-F5344CB8AC3E}">
        <p14:creationId xmlns:p14="http://schemas.microsoft.com/office/powerpoint/2010/main" val="3465764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2023-06-21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2023-06-21</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e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notesSlide" Target="../notesSlides/notesSlide1.xml"/><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emf"/><Relationship Id="rId5" Type="http://schemas.openxmlformats.org/officeDocument/2006/relationships/image" Target="../media/image4.png"/><Relationship Id="rId15" Type="http://schemas.openxmlformats.org/officeDocument/2006/relationships/image" Target="../media/image14.emf"/><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emf"/><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
            <a:extLst>
              <a:ext uri="{FF2B5EF4-FFF2-40B4-BE49-F238E27FC236}">
                <a16:creationId xmlns:a16="http://schemas.microsoft.com/office/drawing/2014/main" id="{6A764C83-ECCC-4344-A2C8-9C0F1CAAFD46}"/>
              </a:ext>
            </a:extLst>
          </p:cNvPr>
          <p:cNvSpPr>
            <a:spLocks noChangeArrowheads="1"/>
          </p:cNvSpPr>
          <p:nvPr/>
        </p:nvSpPr>
        <p:spPr bwMode="auto">
          <a:xfrm>
            <a:off x="-1" y="4505141"/>
            <a:ext cx="30275213" cy="317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75381" tIns="37690" rIns="75381" bIns="37690" anchor="ctr"/>
          <a:lstStyle/>
          <a:p>
            <a:pPr marL="454047" algn="ctr" eaLnBrk="0" fontAlgn="ctr" hangingPunct="0">
              <a:spcBef>
                <a:spcPct val="50000"/>
              </a:spcBef>
              <a:defRPr/>
            </a:pPr>
            <a:r>
              <a:rPr lang="en-US" altLang="ko-KR" sz="8000" b="1" spc="-9" dirty="0">
                <a:effectLst>
                  <a:outerShdw blurRad="38100" dist="38100" dir="2700000" algn="tl">
                    <a:srgbClr val="C0C0C0"/>
                  </a:outerShdw>
                </a:effectLst>
                <a:latin typeface="Arial" panose="020B0604020202020204" pitchFamily="34" charset="0"/>
                <a:cs typeface="Arial" panose="020B0604020202020204" pitchFamily="34" charset="0"/>
              </a:rPr>
              <a:t>248 GHz Compact Mixer-Last Direct-Conversion Transmitter with I/Q and LO Feedthrough Calibration Capability</a:t>
            </a:r>
          </a:p>
          <a:p>
            <a:pPr marL="454047" algn="ctr" eaLnBrk="0" fontAlgn="ctr" hangingPunct="0">
              <a:spcBef>
                <a:spcPct val="50000"/>
              </a:spcBef>
              <a:defRPr/>
            </a:pPr>
            <a:r>
              <a:rPr lang="en-US" altLang="ko-KR" sz="5000" dirty="0">
                <a:latin typeface="Arial" panose="020B0604020202020204" pitchFamily="34" charset="0"/>
                <a:cs typeface="Arial" panose="020B0604020202020204" pitchFamily="34" charset="0"/>
              </a:rPr>
              <a:t>Seunghoon Lee, </a:t>
            </a:r>
            <a:r>
              <a:rPr lang="en-US" altLang="ko-KR" sz="5000" dirty="0" err="1">
                <a:latin typeface="Arial" panose="020B0604020202020204" pitchFamily="34" charset="0"/>
                <a:cs typeface="Arial" panose="020B0604020202020204" pitchFamily="34" charset="0"/>
              </a:rPr>
              <a:t>Junhyeong</a:t>
            </a:r>
            <a:r>
              <a:rPr lang="en-US" altLang="ko-KR" sz="5000" dirty="0">
                <a:latin typeface="Arial" panose="020B0604020202020204" pitchFamily="34" charset="0"/>
                <a:cs typeface="Arial" panose="020B0604020202020204" pitchFamily="34" charset="0"/>
              </a:rPr>
              <a:t> Kim, and Ho-</a:t>
            </a:r>
            <a:r>
              <a:rPr lang="en-US" altLang="ko-KR" sz="5000" dirty="0" err="1">
                <a:latin typeface="Arial" panose="020B0604020202020204" pitchFamily="34" charset="0"/>
                <a:cs typeface="Arial" panose="020B0604020202020204" pitchFamily="34" charset="0"/>
              </a:rPr>
              <a:t>Jin</a:t>
            </a:r>
            <a:r>
              <a:rPr lang="en-US" altLang="ko-KR" sz="5000" dirty="0">
                <a:latin typeface="Arial" panose="020B0604020202020204" pitchFamily="34" charset="0"/>
                <a:cs typeface="Arial" panose="020B0604020202020204" pitchFamily="34" charset="0"/>
              </a:rPr>
              <a:t> Song </a:t>
            </a:r>
            <a:br>
              <a:rPr lang="en-US" altLang="ko-KR" sz="5000" dirty="0">
                <a:effectLst>
                  <a:outerShdw blurRad="38100" dist="38100" dir="2700000" algn="tl">
                    <a:srgbClr val="C0C0C0"/>
                  </a:outerShdw>
                </a:effectLst>
                <a:latin typeface="Arial" panose="020B0604020202020204" pitchFamily="34" charset="0"/>
                <a:cs typeface="Arial" panose="020B0604020202020204" pitchFamily="34" charset="0"/>
              </a:rPr>
            </a:br>
            <a:r>
              <a:rPr lang="en-US" altLang="ko-KR" sz="5000" dirty="0">
                <a:effectLst>
                  <a:outerShdw blurRad="38100" dist="38100" dir="2700000" algn="tl">
                    <a:srgbClr val="C0C0C0"/>
                  </a:outerShdw>
                </a:effectLst>
                <a:latin typeface="Arial" panose="020B0604020202020204" pitchFamily="34" charset="0"/>
                <a:cs typeface="Arial" panose="020B0604020202020204" pitchFamily="34" charset="0"/>
              </a:rPr>
              <a:t>Electrical Engineering, </a:t>
            </a:r>
            <a:r>
              <a:rPr lang="ko-KR" altLang="en-US" sz="5000"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altLang="ko-KR" sz="5000" dirty="0">
                <a:effectLst>
                  <a:outerShdw blurRad="38100" dist="38100" dir="2700000" algn="tl">
                    <a:srgbClr val="C0C0C0"/>
                  </a:outerShdw>
                </a:effectLst>
                <a:latin typeface="Arial" panose="020B0604020202020204" pitchFamily="34" charset="0"/>
                <a:cs typeface="Arial" panose="020B0604020202020204" pitchFamily="34" charset="0"/>
              </a:rPr>
              <a:t>POSTECH, Pohang, Korea</a:t>
            </a:r>
            <a:endParaRPr lang="ko-KR" altLang="ko-KR" sz="50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10" name="Text Box 3">
            <a:extLst>
              <a:ext uri="{FF2B5EF4-FFF2-40B4-BE49-F238E27FC236}">
                <a16:creationId xmlns:a16="http://schemas.microsoft.com/office/drawing/2014/main" id="{A9689FF9-CE47-4BD2-B8A3-5788947DC848}"/>
              </a:ext>
            </a:extLst>
          </p:cNvPr>
          <p:cNvSpPr txBox="1">
            <a:spLocks noChangeArrowheads="1"/>
          </p:cNvSpPr>
          <p:nvPr/>
        </p:nvSpPr>
        <p:spPr bwMode="auto">
          <a:xfrm>
            <a:off x="759699" y="8664697"/>
            <a:ext cx="28651200" cy="265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44037" tIns="34063" rIns="315344" bIns="34063">
            <a:spAutoFit/>
          </a:bodyPr>
          <a:lstStyle>
            <a:lvl1pPr defTabSz="908050">
              <a:defRPr sz="4000" b="1">
                <a:solidFill>
                  <a:srgbClr val="003399"/>
                </a:solidFill>
                <a:latin typeface="Arial" panose="020B0604020202020204" pitchFamily="34" charset="0"/>
              </a:defRPr>
            </a:lvl1pPr>
            <a:lvl2pPr marL="1873250" indent="-441325" defTabSz="908050">
              <a:defRPr sz="4000" b="1">
                <a:solidFill>
                  <a:srgbClr val="003399"/>
                </a:solidFill>
                <a:latin typeface="Arial" panose="020B0604020202020204" pitchFamily="34" charset="0"/>
              </a:defRPr>
            </a:lvl2pPr>
            <a:lvl3pPr marL="2800350" indent="-447675" defTabSz="908050">
              <a:defRPr sz="4000" b="1">
                <a:solidFill>
                  <a:srgbClr val="003399"/>
                </a:solidFill>
                <a:latin typeface="Arial" panose="020B0604020202020204" pitchFamily="34" charset="0"/>
              </a:defRPr>
            </a:lvl3pPr>
            <a:lvl4pPr marL="3722688" indent="-447675" defTabSz="908050">
              <a:defRPr sz="4000" b="1">
                <a:solidFill>
                  <a:srgbClr val="003399"/>
                </a:solidFill>
                <a:latin typeface="Arial" panose="020B0604020202020204" pitchFamily="34" charset="0"/>
              </a:defRPr>
            </a:lvl4pPr>
            <a:lvl5pPr marL="4659313" indent="-461963" defTabSz="908050">
              <a:defRPr sz="4000" b="1">
                <a:solidFill>
                  <a:srgbClr val="003399"/>
                </a:solidFill>
                <a:latin typeface="Arial" panose="020B0604020202020204" pitchFamily="34" charset="0"/>
              </a:defRPr>
            </a:lvl5pPr>
            <a:lvl6pPr marL="5116513" indent="-461963" defTabSz="908050" eaLnBrk="0" fontAlgn="base" hangingPunct="0">
              <a:spcBef>
                <a:spcPct val="0"/>
              </a:spcBef>
              <a:spcAft>
                <a:spcPct val="0"/>
              </a:spcAft>
              <a:defRPr sz="4000" b="1">
                <a:solidFill>
                  <a:srgbClr val="003399"/>
                </a:solidFill>
                <a:latin typeface="Arial" panose="020B0604020202020204" pitchFamily="34" charset="0"/>
              </a:defRPr>
            </a:lvl6pPr>
            <a:lvl7pPr marL="5573713" indent="-461963" defTabSz="908050" eaLnBrk="0" fontAlgn="base" hangingPunct="0">
              <a:spcBef>
                <a:spcPct val="0"/>
              </a:spcBef>
              <a:spcAft>
                <a:spcPct val="0"/>
              </a:spcAft>
              <a:defRPr sz="4000" b="1">
                <a:solidFill>
                  <a:srgbClr val="003399"/>
                </a:solidFill>
                <a:latin typeface="Arial" panose="020B0604020202020204" pitchFamily="34" charset="0"/>
              </a:defRPr>
            </a:lvl7pPr>
            <a:lvl8pPr marL="6030913" indent="-461963" defTabSz="908050" eaLnBrk="0" fontAlgn="base" hangingPunct="0">
              <a:spcBef>
                <a:spcPct val="0"/>
              </a:spcBef>
              <a:spcAft>
                <a:spcPct val="0"/>
              </a:spcAft>
              <a:defRPr sz="4000" b="1">
                <a:solidFill>
                  <a:srgbClr val="003399"/>
                </a:solidFill>
                <a:latin typeface="Arial" panose="020B0604020202020204" pitchFamily="34" charset="0"/>
              </a:defRPr>
            </a:lvl8pPr>
            <a:lvl9pPr marL="6488113" indent="-461963" defTabSz="908050" eaLnBrk="0" fontAlgn="base" hangingPunct="0">
              <a:spcBef>
                <a:spcPct val="0"/>
              </a:spcBef>
              <a:spcAft>
                <a:spcPct val="0"/>
              </a:spcAft>
              <a:defRPr sz="4000" b="1">
                <a:solidFill>
                  <a:srgbClr val="003399"/>
                </a:solidFill>
                <a:latin typeface="Arial" panose="020B0604020202020204" pitchFamily="34" charset="0"/>
              </a:defRPr>
            </a:lvl9pPr>
          </a:lstStyle>
          <a:p>
            <a:pPr algn="just"/>
            <a:r>
              <a:rPr lang="en-US" altLang="ko-KR" sz="4800" dirty="0">
                <a:solidFill>
                  <a:srgbClr val="CC0066"/>
                </a:solidFill>
                <a:ea typeface="나눔고딕" panose="020D0604000000000000" pitchFamily="50" charset="-127"/>
                <a:cs typeface="Arial" panose="020B0604020202020204" pitchFamily="34" charset="0"/>
              </a:rPr>
              <a:t>Abstract</a:t>
            </a:r>
            <a:endParaRPr lang="en-US" altLang="ko-KR" sz="4800" dirty="0">
              <a:solidFill>
                <a:srgbClr val="DD5498"/>
              </a:solidFill>
              <a:ea typeface="나눔고딕" panose="020D0604000000000000" pitchFamily="50" charset="-127"/>
              <a:cs typeface="Arial" panose="020B0604020202020204" pitchFamily="34" charset="0"/>
            </a:endParaRPr>
          </a:p>
          <a:p>
            <a:pPr algn="just"/>
            <a:r>
              <a:rPr lang="en-US" altLang="ko-KR" dirty="0">
                <a:solidFill>
                  <a:schemeClr val="tx1"/>
                </a:solidFill>
                <a:ea typeface="나눔고딕" panose="020D0604000000000000" pitchFamily="50" charset="-127"/>
                <a:cs typeface="Arial" panose="020B0604020202020204" pitchFamily="34" charset="0"/>
              </a:rPr>
              <a:t>- This paper presents a 248 GHz compact direct-conversion transmitter (TX) with IQ imbalance and LO feedthrough (LOFT) calibration capability, which can achieve a data rate of 20-Gb/s with 16-QAM. The measured image rejection ratio (IRR) and LOFT suppression are better than 25 and 28 dB, respectively, within the range of 242–252 GHz.</a:t>
            </a:r>
          </a:p>
        </p:txBody>
      </p:sp>
      <p:sp>
        <p:nvSpPr>
          <p:cNvPr id="12" name="Text Box 3">
            <a:extLst>
              <a:ext uri="{FF2B5EF4-FFF2-40B4-BE49-F238E27FC236}">
                <a16:creationId xmlns:a16="http://schemas.microsoft.com/office/drawing/2014/main" id="{DFCF6A30-FE15-4338-835B-DF8AD980C41D}"/>
              </a:ext>
            </a:extLst>
          </p:cNvPr>
          <p:cNvSpPr txBox="1">
            <a:spLocks noChangeArrowheads="1"/>
          </p:cNvSpPr>
          <p:nvPr/>
        </p:nvSpPr>
        <p:spPr bwMode="auto">
          <a:xfrm>
            <a:off x="740906" y="11525538"/>
            <a:ext cx="13990598" cy="77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44037" tIns="34063" rIns="315344" bIns="34063">
            <a:spAutoFit/>
          </a:bodyPr>
          <a:lstStyle>
            <a:lvl1pPr defTabSz="908050">
              <a:defRPr sz="4000" b="1">
                <a:solidFill>
                  <a:srgbClr val="003399"/>
                </a:solidFill>
                <a:latin typeface="Arial" panose="020B0604020202020204" pitchFamily="34" charset="0"/>
              </a:defRPr>
            </a:lvl1pPr>
            <a:lvl2pPr marL="1873250" indent="-441325" defTabSz="908050">
              <a:defRPr sz="4000" b="1">
                <a:solidFill>
                  <a:srgbClr val="003399"/>
                </a:solidFill>
                <a:latin typeface="Arial" panose="020B0604020202020204" pitchFamily="34" charset="0"/>
              </a:defRPr>
            </a:lvl2pPr>
            <a:lvl3pPr marL="2800350" indent="-447675" defTabSz="908050">
              <a:defRPr sz="4000" b="1">
                <a:solidFill>
                  <a:srgbClr val="003399"/>
                </a:solidFill>
                <a:latin typeface="Arial" panose="020B0604020202020204" pitchFamily="34" charset="0"/>
              </a:defRPr>
            </a:lvl3pPr>
            <a:lvl4pPr marL="3722688" indent="-447675" defTabSz="908050">
              <a:defRPr sz="4000" b="1">
                <a:solidFill>
                  <a:srgbClr val="003399"/>
                </a:solidFill>
                <a:latin typeface="Arial" panose="020B0604020202020204" pitchFamily="34" charset="0"/>
              </a:defRPr>
            </a:lvl4pPr>
            <a:lvl5pPr marL="4659313" indent="-461963" defTabSz="908050">
              <a:defRPr sz="4000" b="1">
                <a:solidFill>
                  <a:srgbClr val="003399"/>
                </a:solidFill>
                <a:latin typeface="Arial" panose="020B0604020202020204" pitchFamily="34" charset="0"/>
              </a:defRPr>
            </a:lvl5pPr>
            <a:lvl6pPr marL="5116513" indent="-461963" defTabSz="908050" eaLnBrk="0" fontAlgn="base" hangingPunct="0">
              <a:spcBef>
                <a:spcPct val="0"/>
              </a:spcBef>
              <a:spcAft>
                <a:spcPct val="0"/>
              </a:spcAft>
              <a:defRPr sz="4000" b="1">
                <a:solidFill>
                  <a:srgbClr val="003399"/>
                </a:solidFill>
                <a:latin typeface="Arial" panose="020B0604020202020204" pitchFamily="34" charset="0"/>
              </a:defRPr>
            </a:lvl6pPr>
            <a:lvl7pPr marL="5573713" indent="-461963" defTabSz="908050" eaLnBrk="0" fontAlgn="base" hangingPunct="0">
              <a:spcBef>
                <a:spcPct val="0"/>
              </a:spcBef>
              <a:spcAft>
                <a:spcPct val="0"/>
              </a:spcAft>
              <a:defRPr sz="4000" b="1">
                <a:solidFill>
                  <a:srgbClr val="003399"/>
                </a:solidFill>
                <a:latin typeface="Arial" panose="020B0604020202020204" pitchFamily="34" charset="0"/>
              </a:defRPr>
            </a:lvl7pPr>
            <a:lvl8pPr marL="6030913" indent="-461963" defTabSz="908050" eaLnBrk="0" fontAlgn="base" hangingPunct="0">
              <a:spcBef>
                <a:spcPct val="0"/>
              </a:spcBef>
              <a:spcAft>
                <a:spcPct val="0"/>
              </a:spcAft>
              <a:defRPr sz="4000" b="1">
                <a:solidFill>
                  <a:srgbClr val="003399"/>
                </a:solidFill>
                <a:latin typeface="Arial" panose="020B0604020202020204" pitchFamily="34" charset="0"/>
              </a:defRPr>
            </a:lvl8pPr>
            <a:lvl9pPr marL="6488113" indent="-461963" defTabSz="908050" eaLnBrk="0" fontAlgn="base" hangingPunct="0">
              <a:spcBef>
                <a:spcPct val="0"/>
              </a:spcBef>
              <a:spcAft>
                <a:spcPct val="0"/>
              </a:spcAft>
              <a:defRPr sz="4000" b="1">
                <a:solidFill>
                  <a:srgbClr val="003399"/>
                </a:solidFill>
                <a:latin typeface="Arial" panose="020B0604020202020204" pitchFamily="34" charset="0"/>
              </a:defRPr>
            </a:lvl9pPr>
          </a:lstStyle>
          <a:p>
            <a:pPr algn="just"/>
            <a:r>
              <a:rPr lang="en-US" altLang="ko-KR" sz="4800" dirty="0">
                <a:solidFill>
                  <a:srgbClr val="CC0066"/>
                </a:solidFill>
                <a:ea typeface="나눔고딕" panose="020D0604000000000000" pitchFamily="50" charset="-127"/>
                <a:cs typeface="Arial" panose="020B0604020202020204" pitchFamily="34" charset="0"/>
              </a:rPr>
              <a:t>Introduction</a:t>
            </a:r>
          </a:p>
          <a:p>
            <a:pPr algn="just"/>
            <a:r>
              <a:rPr lang="en-US" altLang="ko-KR" sz="3200" b="0" dirty="0">
                <a:solidFill>
                  <a:schemeClr val="tx1"/>
                </a:solidFill>
                <a:ea typeface="나눔고딕" panose="020D0604000000000000" pitchFamily="50" charset="-127"/>
                <a:cs typeface="Arial" panose="020B0604020202020204" pitchFamily="34" charset="0"/>
              </a:rPr>
              <a:t>- The sub-terahertz band above 200 GHz has attracted research interest due to its wide frequency bandwidth and compact hardware size [1].</a:t>
            </a:r>
          </a:p>
          <a:p>
            <a:pPr algn="just"/>
            <a:r>
              <a:rPr lang="en-US" altLang="ko-KR" sz="3200" dirty="0">
                <a:solidFill>
                  <a:schemeClr val="tx1"/>
                </a:solidFill>
                <a:ea typeface="나눔고딕" panose="020D0604000000000000" pitchFamily="50" charset="-127"/>
                <a:cs typeface="Arial" panose="020B0604020202020204" pitchFamily="34" charset="0"/>
              </a:rPr>
              <a:t>- </a:t>
            </a:r>
            <a:r>
              <a:rPr lang="en-US" altLang="ko-KR" sz="3200" b="0" dirty="0">
                <a:solidFill>
                  <a:schemeClr val="tx1"/>
                </a:solidFill>
                <a:ea typeface="나눔고딕" panose="020D0604000000000000" pitchFamily="50" charset="-127"/>
                <a:cs typeface="Arial" panose="020B0604020202020204" pitchFamily="34" charset="0"/>
              </a:rPr>
              <a:t> Extensive research has been conducted on developing TXs operating above </a:t>
            </a:r>
            <a:r>
              <a:rPr lang="en-US" altLang="ko-KR" sz="3200" b="0" i="1" dirty="0" err="1">
                <a:solidFill>
                  <a:schemeClr val="tx1"/>
                </a:solidFill>
                <a:effectLst/>
                <a:ea typeface="SimSun" panose="02010600030101010101" pitchFamily="2" charset="-122"/>
                <a:cs typeface="Arial" panose="020B0604020202020204" pitchFamily="34" charset="0"/>
              </a:rPr>
              <a:t>f</a:t>
            </a:r>
            <a:r>
              <a:rPr lang="en-US" altLang="ko-KR" sz="3200" b="0" baseline="-25000" dirty="0" err="1">
                <a:solidFill>
                  <a:schemeClr val="tx1"/>
                </a:solidFill>
                <a:effectLst/>
                <a:ea typeface="SimSun" panose="02010600030101010101" pitchFamily="2" charset="-122"/>
                <a:cs typeface="Arial" panose="020B0604020202020204" pitchFamily="34" charset="0"/>
              </a:rPr>
              <a:t>max</a:t>
            </a:r>
            <a:r>
              <a:rPr lang="en-US" altLang="ko-KR" sz="3200" b="0" dirty="0">
                <a:solidFill>
                  <a:schemeClr val="tx1"/>
                </a:solidFill>
                <a:ea typeface="나눔고딕" panose="020D0604000000000000" pitchFamily="50" charset="-127"/>
                <a:cs typeface="Arial" panose="020B0604020202020204" pitchFamily="34" charset="0"/>
              </a:rPr>
              <a:t>. There are generally three structures: </a:t>
            </a:r>
          </a:p>
          <a:p>
            <a:pPr algn="just"/>
            <a:endParaRPr lang="en-US" altLang="ko-KR" b="0" dirty="0">
              <a:solidFill>
                <a:schemeClr val="tx1"/>
              </a:solidFill>
              <a:ea typeface="나눔고딕" panose="020D0604000000000000" pitchFamily="50" charset="-127"/>
              <a:cs typeface="Arial" panose="020B0604020202020204" pitchFamily="34" charset="0"/>
            </a:endParaRPr>
          </a:p>
          <a:p>
            <a:pPr algn="just"/>
            <a:br>
              <a:rPr lang="en-US" altLang="ko-KR" b="0" dirty="0">
                <a:solidFill>
                  <a:schemeClr val="tx1"/>
                </a:solidFill>
                <a:ea typeface="나눔고딕" panose="020D0604000000000000" pitchFamily="50" charset="-127"/>
                <a:cs typeface="Arial" panose="020B0604020202020204" pitchFamily="34" charset="0"/>
              </a:rPr>
            </a:br>
            <a:endParaRPr lang="en-US" altLang="ko-KR" b="0" dirty="0">
              <a:solidFill>
                <a:schemeClr val="tx1"/>
              </a:solidFill>
              <a:ea typeface="나눔고딕" panose="020D0604000000000000" pitchFamily="50" charset="-127"/>
              <a:cs typeface="Arial" panose="020B0604020202020204" pitchFamily="34" charset="0"/>
            </a:endParaRPr>
          </a:p>
          <a:p>
            <a:pPr algn="just"/>
            <a:endParaRPr lang="en-US" altLang="ko-KR" b="0" dirty="0">
              <a:solidFill>
                <a:schemeClr val="tx1"/>
              </a:solidFill>
              <a:ea typeface="나눔고딕" panose="020D0604000000000000" pitchFamily="50" charset="-127"/>
              <a:cs typeface="Arial" panose="020B0604020202020204" pitchFamily="34" charset="0"/>
            </a:endParaRPr>
          </a:p>
          <a:p>
            <a:pPr algn="just"/>
            <a:endParaRPr lang="en-US" altLang="ko-KR" b="0" dirty="0">
              <a:solidFill>
                <a:schemeClr val="tx1"/>
              </a:solidFill>
              <a:ea typeface="나눔고딕" panose="020D0604000000000000" pitchFamily="50" charset="-127"/>
              <a:cs typeface="Arial" panose="020B0604020202020204" pitchFamily="34" charset="0"/>
            </a:endParaRPr>
          </a:p>
          <a:p>
            <a:pPr algn="just"/>
            <a:endParaRPr lang="en-US" altLang="ko-KR" b="0" dirty="0">
              <a:solidFill>
                <a:schemeClr val="tx1"/>
              </a:solidFill>
              <a:ea typeface="나눔고딕" panose="020D0604000000000000" pitchFamily="50" charset="-127"/>
              <a:cs typeface="Arial" panose="020B0604020202020204" pitchFamily="34" charset="0"/>
            </a:endParaRPr>
          </a:p>
          <a:p>
            <a:pPr algn="just"/>
            <a:endParaRPr lang="en-US" altLang="ko-KR" b="0" dirty="0">
              <a:solidFill>
                <a:schemeClr val="tx1"/>
              </a:solidFill>
              <a:ea typeface="나눔고딕" panose="020D0604000000000000" pitchFamily="50" charset="-127"/>
              <a:cs typeface="Arial" panose="020B0604020202020204" pitchFamily="34" charset="0"/>
            </a:endParaRPr>
          </a:p>
          <a:p>
            <a:pPr algn="just"/>
            <a:endParaRPr lang="en-US" altLang="ko-KR" b="0" dirty="0">
              <a:solidFill>
                <a:srgbClr val="C00000"/>
              </a:solidFill>
              <a:ea typeface="나눔고딕" panose="020D0604000000000000" pitchFamily="50" charset="-127"/>
              <a:cs typeface="Arial" panose="020B0604020202020204" pitchFamily="34" charset="0"/>
            </a:endParaRPr>
          </a:p>
        </p:txBody>
      </p:sp>
      <p:sp>
        <p:nvSpPr>
          <p:cNvPr id="15" name="Text Box 3">
            <a:extLst>
              <a:ext uri="{FF2B5EF4-FFF2-40B4-BE49-F238E27FC236}">
                <a16:creationId xmlns:a16="http://schemas.microsoft.com/office/drawing/2014/main" id="{10876881-F327-47A3-8BC0-C7A757DF7E0A}"/>
              </a:ext>
            </a:extLst>
          </p:cNvPr>
          <p:cNvSpPr txBox="1">
            <a:spLocks noChangeArrowheads="1"/>
          </p:cNvSpPr>
          <p:nvPr/>
        </p:nvSpPr>
        <p:spPr bwMode="auto">
          <a:xfrm>
            <a:off x="740906" y="21573003"/>
            <a:ext cx="13990595" cy="80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44037" tIns="34063" rIns="315344" bIns="34063">
            <a:spAutoFit/>
          </a:bodyPr>
          <a:lstStyle>
            <a:lvl1pPr defTabSz="908050">
              <a:defRPr sz="4000" b="1">
                <a:solidFill>
                  <a:srgbClr val="003399"/>
                </a:solidFill>
                <a:latin typeface="Arial" panose="020B0604020202020204" pitchFamily="34" charset="0"/>
              </a:defRPr>
            </a:lvl1pPr>
            <a:lvl2pPr marL="1873250" indent="-441325" defTabSz="908050">
              <a:defRPr sz="4000" b="1">
                <a:solidFill>
                  <a:srgbClr val="003399"/>
                </a:solidFill>
                <a:latin typeface="Arial" panose="020B0604020202020204" pitchFamily="34" charset="0"/>
              </a:defRPr>
            </a:lvl2pPr>
            <a:lvl3pPr marL="2800350" indent="-447675" defTabSz="908050">
              <a:defRPr sz="4000" b="1">
                <a:solidFill>
                  <a:srgbClr val="003399"/>
                </a:solidFill>
                <a:latin typeface="Arial" panose="020B0604020202020204" pitchFamily="34" charset="0"/>
              </a:defRPr>
            </a:lvl3pPr>
            <a:lvl4pPr marL="3722688" indent="-447675" defTabSz="908050">
              <a:defRPr sz="4000" b="1">
                <a:solidFill>
                  <a:srgbClr val="003399"/>
                </a:solidFill>
                <a:latin typeface="Arial" panose="020B0604020202020204" pitchFamily="34" charset="0"/>
              </a:defRPr>
            </a:lvl4pPr>
            <a:lvl5pPr marL="4659313" indent="-461963" defTabSz="908050">
              <a:defRPr sz="4000" b="1">
                <a:solidFill>
                  <a:srgbClr val="003399"/>
                </a:solidFill>
                <a:latin typeface="Arial" panose="020B0604020202020204" pitchFamily="34" charset="0"/>
              </a:defRPr>
            </a:lvl5pPr>
            <a:lvl6pPr marL="5116513" indent="-461963" defTabSz="908050" eaLnBrk="0" fontAlgn="base" hangingPunct="0">
              <a:spcBef>
                <a:spcPct val="0"/>
              </a:spcBef>
              <a:spcAft>
                <a:spcPct val="0"/>
              </a:spcAft>
              <a:defRPr sz="4000" b="1">
                <a:solidFill>
                  <a:srgbClr val="003399"/>
                </a:solidFill>
                <a:latin typeface="Arial" panose="020B0604020202020204" pitchFamily="34" charset="0"/>
              </a:defRPr>
            </a:lvl6pPr>
            <a:lvl7pPr marL="5573713" indent="-461963" defTabSz="908050" eaLnBrk="0" fontAlgn="base" hangingPunct="0">
              <a:spcBef>
                <a:spcPct val="0"/>
              </a:spcBef>
              <a:spcAft>
                <a:spcPct val="0"/>
              </a:spcAft>
              <a:defRPr sz="4000" b="1">
                <a:solidFill>
                  <a:srgbClr val="003399"/>
                </a:solidFill>
                <a:latin typeface="Arial" panose="020B0604020202020204" pitchFamily="34" charset="0"/>
              </a:defRPr>
            </a:lvl7pPr>
            <a:lvl8pPr marL="6030913" indent="-461963" defTabSz="908050" eaLnBrk="0" fontAlgn="base" hangingPunct="0">
              <a:spcBef>
                <a:spcPct val="0"/>
              </a:spcBef>
              <a:spcAft>
                <a:spcPct val="0"/>
              </a:spcAft>
              <a:defRPr sz="4000" b="1">
                <a:solidFill>
                  <a:srgbClr val="003399"/>
                </a:solidFill>
                <a:latin typeface="Arial" panose="020B0604020202020204" pitchFamily="34" charset="0"/>
              </a:defRPr>
            </a:lvl8pPr>
            <a:lvl9pPr marL="6488113" indent="-461963" defTabSz="908050" eaLnBrk="0" fontAlgn="base" hangingPunct="0">
              <a:spcBef>
                <a:spcPct val="0"/>
              </a:spcBef>
              <a:spcAft>
                <a:spcPct val="0"/>
              </a:spcAft>
              <a:defRPr sz="4000" b="1">
                <a:solidFill>
                  <a:srgbClr val="003399"/>
                </a:solidFill>
                <a:latin typeface="Arial" panose="020B0604020202020204" pitchFamily="34" charset="0"/>
              </a:defRPr>
            </a:lvl9pPr>
          </a:lstStyle>
          <a:p>
            <a:pPr algn="just"/>
            <a:r>
              <a:rPr lang="en-US" altLang="ko-KR" sz="4800">
                <a:solidFill>
                  <a:srgbClr val="D73888"/>
                </a:solidFill>
                <a:ea typeface="나눔고딕" panose="020D0604000000000000" pitchFamily="50" charset="-127"/>
                <a:cs typeface="Arial" panose="020B0604020202020204" pitchFamily="34" charset="0"/>
              </a:rPr>
              <a:t>Transmitter Design</a:t>
            </a:r>
            <a:endParaRPr lang="en-US" altLang="ko-KR">
              <a:solidFill>
                <a:srgbClr val="D73888"/>
              </a:solidFill>
              <a:ea typeface="나눔고딕" panose="020D0604000000000000" pitchFamily="50" charset="-127"/>
              <a:cs typeface="Arial" panose="020B0604020202020204" pitchFamily="34" charset="0"/>
            </a:endParaRPr>
          </a:p>
        </p:txBody>
      </p:sp>
      <p:cxnSp>
        <p:nvCxnSpPr>
          <p:cNvPr id="201" name="직선 연결선 200">
            <a:extLst>
              <a:ext uri="{FF2B5EF4-FFF2-40B4-BE49-F238E27FC236}">
                <a16:creationId xmlns:a16="http://schemas.microsoft.com/office/drawing/2014/main" id="{2E65E94B-4EA9-45B0-8A84-BA6D70E3E92B}"/>
              </a:ext>
            </a:extLst>
          </p:cNvPr>
          <p:cNvCxnSpPr/>
          <p:nvPr/>
        </p:nvCxnSpPr>
        <p:spPr>
          <a:xfrm flipH="1">
            <a:off x="6494618" y="15318642"/>
            <a:ext cx="0" cy="360000"/>
          </a:xfrm>
          <a:prstGeom prst="line">
            <a:avLst/>
          </a:prstGeom>
          <a:noFill/>
          <a:ln w="38100" cap="flat" cmpd="sng" algn="ctr">
            <a:solidFill>
              <a:srgbClr val="000000"/>
            </a:solidFill>
            <a:prstDash val="solid"/>
          </a:ln>
          <a:effectLst/>
        </p:spPr>
      </p:cxnSp>
      <p:cxnSp>
        <p:nvCxnSpPr>
          <p:cNvPr id="135" name="직선 연결선 134">
            <a:extLst>
              <a:ext uri="{FF2B5EF4-FFF2-40B4-BE49-F238E27FC236}">
                <a16:creationId xmlns:a16="http://schemas.microsoft.com/office/drawing/2014/main" id="{8CC8B82E-80F4-4AB6-AA6F-9AE37A9E2896}"/>
              </a:ext>
            </a:extLst>
          </p:cNvPr>
          <p:cNvCxnSpPr/>
          <p:nvPr/>
        </p:nvCxnSpPr>
        <p:spPr>
          <a:xfrm flipH="1">
            <a:off x="3163113" y="15076730"/>
            <a:ext cx="360000" cy="0"/>
          </a:xfrm>
          <a:prstGeom prst="line">
            <a:avLst/>
          </a:prstGeom>
          <a:noFill/>
          <a:ln w="38100" cap="flat" cmpd="sng" algn="ctr">
            <a:solidFill>
              <a:srgbClr val="000000"/>
            </a:solidFill>
            <a:prstDash val="solid"/>
          </a:ln>
          <a:effectLst/>
        </p:spPr>
      </p:cxnSp>
      <p:sp>
        <p:nvSpPr>
          <p:cNvPr id="37" name="사각형: 둥근 모서리 81">
            <a:extLst>
              <a:ext uri="{FF2B5EF4-FFF2-40B4-BE49-F238E27FC236}">
                <a16:creationId xmlns:a16="http://schemas.microsoft.com/office/drawing/2014/main" id="{A81FC46C-5F75-42D2-BD75-8DC80B35B9A6}"/>
              </a:ext>
            </a:extLst>
          </p:cNvPr>
          <p:cNvSpPr/>
          <p:nvPr/>
        </p:nvSpPr>
        <p:spPr>
          <a:xfrm>
            <a:off x="782580" y="16214606"/>
            <a:ext cx="4529900" cy="2708268"/>
          </a:xfrm>
          <a:prstGeom prst="roundRect">
            <a:avLst>
              <a:gd name="adj" fmla="val 0"/>
            </a:avLst>
          </a:prstGeom>
          <a:solidFill>
            <a:sysClr val="window" lastClr="FFFFFF"/>
          </a:solidFill>
          <a:ln w="6350" cap="flat" cmpd="sng" algn="ctr">
            <a:solidFill>
              <a:sysClr val="window" lastClr="FFFFFF">
                <a:lumMod val="75000"/>
              </a:sysClr>
            </a:solidFill>
            <a:prstDash val="solid"/>
            <a:miter lim="800000"/>
          </a:ln>
          <a:effectLst>
            <a:outerShdw blurRad="127000" dist="889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ko-KR" altLang="en-US" kern="0" spc="-150">
              <a:solidFill>
                <a:prstClr val="white"/>
              </a:solidFill>
              <a:latin typeface="맑은 고딕" panose="020B0503020000020004" pitchFamily="50" charset="-127"/>
              <a:cs typeface="Arial" charset="0"/>
            </a:endParaRPr>
          </a:p>
        </p:txBody>
      </p:sp>
      <p:sp>
        <p:nvSpPr>
          <p:cNvPr id="38" name="Content Placeholder 6">
            <a:extLst>
              <a:ext uri="{FF2B5EF4-FFF2-40B4-BE49-F238E27FC236}">
                <a16:creationId xmlns:a16="http://schemas.microsoft.com/office/drawing/2014/main" id="{A03702E5-77EA-4436-AA18-072A2F5EB5FE}"/>
              </a:ext>
            </a:extLst>
          </p:cNvPr>
          <p:cNvSpPr txBox="1">
            <a:spLocks/>
          </p:cNvSpPr>
          <p:nvPr/>
        </p:nvSpPr>
        <p:spPr>
          <a:xfrm>
            <a:off x="866734" y="16736467"/>
            <a:ext cx="4501486" cy="1740524"/>
          </a:xfrm>
        </p:spPr>
        <p:txBody>
          <a:bodyPr lIns="0" tIns="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ct val="20000"/>
              </a:spcBef>
              <a:spcAft>
                <a:spcPts val="0"/>
              </a:spcAft>
              <a:buClrTx/>
              <a:buSzTx/>
              <a:buFont typeface="Arial" pitchFamily="34" charset="0"/>
              <a:buNone/>
              <a:tabLst/>
              <a:defRPr/>
            </a:pPr>
            <a:r>
              <a:rPr kumimoji="0" lang="en-US" altLang="ko-KR" sz="2800" b="1" i="0" u="none" strike="noStrike" kern="1200" cap="none" spc="0" normalizeH="0" baseline="0" noProof="0">
                <a:ln>
                  <a:noFill/>
                </a:ln>
                <a:solidFill>
                  <a:srgbClr val="0070C0"/>
                </a:solidFill>
                <a:effectLst/>
                <a:uLnTx/>
                <a:uFillTx/>
                <a:latin typeface="Arial" panose="020B0604020202020204" pitchFamily="34" charset="0"/>
                <a:ea typeface="맑은 고딕" panose="020B0503020000020004" pitchFamily="50" charset="-127"/>
                <a:cs typeface="Arial" panose="020B0604020202020204" pitchFamily="34" charset="0"/>
              </a:rPr>
              <a:t>High output power</a:t>
            </a:r>
          </a:p>
          <a:p>
            <a:pPr marL="0" marR="0" lvl="0" indent="0" algn="l" defTabSz="914400" rtl="0" eaLnBrk="1" fontAlgn="auto" latinLnBrk="0" hangingPunct="1">
              <a:lnSpc>
                <a:spcPct val="115000"/>
              </a:lnSpc>
              <a:spcBef>
                <a:spcPct val="20000"/>
              </a:spcBef>
              <a:spcAft>
                <a:spcPts val="0"/>
              </a:spcAft>
              <a:buClrTx/>
              <a:buSzTx/>
              <a:buFont typeface="Arial" pitchFamily="34" charset="0"/>
              <a:buNone/>
              <a:tabLst/>
              <a:defRPr/>
            </a:pPr>
            <a:r>
              <a:rPr kumimoji="0" lang="en-US" altLang="ko-KR" sz="2800" b="1" i="0" u="none" strike="noStrike" kern="1200" cap="none" spc="0" normalizeH="0" baseline="0" noProof="0">
                <a:ln>
                  <a:noFill/>
                </a:ln>
                <a:solidFill>
                  <a:srgbClr val="CC0066"/>
                </a:solidFill>
                <a:effectLst/>
                <a:uLnTx/>
                <a:uFillTx/>
                <a:latin typeface="Arial" panose="020B0604020202020204" pitchFamily="34" charset="0"/>
                <a:ea typeface="맑은 고딕" panose="020B0503020000020004" pitchFamily="50" charset="-127"/>
                <a:cs typeface="Arial" panose="020B0604020202020204" pitchFamily="34" charset="0"/>
              </a:rPr>
              <a:t>Not suitable for high-order constellation</a:t>
            </a:r>
          </a:p>
          <a:p>
            <a:pPr marL="0" marR="0" lvl="0" indent="0" algn="l" defTabSz="914400" rtl="0" eaLnBrk="1" fontAlgn="auto" latinLnBrk="0" hangingPunct="1">
              <a:lnSpc>
                <a:spcPct val="115000"/>
              </a:lnSpc>
              <a:spcBef>
                <a:spcPct val="20000"/>
              </a:spcBef>
              <a:spcAft>
                <a:spcPts val="0"/>
              </a:spcAft>
              <a:buClrTx/>
              <a:buSzTx/>
              <a:buFont typeface="Arial" pitchFamily="34" charset="0"/>
              <a:buNone/>
              <a:tabLst/>
              <a:defRPr/>
            </a:pPr>
            <a:r>
              <a:rPr lang="en-US" altLang="ko-KR" sz="2800" b="1">
                <a:solidFill>
                  <a:srgbClr val="CC0066"/>
                </a:solidFill>
                <a:latin typeface="Arial" panose="020B0604020202020204" pitchFamily="34" charset="0"/>
                <a:ea typeface="맑은 고딕" panose="020B0503020000020004" pitchFamily="50" charset="-127"/>
                <a:cs typeface="Arial" panose="020B0604020202020204" pitchFamily="34" charset="0"/>
              </a:rPr>
              <a:t>S</a:t>
            </a:r>
            <a:r>
              <a:rPr kumimoji="0" lang="en-US" altLang="ko-KR" sz="2800" b="1" i="0" u="none" strike="noStrike" kern="1200" cap="none" spc="0" normalizeH="0" baseline="0" noProof="0">
                <a:ln>
                  <a:noFill/>
                </a:ln>
                <a:solidFill>
                  <a:srgbClr val="CC0066"/>
                </a:solidFill>
                <a:effectLst/>
                <a:uLnTx/>
                <a:uFillTx/>
                <a:latin typeface="Arial" panose="020B0604020202020204" pitchFamily="34" charset="0"/>
                <a:ea typeface="맑은 고딕" panose="020B0503020000020004" pitchFamily="50" charset="-127"/>
                <a:cs typeface="Arial" panose="020B0604020202020204" pitchFamily="34" charset="0"/>
              </a:rPr>
              <a:t>pectral broaderning</a:t>
            </a:r>
          </a:p>
        </p:txBody>
      </p:sp>
      <p:sp>
        <p:nvSpPr>
          <p:cNvPr id="106" name="Content Placeholder 6">
            <a:extLst>
              <a:ext uri="{FF2B5EF4-FFF2-40B4-BE49-F238E27FC236}">
                <a16:creationId xmlns:a16="http://schemas.microsoft.com/office/drawing/2014/main" id="{10BA6670-29D9-498A-97B2-F73683F7564C}"/>
              </a:ext>
            </a:extLst>
          </p:cNvPr>
          <p:cNvSpPr txBox="1">
            <a:spLocks/>
          </p:cNvSpPr>
          <p:nvPr/>
        </p:nvSpPr>
        <p:spPr>
          <a:xfrm>
            <a:off x="769880" y="16196943"/>
            <a:ext cx="4627334" cy="567980"/>
          </a:xfrm>
          <a:solidFill>
            <a:srgbClr val="FFFFFF"/>
          </a:solidFill>
          <a:ln w="38100">
            <a:solidFill>
              <a:srgbClr val="00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15000"/>
              </a:lnSpc>
              <a:spcBef>
                <a:spcPct val="20000"/>
              </a:spcBef>
              <a:spcAft>
                <a:spcPts val="0"/>
              </a:spcAft>
              <a:buClrTx/>
              <a:buSzTx/>
              <a:buFont typeface="Arial" pitchFamily="34" charset="0"/>
              <a:buNone/>
              <a:tabLst/>
              <a:defRPr/>
            </a:pPr>
            <a:r>
              <a:rPr kumimoji="0" lang="en-US" altLang="ko-KR" sz="2800" b="1" i="0" u="none" strike="noStrike" kern="1200" cap="none" spc="0" normalizeH="0" baseline="0" noProof="0">
                <a:ln>
                  <a:noFill/>
                </a:ln>
                <a:solidFill>
                  <a:srgbClr val="000000"/>
                </a:solidFill>
                <a:effectLst/>
                <a:uLnTx/>
                <a:uFillTx/>
                <a:latin typeface="Arial" panose="020B0604020202020204" pitchFamily="34" charset="0"/>
                <a:ea typeface="맑은 고딕" panose="020B0503020000020004" pitchFamily="50" charset="-127"/>
                <a:cs typeface="Arial" panose="020B0604020202020204" pitchFamily="34" charset="0"/>
              </a:rPr>
              <a:t>Multiplier-last  TX</a:t>
            </a:r>
            <a:endParaRPr kumimoji="0" lang="en-US" altLang="ko-KR" sz="2400" b="1" i="0" u="none" strike="noStrike" kern="1200" cap="none" spc="0" normalizeH="0" baseline="0" noProof="0">
              <a:ln>
                <a:noFill/>
              </a:ln>
              <a:solidFill>
                <a:srgbClr val="FF0000"/>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grpSp>
        <p:nvGrpSpPr>
          <p:cNvPr id="117" name="그룹 116">
            <a:extLst>
              <a:ext uri="{FF2B5EF4-FFF2-40B4-BE49-F238E27FC236}">
                <a16:creationId xmlns:a16="http://schemas.microsoft.com/office/drawing/2014/main" id="{0A070E4E-7FC2-468F-B56C-D3653A1F9A79}"/>
              </a:ext>
            </a:extLst>
          </p:cNvPr>
          <p:cNvGrpSpPr/>
          <p:nvPr/>
        </p:nvGrpSpPr>
        <p:grpSpPr>
          <a:xfrm flipH="1">
            <a:off x="4333361" y="14990426"/>
            <a:ext cx="530976" cy="180000"/>
            <a:chOff x="5351206" y="1966692"/>
            <a:chExt cx="530976" cy="180000"/>
          </a:xfrm>
        </p:grpSpPr>
        <p:cxnSp>
          <p:nvCxnSpPr>
            <p:cNvPr id="132" name="직선 연결선 131">
              <a:extLst>
                <a:ext uri="{FF2B5EF4-FFF2-40B4-BE49-F238E27FC236}">
                  <a16:creationId xmlns:a16="http://schemas.microsoft.com/office/drawing/2014/main" id="{FBB2AA19-DD83-4C56-9E2A-4770DB91F4E4}"/>
                </a:ext>
              </a:extLst>
            </p:cNvPr>
            <p:cNvCxnSpPr/>
            <p:nvPr/>
          </p:nvCxnSpPr>
          <p:spPr>
            <a:xfrm>
              <a:off x="5522182" y="2055507"/>
              <a:ext cx="360000" cy="0"/>
            </a:xfrm>
            <a:prstGeom prst="line">
              <a:avLst/>
            </a:prstGeom>
            <a:noFill/>
            <a:ln w="38100" cap="flat" cmpd="sng" algn="ctr">
              <a:solidFill>
                <a:srgbClr val="000000"/>
              </a:solidFill>
              <a:prstDash val="solid"/>
            </a:ln>
            <a:effectLst/>
          </p:spPr>
        </p:cxnSp>
        <p:sp>
          <p:nvSpPr>
            <p:cNvPr id="133" name="타원 132">
              <a:extLst>
                <a:ext uri="{FF2B5EF4-FFF2-40B4-BE49-F238E27FC236}">
                  <a16:creationId xmlns:a16="http://schemas.microsoft.com/office/drawing/2014/main" id="{275BC559-0B5B-4103-8514-23773CC95175}"/>
                </a:ext>
              </a:extLst>
            </p:cNvPr>
            <p:cNvSpPr/>
            <p:nvPr/>
          </p:nvSpPr>
          <p:spPr>
            <a:xfrm>
              <a:off x="5351206" y="1966692"/>
              <a:ext cx="180000" cy="180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grpSp>
      <p:grpSp>
        <p:nvGrpSpPr>
          <p:cNvPr id="118" name="그룹 117">
            <a:extLst>
              <a:ext uri="{FF2B5EF4-FFF2-40B4-BE49-F238E27FC236}">
                <a16:creationId xmlns:a16="http://schemas.microsoft.com/office/drawing/2014/main" id="{083FFF35-A632-4602-B880-9F7545FFC259}"/>
              </a:ext>
            </a:extLst>
          </p:cNvPr>
          <p:cNvGrpSpPr/>
          <p:nvPr/>
        </p:nvGrpSpPr>
        <p:grpSpPr>
          <a:xfrm>
            <a:off x="1742989" y="15215527"/>
            <a:ext cx="180000" cy="520183"/>
            <a:chOff x="6130696" y="2402122"/>
            <a:chExt cx="180000" cy="520183"/>
          </a:xfrm>
        </p:grpSpPr>
        <p:cxnSp>
          <p:nvCxnSpPr>
            <p:cNvPr id="130" name="직선 연결선 129">
              <a:extLst>
                <a:ext uri="{FF2B5EF4-FFF2-40B4-BE49-F238E27FC236}">
                  <a16:creationId xmlns:a16="http://schemas.microsoft.com/office/drawing/2014/main" id="{0173CCB1-4F28-4EE9-ABE5-AD564065E68E}"/>
                </a:ext>
              </a:extLst>
            </p:cNvPr>
            <p:cNvCxnSpPr/>
            <p:nvPr/>
          </p:nvCxnSpPr>
          <p:spPr>
            <a:xfrm>
              <a:off x="6216011" y="2402122"/>
              <a:ext cx="0" cy="360000"/>
            </a:xfrm>
            <a:prstGeom prst="line">
              <a:avLst/>
            </a:prstGeom>
            <a:noFill/>
            <a:ln w="38100" cap="flat" cmpd="sng" algn="ctr">
              <a:solidFill>
                <a:srgbClr val="000000"/>
              </a:solidFill>
              <a:prstDash val="solid"/>
            </a:ln>
            <a:effectLst/>
          </p:spPr>
        </p:cxnSp>
        <p:sp>
          <p:nvSpPr>
            <p:cNvPr id="131" name="타원 130">
              <a:extLst>
                <a:ext uri="{FF2B5EF4-FFF2-40B4-BE49-F238E27FC236}">
                  <a16:creationId xmlns:a16="http://schemas.microsoft.com/office/drawing/2014/main" id="{8294EED3-E86D-46D7-9C09-5A195BC57D20}"/>
                </a:ext>
              </a:extLst>
            </p:cNvPr>
            <p:cNvSpPr/>
            <p:nvPr/>
          </p:nvSpPr>
          <p:spPr>
            <a:xfrm>
              <a:off x="6130696" y="2742305"/>
              <a:ext cx="180000" cy="180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grpSp>
      <p:grpSp>
        <p:nvGrpSpPr>
          <p:cNvPr id="119" name="그룹 118">
            <a:extLst>
              <a:ext uri="{FF2B5EF4-FFF2-40B4-BE49-F238E27FC236}">
                <a16:creationId xmlns:a16="http://schemas.microsoft.com/office/drawing/2014/main" id="{992D6D99-6E9E-42DD-B771-C07BB7D84451}"/>
              </a:ext>
            </a:extLst>
          </p:cNvPr>
          <p:cNvGrpSpPr/>
          <p:nvPr/>
        </p:nvGrpSpPr>
        <p:grpSpPr>
          <a:xfrm>
            <a:off x="1164767" y="14961506"/>
            <a:ext cx="530976" cy="180000"/>
            <a:chOff x="5351206" y="1966692"/>
            <a:chExt cx="530976" cy="180000"/>
          </a:xfrm>
        </p:grpSpPr>
        <p:cxnSp>
          <p:nvCxnSpPr>
            <p:cNvPr id="128" name="직선 연결선 127">
              <a:extLst>
                <a:ext uri="{FF2B5EF4-FFF2-40B4-BE49-F238E27FC236}">
                  <a16:creationId xmlns:a16="http://schemas.microsoft.com/office/drawing/2014/main" id="{00349DF8-5C6C-4C57-8ABE-7F6916ED12A7}"/>
                </a:ext>
              </a:extLst>
            </p:cNvPr>
            <p:cNvCxnSpPr/>
            <p:nvPr/>
          </p:nvCxnSpPr>
          <p:spPr>
            <a:xfrm>
              <a:off x="5522182" y="2055507"/>
              <a:ext cx="360000" cy="0"/>
            </a:xfrm>
            <a:prstGeom prst="line">
              <a:avLst/>
            </a:prstGeom>
            <a:noFill/>
            <a:ln w="38100" cap="flat" cmpd="sng" algn="ctr">
              <a:solidFill>
                <a:srgbClr val="000000"/>
              </a:solidFill>
              <a:prstDash val="solid"/>
            </a:ln>
            <a:effectLst/>
          </p:spPr>
        </p:cxnSp>
        <p:sp>
          <p:nvSpPr>
            <p:cNvPr id="129" name="타원 128">
              <a:extLst>
                <a:ext uri="{FF2B5EF4-FFF2-40B4-BE49-F238E27FC236}">
                  <a16:creationId xmlns:a16="http://schemas.microsoft.com/office/drawing/2014/main" id="{6F52ED38-C201-4A19-B460-0E3BC4A0C433}"/>
                </a:ext>
              </a:extLst>
            </p:cNvPr>
            <p:cNvSpPr/>
            <p:nvPr/>
          </p:nvSpPr>
          <p:spPr>
            <a:xfrm>
              <a:off x="5351206" y="1966692"/>
              <a:ext cx="180000" cy="180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grpSp>
      <p:cxnSp>
        <p:nvCxnSpPr>
          <p:cNvPr id="120" name="직선 연결선 119">
            <a:extLst>
              <a:ext uri="{FF2B5EF4-FFF2-40B4-BE49-F238E27FC236}">
                <a16:creationId xmlns:a16="http://schemas.microsoft.com/office/drawing/2014/main" id="{54A73A57-A874-45C7-84FC-A0D712284B2F}"/>
              </a:ext>
            </a:extLst>
          </p:cNvPr>
          <p:cNvCxnSpPr/>
          <p:nvPr/>
        </p:nvCxnSpPr>
        <p:spPr>
          <a:xfrm>
            <a:off x="2118065" y="15073244"/>
            <a:ext cx="360000" cy="0"/>
          </a:xfrm>
          <a:prstGeom prst="line">
            <a:avLst/>
          </a:prstGeom>
          <a:noFill/>
          <a:ln w="38100" cap="flat" cmpd="sng" algn="ctr">
            <a:solidFill>
              <a:srgbClr val="000000"/>
            </a:solidFill>
            <a:prstDash val="solid"/>
          </a:ln>
          <a:effectLst/>
        </p:spPr>
      </p:cxnSp>
      <p:grpSp>
        <p:nvGrpSpPr>
          <p:cNvPr id="121" name="그룹 120">
            <a:extLst>
              <a:ext uri="{FF2B5EF4-FFF2-40B4-BE49-F238E27FC236}">
                <a16:creationId xmlns:a16="http://schemas.microsoft.com/office/drawing/2014/main" id="{562E517D-FC95-42AD-8DED-D521FD0C81BD}"/>
              </a:ext>
            </a:extLst>
          </p:cNvPr>
          <p:cNvGrpSpPr/>
          <p:nvPr/>
        </p:nvGrpSpPr>
        <p:grpSpPr>
          <a:xfrm>
            <a:off x="1494475" y="14733262"/>
            <a:ext cx="648000" cy="648000"/>
            <a:chOff x="7266451" y="1680232"/>
            <a:chExt cx="792000" cy="792000"/>
          </a:xfrm>
        </p:grpSpPr>
        <p:sp>
          <p:nvSpPr>
            <p:cNvPr id="125" name="타원 124">
              <a:extLst>
                <a:ext uri="{FF2B5EF4-FFF2-40B4-BE49-F238E27FC236}">
                  <a16:creationId xmlns:a16="http://schemas.microsoft.com/office/drawing/2014/main" id="{89C209F4-338C-4C72-B43F-F373004C3A6E}"/>
                </a:ext>
              </a:extLst>
            </p:cNvPr>
            <p:cNvSpPr/>
            <p:nvPr/>
          </p:nvSpPr>
          <p:spPr>
            <a:xfrm>
              <a:off x="7266451" y="1680232"/>
              <a:ext cx="792000" cy="792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cxnSp>
          <p:nvCxnSpPr>
            <p:cNvPr id="126" name="직선 연결선 125">
              <a:extLst>
                <a:ext uri="{FF2B5EF4-FFF2-40B4-BE49-F238E27FC236}">
                  <a16:creationId xmlns:a16="http://schemas.microsoft.com/office/drawing/2014/main" id="{EA7991CE-2EA0-4801-8AB8-CAE25ABD3F0B}"/>
                </a:ext>
              </a:extLst>
            </p:cNvPr>
            <p:cNvCxnSpPr>
              <a:stCxn id="125" idx="1"/>
              <a:endCxn id="125" idx="5"/>
            </p:cNvCxnSpPr>
            <p:nvPr/>
          </p:nvCxnSpPr>
          <p:spPr>
            <a:xfrm>
              <a:off x="7382437" y="1796218"/>
              <a:ext cx="560028" cy="560028"/>
            </a:xfrm>
            <a:prstGeom prst="line">
              <a:avLst/>
            </a:prstGeom>
            <a:noFill/>
            <a:ln w="38100" cap="flat" cmpd="sng" algn="ctr">
              <a:solidFill>
                <a:srgbClr val="000000"/>
              </a:solidFill>
              <a:prstDash val="solid"/>
            </a:ln>
            <a:effectLst/>
          </p:spPr>
        </p:cxnSp>
        <p:cxnSp>
          <p:nvCxnSpPr>
            <p:cNvPr id="127" name="직선 연결선 126">
              <a:extLst>
                <a:ext uri="{FF2B5EF4-FFF2-40B4-BE49-F238E27FC236}">
                  <a16:creationId xmlns:a16="http://schemas.microsoft.com/office/drawing/2014/main" id="{CB2D8421-BC5B-4868-B2AB-3FEE52E043C7}"/>
                </a:ext>
              </a:extLst>
            </p:cNvPr>
            <p:cNvCxnSpPr>
              <a:stCxn id="125" idx="7"/>
              <a:endCxn id="125" idx="3"/>
            </p:cNvCxnSpPr>
            <p:nvPr/>
          </p:nvCxnSpPr>
          <p:spPr>
            <a:xfrm flipH="1">
              <a:off x="7382437" y="1796218"/>
              <a:ext cx="560028" cy="560028"/>
            </a:xfrm>
            <a:prstGeom prst="line">
              <a:avLst/>
            </a:prstGeom>
            <a:noFill/>
            <a:ln w="38100" cap="flat" cmpd="sng" algn="ctr">
              <a:solidFill>
                <a:srgbClr val="000000"/>
              </a:solidFill>
              <a:prstDash val="solid"/>
            </a:ln>
            <a:effectLst/>
          </p:spPr>
        </p:cxnSp>
      </p:grpSp>
      <p:grpSp>
        <p:nvGrpSpPr>
          <p:cNvPr id="122" name="그룹 121">
            <a:extLst>
              <a:ext uri="{FF2B5EF4-FFF2-40B4-BE49-F238E27FC236}">
                <a16:creationId xmlns:a16="http://schemas.microsoft.com/office/drawing/2014/main" id="{DD7B4625-D49C-4377-8613-2C9730CBB08A}"/>
              </a:ext>
            </a:extLst>
          </p:cNvPr>
          <p:cNvGrpSpPr/>
          <p:nvPr/>
        </p:nvGrpSpPr>
        <p:grpSpPr>
          <a:xfrm>
            <a:off x="2458589" y="14608730"/>
            <a:ext cx="812916" cy="936000"/>
            <a:chOff x="8345537" y="1608945"/>
            <a:chExt cx="812916" cy="936000"/>
          </a:xfrm>
        </p:grpSpPr>
        <p:sp>
          <p:nvSpPr>
            <p:cNvPr id="123" name="이등변 삼각형 122">
              <a:extLst>
                <a:ext uri="{FF2B5EF4-FFF2-40B4-BE49-F238E27FC236}">
                  <a16:creationId xmlns:a16="http://schemas.microsoft.com/office/drawing/2014/main" id="{7B9F1F2B-1859-4264-8467-740BDC47A782}"/>
                </a:ext>
              </a:extLst>
            </p:cNvPr>
            <p:cNvSpPr/>
            <p:nvPr/>
          </p:nvSpPr>
          <p:spPr>
            <a:xfrm rot="5400000">
              <a:off x="8294453" y="1680945"/>
              <a:ext cx="936000" cy="792000"/>
            </a:xfrm>
            <a:prstGeom prst="triangl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sp>
          <p:nvSpPr>
            <p:cNvPr id="124" name="TextBox 123">
              <a:extLst>
                <a:ext uri="{FF2B5EF4-FFF2-40B4-BE49-F238E27FC236}">
                  <a16:creationId xmlns:a16="http://schemas.microsoft.com/office/drawing/2014/main" id="{1E5D5E35-9D55-41FC-8816-DCC455D2D766}"/>
                </a:ext>
              </a:extLst>
            </p:cNvPr>
            <p:cNvSpPr txBox="1"/>
            <p:nvPr/>
          </p:nvSpPr>
          <p:spPr>
            <a:xfrm>
              <a:off x="8345537" y="1842626"/>
              <a:ext cx="682172"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ko-KR" sz="2400" b="1" i="0" u="none" strike="noStrike" kern="0" cap="none" spc="0" normalizeH="0" baseline="0" noProof="0">
                  <a:ln>
                    <a:noFill/>
                  </a:ln>
                  <a:solidFill>
                    <a:srgbClr val="000000"/>
                  </a:solidFill>
                  <a:effectLst/>
                  <a:uLnTx/>
                  <a:uFillTx/>
                  <a:latin typeface="Franklin Gothic Book" panose="020B0503020102020204" pitchFamily="34" charset="0"/>
                  <a:cs typeface="Arial" charset="0"/>
                </a:rPr>
                <a:t>PA</a:t>
              </a:r>
              <a:endParaRPr kumimoji="0" lang="ko-KR" altLang="en-US" sz="2400" b="1" i="0" u="none" strike="noStrike" kern="0" cap="none" spc="0" normalizeH="0" baseline="0" noProof="0">
                <a:ln>
                  <a:noFill/>
                </a:ln>
                <a:solidFill>
                  <a:srgbClr val="000000"/>
                </a:solidFill>
                <a:effectLst/>
                <a:uLnTx/>
                <a:uFillTx/>
                <a:latin typeface="Franklin Gothic Book" panose="020B0503020102020204" pitchFamily="34" charset="0"/>
                <a:cs typeface="Arial" charset="0"/>
              </a:endParaRPr>
            </a:p>
          </p:txBody>
        </p:sp>
      </p:grpSp>
      <p:sp>
        <p:nvSpPr>
          <p:cNvPr id="114" name="TextBox 113">
            <a:extLst>
              <a:ext uri="{FF2B5EF4-FFF2-40B4-BE49-F238E27FC236}">
                <a16:creationId xmlns:a16="http://schemas.microsoft.com/office/drawing/2014/main" id="{54B722BA-0DF2-44FE-9218-1C7C03B25E35}"/>
              </a:ext>
            </a:extLst>
          </p:cNvPr>
          <p:cNvSpPr txBox="1"/>
          <p:nvPr/>
        </p:nvSpPr>
        <p:spPr>
          <a:xfrm>
            <a:off x="4742920" y="14567906"/>
            <a:ext cx="573725"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ko-KR"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rPr>
              <a:t>RF</a:t>
            </a:r>
            <a:endParaRPr kumimoji="0" lang="ko-KR" altLang="en-US"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endParaRPr>
          </a:p>
        </p:txBody>
      </p:sp>
      <p:sp>
        <p:nvSpPr>
          <p:cNvPr id="115" name="TextBox 114">
            <a:extLst>
              <a:ext uri="{FF2B5EF4-FFF2-40B4-BE49-F238E27FC236}">
                <a16:creationId xmlns:a16="http://schemas.microsoft.com/office/drawing/2014/main" id="{BFC81CFD-3341-499F-84C0-B2389F14E970}"/>
              </a:ext>
            </a:extLst>
          </p:cNvPr>
          <p:cNvSpPr txBox="1"/>
          <p:nvPr/>
        </p:nvSpPr>
        <p:spPr>
          <a:xfrm>
            <a:off x="1629426" y="15701264"/>
            <a:ext cx="97727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ko-KR" sz="2400" b="1" kern="0">
                <a:solidFill>
                  <a:srgbClr val="0070C0"/>
                </a:solidFill>
                <a:latin typeface="Franklin Gothic Book" panose="020B0503020102020204" pitchFamily="34" charset="0"/>
                <a:cs typeface="Arial" charset="0"/>
              </a:rPr>
              <a:t>LO</a:t>
            </a:r>
            <a:endParaRPr kumimoji="0" lang="ko-KR" altLang="en-US"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endParaRPr>
          </a:p>
        </p:txBody>
      </p:sp>
      <p:sp>
        <p:nvSpPr>
          <p:cNvPr id="116" name="TextBox 115">
            <a:extLst>
              <a:ext uri="{FF2B5EF4-FFF2-40B4-BE49-F238E27FC236}">
                <a16:creationId xmlns:a16="http://schemas.microsoft.com/office/drawing/2014/main" id="{1B77A3A2-D431-4238-B8C0-D8FC3F8FA48A}"/>
              </a:ext>
            </a:extLst>
          </p:cNvPr>
          <p:cNvSpPr txBox="1"/>
          <p:nvPr/>
        </p:nvSpPr>
        <p:spPr>
          <a:xfrm>
            <a:off x="1021832" y="14540754"/>
            <a:ext cx="97727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ko-KR"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rPr>
              <a:t>IF</a:t>
            </a:r>
            <a:endParaRPr kumimoji="0" lang="ko-KR" altLang="en-US"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endParaRPr>
          </a:p>
        </p:txBody>
      </p:sp>
      <p:sp>
        <p:nvSpPr>
          <p:cNvPr id="2" name="직사각형 1">
            <a:extLst>
              <a:ext uri="{FF2B5EF4-FFF2-40B4-BE49-F238E27FC236}">
                <a16:creationId xmlns:a16="http://schemas.microsoft.com/office/drawing/2014/main" id="{5AC3DF28-B1C8-47A5-98CE-2D81B1754805}"/>
              </a:ext>
            </a:extLst>
          </p:cNvPr>
          <p:cNvSpPr/>
          <p:nvPr/>
        </p:nvSpPr>
        <p:spPr>
          <a:xfrm>
            <a:off x="3523113" y="14760079"/>
            <a:ext cx="822215" cy="58252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a:solidFill>
                  <a:schemeClr val="tx1"/>
                </a:solidFill>
                <a:latin typeface="Arial" panose="020B0604020202020204" pitchFamily="34" charset="0"/>
                <a:cs typeface="Arial" panose="020B0604020202020204" pitchFamily="34" charset="0"/>
              </a:rPr>
              <a:t>x N</a:t>
            </a:r>
            <a:endParaRPr lang="ko-KR" altLang="en-US" sz="2400">
              <a:solidFill>
                <a:schemeClr val="tx1"/>
              </a:solidFill>
              <a:latin typeface="Arial" panose="020B0604020202020204" pitchFamily="34" charset="0"/>
              <a:cs typeface="Arial" panose="020B0604020202020204" pitchFamily="34" charset="0"/>
            </a:endParaRPr>
          </a:p>
        </p:txBody>
      </p:sp>
      <p:cxnSp>
        <p:nvCxnSpPr>
          <p:cNvPr id="136" name="직선 연결선 135">
            <a:extLst>
              <a:ext uri="{FF2B5EF4-FFF2-40B4-BE49-F238E27FC236}">
                <a16:creationId xmlns:a16="http://schemas.microsoft.com/office/drawing/2014/main" id="{71A78AD4-8B41-4674-9436-E780197FAED4}"/>
              </a:ext>
            </a:extLst>
          </p:cNvPr>
          <p:cNvCxnSpPr/>
          <p:nvPr/>
        </p:nvCxnSpPr>
        <p:spPr>
          <a:xfrm flipH="1">
            <a:off x="7817451" y="15095780"/>
            <a:ext cx="360000" cy="0"/>
          </a:xfrm>
          <a:prstGeom prst="line">
            <a:avLst/>
          </a:prstGeom>
          <a:noFill/>
          <a:ln w="38100" cap="flat" cmpd="sng" algn="ctr">
            <a:solidFill>
              <a:srgbClr val="000000"/>
            </a:solidFill>
            <a:prstDash val="solid"/>
          </a:ln>
          <a:effectLst/>
        </p:spPr>
      </p:cxnSp>
      <p:sp>
        <p:nvSpPr>
          <p:cNvPr id="137" name="사각형: 둥근 모서리 81">
            <a:extLst>
              <a:ext uri="{FF2B5EF4-FFF2-40B4-BE49-F238E27FC236}">
                <a16:creationId xmlns:a16="http://schemas.microsoft.com/office/drawing/2014/main" id="{D92D5231-C1E7-4A91-9D8A-86C5703BA81E}"/>
              </a:ext>
            </a:extLst>
          </p:cNvPr>
          <p:cNvSpPr/>
          <p:nvPr/>
        </p:nvSpPr>
        <p:spPr>
          <a:xfrm>
            <a:off x="5407427" y="16214606"/>
            <a:ext cx="4529900" cy="2707200"/>
          </a:xfrm>
          <a:prstGeom prst="roundRect">
            <a:avLst>
              <a:gd name="adj" fmla="val 0"/>
            </a:avLst>
          </a:prstGeom>
          <a:solidFill>
            <a:sysClr val="window" lastClr="FFFFFF"/>
          </a:solidFill>
          <a:ln w="6350" cap="flat" cmpd="sng" algn="ctr">
            <a:solidFill>
              <a:sysClr val="window" lastClr="FFFFFF">
                <a:lumMod val="75000"/>
              </a:sysClr>
            </a:solidFill>
            <a:prstDash val="solid"/>
            <a:miter lim="800000"/>
          </a:ln>
          <a:effectLst>
            <a:outerShdw blurRad="127000" dist="889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ko-KR" altLang="en-US" kern="0" spc="-150">
              <a:solidFill>
                <a:prstClr val="white"/>
              </a:solidFill>
              <a:latin typeface="맑은 고딕" panose="020B0503020000020004" pitchFamily="50" charset="-127"/>
              <a:cs typeface="Arial" charset="0"/>
            </a:endParaRPr>
          </a:p>
        </p:txBody>
      </p:sp>
      <p:sp>
        <p:nvSpPr>
          <p:cNvPr id="138" name="Content Placeholder 6">
            <a:extLst>
              <a:ext uri="{FF2B5EF4-FFF2-40B4-BE49-F238E27FC236}">
                <a16:creationId xmlns:a16="http://schemas.microsoft.com/office/drawing/2014/main" id="{718AA1A9-387E-49AB-86DE-3AE6B127CA0B}"/>
              </a:ext>
            </a:extLst>
          </p:cNvPr>
          <p:cNvSpPr txBox="1">
            <a:spLocks/>
          </p:cNvSpPr>
          <p:nvPr/>
        </p:nvSpPr>
        <p:spPr>
          <a:xfrm>
            <a:off x="5495572" y="16727311"/>
            <a:ext cx="4353264" cy="1740524"/>
          </a:xfrm>
        </p:spPr>
        <p:txBody>
          <a:bodyPr lIns="0" tIns="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ct val="20000"/>
              </a:spcBef>
              <a:spcAft>
                <a:spcPts val="0"/>
              </a:spcAft>
              <a:buClrTx/>
              <a:buSzTx/>
              <a:buFont typeface="Arial" pitchFamily="34" charset="0"/>
              <a:buNone/>
              <a:tabLst/>
              <a:defRPr/>
            </a:pPr>
            <a:r>
              <a:rPr kumimoji="0" lang="en-US" altLang="ko-KR" sz="2800" b="1" i="0" u="none" strike="noStrike" kern="1200" cap="none" spc="0" normalizeH="0" baseline="0" noProof="0">
                <a:ln>
                  <a:noFill/>
                </a:ln>
                <a:solidFill>
                  <a:srgbClr val="0070C0"/>
                </a:solidFill>
                <a:effectLst/>
                <a:uLnTx/>
                <a:uFillTx/>
                <a:latin typeface="Arial" panose="020B0604020202020204" pitchFamily="34" charset="0"/>
                <a:ea typeface="맑은 고딕" panose="020B0503020000020004" pitchFamily="50" charset="-127"/>
                <a:cs typeface="Arial" panose="020B0604020202020204" pitchFamily="34" charset="0"/>
              </a:rPr>
              <a:t>High-performance</a:t>
            </a:r>
            <a:endParaRPr lang="en-US" altLang="ko-KR" sz="2800" b="1">
              <a:solidFill>
                <a:srgbClr val="000000"/>
              </a:solidFill>
              <a:latin typeface="Arial" panose="020B0604020202020204" pitchFamily="34" charset="0"/>
              <a:ea typeface="맑은 고딕" panose="020B0503020000020004" pitchFamily="50" charset="-127"/>
              <a:cs typeface="Arial" panose="020B0604020202020204" pitchFamily="34" charset="0"/>
            </a:endParaRPr>
          </a:p>
          <a:p>
            <a:pPr marL="0" marR="0" lvl="0" indent="0" algn="l" defTabSz="914400" rtl="0" eaLnBrk="1" fontAlgn="auto" latinLnBrk="0" hangingPunct="1">
              <a:lnSpc>
                <a:spcPct val="115000"/>
              </a:lnSpc>
              <a:spcBef>
                <a:spcPct val="20000"/>
              </a:spcBef>
              <a:spcAft>
                <a:spcPts val="0"/>
              </a:spcAft>
              <a:buClrTx/>
              <a:buSzTx/>
              <a:buFont typeface="Arial" pitchFamily="34" charset="0"/>
              <a:buNone/>
              <a:tabLst/>
              <a:defRPr/>
            </a:pPr>
            <a:r>
              <a:rPr kumimoji="0" lang="en-US" altLang="ko-KR" sz="2800" b="1" i="0" u="none" strike="noStrike" kern="1200" cap="none" spc="0" normalizeH="0" baseline="0" noProof="0">
                <a:ln>
                  <a:noFill/>
                </a:ln>
                <a:solidFill>
                  <a:srgbClr val="CC0066"/>
                </a:solidFill>
                <a:effectLst/>
                <a:uLnTx/>
                <a:uFillTx/>
                <a:latin typeface="Arial" panose="020B0604020202020204" pitchFamily="34" charset="0"/>
                <a:ea typeface="맑은 고딕" panose="020B0503020000020004" pitchFamily="50" charset="-127"/>
                <a:cs typeface="Arial" panose="020B0604020202020204" pitchFamily="34" charset="0"/>
              </a:rPr>
              <a:t>High power consumption</a:t>
            </a:r>
            <a:endParaRPr lang="en-US" altLang="ko-KR" sz="2800" b="1">
              <a:solidFill>
                <a:srgbClr val="000000"/>
              </a:solidFill>
              <a:latin typeface="Arial" panose="020B0604020202020204" pitchFamily="34" charset="0"/>
              <a:ea typeface="맑은 고딕" panose="020B0503020000020004" pitchFamily="50" charset="-127"/>
              <a:cs typeface="Arial" panose="020B0604020202020204" pitchFamily="34" charset="0"/>
            </a:endParaRPr>
          </a:p>
          <a:p>
            <a:pPr marL="0" marR="0" lvl="0" indent="0" algn="l" defTabSz="914400" rtl="0" eaLnBrk="1" fontAlgn="auto" latinLnBrk="0" hangingPunct="1">
              <a:lnSpc>
                <a:spcPct val="115000"/>
              </a:lnSpc>
              <a:spcBef>
                <a:spcPct val="20000"/>
              </a:spcBef>
              <a:spcAft>
                <a:spcPts val="0"/>
              </a:spcAft>
              <a:buClrTx/>
              <a:buSzTx/>
              <a:buFont typeface="Arial" pitchFamily="34" charset="0"/>
              <a:buNone/>
              <a:tabLst/>
              <a:defRPr/>
            </a:pPr>
            <a:r>
              <a:rPr kumimoji="0" lang="en-US" altLang="ko-KR" sz="2800" b="1" i="0" u="none" strike="noStrike" kern="1200" cap="none" spc="0" normalizeH="0" baseline="0" noProof="0">
                <a:ln>
                  <a:noFill/>
                </a:ln>
                <a:solidFill>
                  <a:srgbClr val="CC0066"/>
                </a:solidFill>
                <a:effectLst/>
                <a:uLnTx/>
                <a:uFillTx/>
                <a:latin typeface="Arial" panose="020B0604020202020204" pitchFamily="34" charset="0"/>
                <a:ea typeface="맑은 고딕" panose="020B0503020000020004" pitchFamily="50" charset="-127"/>
                <a:cs typeface="Arial" panose="020B0604020202020204" pitchFamily="34" charset="0"/>
              </a:rPr>
              <a:t>Large area</a:t>
            </a:r>
          </a:p>
        </p:txBody>
      </p:sp>
      <p:sp>
        <p:nvSpPr>
          <p:cNvPr id="139" name="Content Placeholder 6">
            <a:extLst>
              <a:ext uri="{FF2B5EF4-FFF2-40B4-BE49-F238E27FC236}">
                <a16:creationId xmlns:a16="http://schemas.microsoft.com/office/drawing/2014/main" id="{D1C16751-1259-4388-B074-3E4992577BBC}"/>
              </a:ext>
            </a:extLst>
          </p:cNvPr>
          <p:cNvSpPr txBox="1">
            <a:spLocks/>
          </p:cNvSpPr>
          <p:nvPr/>
        </p:nvSpPr>
        <p:spPr>
          <a:xfrm>
            <a:off x="5424218" y="16215993"/>
            <a:ext cx="4627334" cy="567980"/>
          </a:xfrm>
          <a:solidFill>
            <a:srgbClr val="FFFFFF"/>
          </a:solidFill>
          <a:ln w="38100">
            <a:solidFill>
              <a:srgbClr val="00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15000"/>
              </a:lnSpc>
              <a:spcBef>
                <a:spcPct val="20000"/>
              </a:spcBef>
              <a:spcAft>
                <a:spcPts val="0"/>
              </a:spcAft>
              <a:buClrTx/>
              <a:buSzTx/>
              <a:buFont typeface="Arial" pitchFamily="34" charset="0"/>
              <a:buNone/>
              <a:tabLst/>
              <a:defRPr/>
            </a:pPr>
            <a:r>
              <a:rPr kumimoji="0" lang="en-US" altLang="ko-KR" sz="2800" b="1" i="0" u="none" strike="noStrike" kern="1200" cap="none" spc="0" normalizeH="0" baseline="0" noProof="0">
                <a:ln>
                  <a:noFill/>
                </a:ln>
                <a:solidFill>
                  <a:srgbClr val="000000"/>
                </a:solidFill>
                <a:effectLst/>
                <a:uLnTx/>
                <a:uFillTx/>
                <a:latin typeface="Arial" panose="020B0604020202020204" pitchFamily="34" charset="0"/>
                <a:ea typeface="맑은 고딕" panose="020B0503020000020004" pitchFamily="50" charset="-127"/>
                <a:cs typeface="Arial" panose="020B0604020202020204" pitchFamily="34" charset="0"/>
              </a:rPr>
              <a:t>Cubix mixer-last TX</a:t>
            </a:r>
            <a:endParaRPr kumimoji="0" lang="en-US" altLang="ko-KR" sz="2400" b="1" i="0" u="none" strike="noStrike" kern="1200" cap="none" spc="0" normalizeH="0" baseline="0" noProof="0">
              <a:ln>
                <a:noFill/>
              </a:ln>
              <a:solidFill>
                <a:srgbClr val="FF0000"/>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grpSp>
        <p:nvGrpSpPr>
          <p:cNvPr id="140" name="그룹 139">
            <a:extLst>
              <a:ext uri="{FF2B5EF4-FFF2-40B4-BE49-F238E27FC236}">
                <a16:creationId xmlns:a16="http://schemas.microsoft.com/office/drawing/2014/main" id="{514148AC-DD31-422F-8880-5658E27948F7}"/>
              </a:ext>
            </a:extLst>
          </p:cNvPr>
          <p:cNvGrpSpPr/>
          <p:nvPr/>
        </p:nvGrpSpPr>
        <p:grpSpPr>
          <a:xfrm flipH="1">
            <a:off x="8987699" y="15009476"/>
            <a:ext cx="530976" cy="180000"/>
            <a:chOff x="5351206" y="1966692"/>
            <a:chExt cx="530976" cy="180000"/>
          </a:xfrm>
        </p:grpSpPr>
        <p:cxnSp>
          <p:nvCxnSpPr>
            <p:cNvPr id="141" name="직선 연결선 140">
              <a:extLst>
                <a:ext uri="{FF2B5EF4-FFF2-40B4-BE49-F238E27FC236}">
                  <a16:creationId xmlns:a16="http://schemas.microsoft.com/office/drawing/2014/main" id="{6C447367-17D6-45DC-9A29-1652C8A3CEDF}"/>
                </a:ext>
              </a:extLst>
            </p:cNvPr>
            <p:cNvCxnSpPr/>
            <p:nvPr/>
          </p:nvCxnSpPr>
          <p:spPr>
            <a:xfrm>
              <a:off x="5522182" y="2055507"/>
              <a:ext cx="360000" cy="0"/>
            </a:xfrm>
            <a:prstGeom prst="line">
              <a:avLst/>
            </a:prstGeom>
            <a:noFill/>
            <a:ln w="38100" cap="flat" cmpd="sng" algn="ctr">
              <a:solidFill>
                <a:srgbClr val="000000"/>
              </a:solidFill>
              <a:prstDash val="solid"/>
            </a:ln>
            <a:effectLst/>
          </p:spPr>
        </p:cxnSp>
        <p:sp>
          <p:nvSpPr>
            <p:cNvPr id="142" name="타원 141">
              <a:extLst>
                <a:ext uri="{FF2B5EF4-FFF2-40B4-BE49-F238E27FC236}">
                  <a16:creationId xmlns:a16="http://schemas.microsoft.com/office/drawing/2014/main" id="{DFBD56C7-FB63-409B-B490-6404D705F227}"/>
                </a:ext>
              </a:extLst>
            </p:cNvPr>
            <p:cNvSpPr/>
            <p:nvPr/>
          </p:nvSpPr>
          <p:spPr>
            <a:xfrm>
              <a:off x="5351206" y="1966692"/>
              <a:ext cx="180000" cy="180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grpSp>
      <p:grpSp>
        <p:nvGrpSpPr>
          <p:cNvPr id="143" name="그룹 142">
            <a:extLst>
              <a:ext uri="{FF2B5EF4-FFF2-40B4-BE49-F238E27FC236}">
                <a16:creationId xmlns:a16="http://schemas.microsoft.com/office/drawing/2014/main" id="{AEFE3EC5-EC62-412D-B3A7-BD75D2AD417E}"/>
              </a:ext>
            </a:extLst>
          </p:cNvPr>
          <p:cNvGrpSpPr/>
          <p:nvPr/>
        </p:nvGrpSpPr>
        <p:grpSpPr>
          <a:xfrm rot="16200000">
            <a:off x="7084572" y="15604278"/>
            <a:ext cx="180000" cy="520183"/>
            <a:chOff x="6130696" y="2402122"/>
            <a:chExt cx="180000" cy="520183"/>
          </a:xfrm>
        </p:grpSpPr>
        <p:cxnSp>
          <p:nvCxnSpPr>
            <p:cNvPr id="144" name="직선 연결선 143">
              <a:extLst>
                <a:ext uri="{FF2B5EF4-FFF2-40B4-BE49-F238E27FC236}">
                  <a16:creationId xmlns:a16="http://schemas.microsoft.com/office/drawing/2014/main" id="{FAC6638C-61FA-438E-B08D-2E293FD25218}"/>
                </a:ext>
              </a:extLst>
            </p:cNvPr>
            <p:cNvCxnSpPr/>
            <p:nvPr/>
          </p:nvCxnSpPr>
          <p:spPr>
            <a:xfrm>
              <a:off x="6216011" y="2402122"/>
              <a:ext cx="0" cy="360000"/>
            </a:xfrm>
            <a:prstGeom prst="line">
              <a:avLst/>
            </a:prstGeom>
            <a:noFill/>
            <a:ln w="38100" cap="flat" cmpd="sng" algn="ctr">
              <a:solidFill>
                <a:srgbClr val="000000"/>
              </a:solidFill>
              <a:prstDash val="solid"/>
            </a:ln>
            <a:effectLst/>
          </p:spPr>
        </p:cxnSp>
        <p:sp>
          <p:nvSpPr>
            <p:cNvPr id="145" name="타원 144">
              <a:extLst>
                <a:ext uri="{FF2B5EF4-FFF2-40B4-BE49-F238E27FC236}">
                  <a16:creationId xmlns:a16="http://schemas.microsoft.com/office/drawing/2014/main" id="{92F252BB-3CAF-40B8-957E-81FCE09364F7}"/>
                </a:ext>
              </a:extLst>
            </p:cNvPr>
            <p:cNvSpPr/>
            <p:nvPr/>
          </p:nvSpPr>
          <p:spPr>
            <a:xfrm>
              <a:off x="6130696" y="2742305"/>
              <a:ext cx="180000" cy="180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grpSp>
      <p:grpSp>
        <p:nvGrpSpPr>
          <p:cNvPr id="146" name="그룹 145">
            <a:extLst>
              <a:ext uri="{FF2B5EF4-FFF2-40B4-BE49-F238E27FC236}">
                <a16:creationId xmlns:a16="http://schemas.microsoft.com/office/drawing/2014/main" id="{85329BAA-E5BE-4655-AD09-24EE9224E67C}"/>
              </a:ext>
            </a:extLst>
          </p:cNvPr>
          <p:cNvGrpSpPr/>
          <p:nvPr/>
        </p:nvGrpSpPr>
        <p:grpSpPr>
          <a:xfrm>
            <a:off x="5819105" y="14980556"/>
            <a:ext cx="530976" cy="180000"/>
            <a:chOff x="5351206" y="1966692"/>
            <a:chExt cx="530976" cy="180000"/>
          </a:xfrm>
        </p:grpSpPr>
        <p:cxnSp>
          <p:nvCxnSpPr>
            <p:cNvPr id="147" name="직선 연결선 146">
              <a:extLst>
                <a:ext uri="{FF2B5EF4-FFF2-40B4-BE49-F238E27FC236}">
                  <a16:creationId xmlns:a16="http://schemas.microsoft.com/office/drawing/2014/main" id="{26DF7946-5261-4DFF-B9F3-EF6E6EEC8FF2}"/>
                </a:ext>
              </a:extLst>
            </p:cNvPr>
            <p:cNvCxnSpPr/>
            <p:nvPr/>
          </p:nvCxnSpPr>
          <p:spPr>
            <a:xfrm>
              <a:off x="5522182" y="2055507"/>
              <a:ext cx="360000" cy="0"/>
            </a:xfrm>
            <a:prstGeom prst="line">
              <a:avLst/>
            </a:prstGeom>
            <a:noFill/>
            <a:ln w="38100" cap="flat" cmpd="sng" algn="ctr">
              <a:solidFill>
                <a:srgbClr val="000000"/>
              </a:solidFill>
              <a:prstDash val="solid"/>
            </a:ln>
            <a:effectLst/>
          </p:spPr>
        </p:cxnSp>
        <p:sp>
          <p:nvSpPr>
            <p:cNvPr id="148" name="타원 147">
              <a:extLst>
                <a:ext uri="{FF2B5EF4-FFF2-40B4-BE49-F238E27FC236}">
                  <a16:creationId xmlns:a16="http://schemas.microsoft.com/office/drawing/2014/main" id="{B914285D-4439-4C92-A4A9-34C9C1FEBA11}"/>
                </a:ext>
              </a:extLst>
            </p:cNvPr>
            <p:cNvSpPr/>
            <p:nvPr/>
          </p:nvSpPr>
          <p:spPr>
            <a:xfrm>
              <a:off x="5351206" y="1966692"/>
              <a:ext cx="180000" cy="180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grpSp>
      <p:cxnSp>
        <p:nvCxnSpPr>
          <p:cNvPr id="149" name="직선 연결선 148">
            <a:extLst>
              <a:ext uri="{FF2B5EF4-FFF2-40B4-BE49-F238E27FC236}">
                <a16:creationId xmlns:a16="http://schemas.microsoft.com/office/drawing/2014/main" id="{60B73BC0-1F05-4CD7-A34D-FA56B35EF682}"/>
              </a:ext>
            </a:extLst>
          </p:cNvPr>
          <p:cNvCxnSpPr/>
          <p:nvPr/>
        </p:nvCxnSpPr>
        <p:spPr>
          <a:xfrm>
            <a:off x="6772403" y="15092294"/>
            <a:ext cx="360000" cy="0"/>
          </a:xfrm>
          <a:prstGeom prst="line">
            <a:avLst/>
          </a:prstGeom>
          <a:noFill/>
          <a:ln w="38100" cap="flat" cmpd="sng" algn="ctr">
            <a:solidFill>
              <a:srgbClr val="000000"/>
            </a:solidFill>
            <a:prstDash val="solid"/>
          </a:ln>
          <a:effectLst/>
        </p:spPr>
      </p:cxnSp>
      <p:grpSp>
        <p:nvGrpSpPr>
          <p:cNvPr id="150" name="그룹 149">
            <a:extLst>
              <a:ext uri="{FF2B5EF4-FFF2-40B4-BE49-F238E27FC236}">
                <a16:creationId xmlns:a16="http://schemas.microsoft.com/office/drawing/2014/main" id="{C9EAE518-7F45-428E-9AF6-945D13683F2D}"/>
              </a:ext>
            </a:extLst>
          </p:cNvPr>
          <p:cNvGrpSpPr/>
          <p:nvPr/>
        </p:nvGrpSpPr>
        <p:grpSpPr>
          <a:xfrm>
            <a:off x="6148813" y="14752312"/>
            <a:ext cx="648000" cy="648000"/>
            <a:chOff x="7266451" y="1680232"/>
            <a:chExt cx="792000" cy="792000"/>
          </a:xfrm>
        </p:grpSpPr>
        <p:sp>
          <p:nvSpPr>
            <p:cNvPr id="151" name="타원 150">
              <a:extLst>
                <a:ext uri="{FF2B5EF4-FFF2-40B4-BE49-F238E27FC236}">
                  <a16:creationId xmlns:a16="http://schemas.microsoft.com/office/drawing/2014/main" id="{B6D9790D-DACD-4394-BFCA-8F01F9B43570}"/>
                </a:ext>
              </a:extLst>
            </p:cNvPr>
            <p:cNvSpPr/>
            <p:nvPr/>
          </p:nvSpPr>
          <p:spPr>
            <a:xfrm>
              <a:off x="7266451" y="1680232"/>
              <a:ext cx="792000" cy="792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cxnSp>
          <p:nvCxnSpPr>
            <p:cNvPr id="152" name="직선 연결선 151">
              <a:extLst>
                <a:ext uri="{FF2B5EF4-FFF2-40B4-BE49-F238E27FC236}">
                  <a16:creationId xmlns:a16="http://schemas.microsoft.com/office/drawing/2014/main" id="{3215DF01-5C77-43B3-84DC-B05B0E19F41A}"/>
                </a:ext>
              </a:extLst>
            </p:cNvPr>
            <p:cNvCxnSpPr>
              <a:stCxn id="151" idx="1"/>
              <a:endCxn id="151" idx="5"/>
            </p:cNvCxnSpPr>
            <p:nvPr/>
          </p:nvCxnSpPr>
          <p:spPr>
            <a:xfrm>
              <a:off x="7382437" y="1796218"/>
              <a:ext cx="560028" cy="560028"/>
            </a:xfrm>
            <a:prstGeom prst="line">
              <a:avLst/>
            </a:prstGeom>
            <a:noFill/>
            <a:ln w="38100" cap="flat" cmpd="sng" algn="ctr">
              <a:solidFill>
                <a:srgbClr val="000000"/>
              </a:solidFill>
              <a:prstDash val="solid"/>
            </a:ln>
            <a:effectLst/>
          </p:spPr>
        </p:cxnSp>
        <p:cxnSp>
          <p:nvCxnSpPr>
            <p:cNvPr id="153" name="직선 연결선 152">
              <a:extLst>
                <a:ext uri="{FF2B5EF4-FFF2-40B4-BE49-F238E27FC236}">
                  <a16:creationId xmlns:a16="http://schemas.microsoft.com/office/drawing/2014/main" id="{F232CC44-A078-4814-9A6C-F6C9CEC0FECD}"/>
                </a:ext>
              </a:extLst>
            </p:cNvPr>
            <p:cNvCxnSpPr>
              <a:stCxn id="151" idx="7"/>
              <a:endCxn id="151" idx="3"/>
            </p:cNvCxnSpPr>
            <p:nvPr/>
          </p:nvCxnSpPr>
          <p:spPr>
            <a:xfrm flipH="1">
              <a:off x="7382437" y="1796218"/>
              <a:ext cx="560028" cy="560028"/>
            </a:xfrm>
            <a:prstGeom prst="line">
              <a:avLst/>
            </a:prstGeom>
            <a:noFill/>
            <a:ln w="38100" cap="flat" cmpd="sng" algn="ctr">
              <a:solidFill>
                <a:srgbClr val="000000"/>
              </a:solidFill>
              <a:prstDash val="solid"/>
            </a:ln>
            <a:effectLst/>
          </p:spPr>
        </p:cxnSp>
      </p:grpSp>
      <p:sp>
        <p:nvSpPr>
          <p:cNvPr id="155" name="이등변 삼각형 154">
            <a:extLst>
              <a:ext uri="{FF2B5EF4-FFF2-40B4-BE49-F238E27FC236}">
                <a16:creationId xmlns:a16="http://schemas.microsoft.com/office/drawing/2014/main" id="{FCC7FA05-ECEE-4463-A302-85BE8CE2D14B}"/>
              </a:ext>
            </a:extLst>
          </p:cNvPr>
          <p:cNvSpPr/>
          <p:nvPr/>
        </p:nvSpPr>
        <p:spPr>
          <a:xfrm rot="5400000">
            <a:off x="7049143" y="14699780"/>
            <a:ext cx="936000" cy="792000"/>
          </a:xfrm>
          <a:prstGeom prst="triangl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sp>
        <p:nvSpPr>
          <p:cNvPr id="157" name="TextBox 156">
            <a:extLst>
              <a:ext uri="{FF2B5EF4-FFF2-40B4-BE49-F238E27FC236}">
                <a16:creationId xmlns:a16="http://schemas.microsoft.com/office/drawing/2014/main" id="{E4E21BD9-9339-416D-A033-ABEC126655A5}"/>
              </a:ext>
            </a:extLst>
          </p:cNvPr>
          <p:cNvSpPr txBox="1"/>
          <p:nvPr/>
        </p:nvSpPr>
        <p:spPr>
          <a:xfrm>
            <a:off x="9321058" y="14586956"/>
            <a:ext cx="573725"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ko-KR"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rPr>
              <a:t>RF</a:t>
            </a:r>
            <a:endParaRPr kumimoji="0" lang="ko-KR" altLang="en-US"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endParaRPr>
          </a:p>
        </p:txBody>
      </p:sp>
      <p:sp>
        <p:nvSpPr>
          <p:cNvPr id="158" name="TextBox 157">
            <a:extLst>
              <a:ext uri="{FF2B5EF4-FFF2-40B4-BE49-F238E27FC236}">
                <a16:creationId xmlns:a16="http://schemas.microsoft.com/office/drawing/2014/main" id="{8D0F521F-6EF4-40AC-8DF0-99CEF041F243}"/>
              </a:ext>
            </a:extLst>
          </p:cNvPr>
          <p:cNvSpPr txBox="1"/>
          <p:nvPr/>
        </p:nvSpPr>
        <p:spPr>
          <a:xfrm>
            <a:off x="7471066" y="15653320"/>
            <a:ext cx="97727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ko-KR" sz="2400" b="1" kern="0">
                <a:solidFill>
                  <a:srgbClr val="0070C0"/>
                </a:solidFill>
                <a:latin typeface="Franklin Gothic Book" panose="020B0503020102020204" pitchFamily="34" charset="0"/>
                <a:cs typeface="Arial" charset="0"/>
              </a:rPr>
              <a:t>LO</a:t>
            </a:r>
            <a:endParaRPr kumimoji="0" lang="ko-KR" altLang="en-US"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endParaRPr>
          </a:p>
        </p:txBody>
      </p:sp>
      <p:sp>
        <p:nvSpPr>
          <p:cNvPr id="159" name="TextBox 158">
            <a:extLst>
              <a:ext uri="{FF2B5EF4-FFF2-40B4-BE49-F238E27FC236}">
                <a16:creationId xmlns:a16="http://schemas.microsoft.com/office/drawing/2014/main" id="{B73F85DA-9802-422B-A880-5A90B9D5EE8F}"/>
              </a:ext>
            </a:extLst>
          </p:cNvPr>
          <p:cNvSpPr txBox="1"/>
          <p:nvPr/>
        </p:nvSpPr>
        <p:spPr>
          <a:xfrm>
            <a:off x="5676170" y="14559804"/>
            <a:ext cx="97727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ko-KR"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rPr>
              <a:t>IF</a:t>
            </a:r>
            <a:endParaRPr kumimoji="0" lang="ko-KR" altLang="en-US"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endParaRPr>
          </a:p>
        </p:txBody>
      </p:sp>
      <p:sp>
        <p:nvSpPr>
          <p:cNvPr id="160" name="직사각형 159">
            <a:extLst>
              <a:ext uri="{FF2B5EF4-FFF2-40B4-BE49-F238E27FC236}">
                <a16:creationId xmlns:a16="http://schemas.microsoft.com/office/drawing/2014/main" id="{49379745-7EDD-4765-9C4A-3FDDC1E0589C}"/>
              </a:ext>
            </a:extLst>
          </p:cNvPr>
          <p:cNvSpPr/>
          <p:nvPr/>
        </p:nvSpPr>
        <p:spPr>
          <a:xfrm>
            <a:off x="8177451" y="14733262"/>
            <a:ext cx="822215" cy="76093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Arial" panose="020B0604020202020204" pitchFamily="34" charset="0"/>
              <a:cs typeface="Arial" panose="020B0604020202020204" pitchFamily="34" charset="0"/>
            </a:endParaRPr>
          </a:p>
        </p:txBody>
      </p:sp>
      <p:sp>
        <p:nvSpPr>
          <p:cNvPr id="162" name="사각형: 둥근 모서리 81">
            <a:extLst>
              <a:ext uri="{FF2B5EF4-FFF2-40B4-BE49-F238E27FC236}">
                <a16:creationId xmlns:a16="http://schemas.microsoft.com/office/drawing/2014/main" id="{E05F8BEE-8F32-4F99-AE02-50225018482F}"/>
              </a:ext>
            </a:extLst>
          </p:cNvPr>
          <p:cNvSpPr/>
          <p:nvPr/>
        </p:nvSpPr>
        <p:spPr>
          <a:xfrm>
            <a:off x="10036303" y="16212488"/>
            <a:ext cx="4529900" cy="2707200"/>
          </a:xfrm>
          <a:prstGeom prst="roundRect">
            <a:avLst>
              <a:gd name="adj" fmla="val 0"/>
            </a:avLst>
          </a:prstGeom>
          <a:solidFill>
            <a:sysClr val="window" lastClr="FFFFFF"/>
          </a:solidFill>
          <a:ln w="6350" cap="flat" cmpd="sng" algn="ctr">
            <a:solidFill>
              <a:sysClr val="window" lastClr="FFFFFF">
                <a:lumMod val="75000"/>
              </a:sysClr>
            </a:solidFill>
            <a:prstDash val="solid"/>
            <a:miter lim="800000"/>
          </a:ln>
          <a:effectLst>
            <a:outerShdw blurRad="127000" dist="88900" dir="2700000" algn="tl" rotWithShape="0">
              <a:prstClr val="black">
                <a:alpha val="2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endParaRPr lang="ko-KR" altLang="en-US" kern="0" spc="-150">
              <a:solidFill>
                <a:prstClr val="white"/>
              </a:solidFill>
              <a:latin typeface="맑은 고딕" panose="020B0503020000020004" pitchFamily="50" charset="-127"/>
              <a:cs typeface="Arial" charset="0"/>
            </a:endParaRPr>
          </a:p>
        </p:txBody>
      </p:sp>
      <p:sp>
        <p:nvSpPr>
          <p:cNvPr id="163" name="Content Placeholder 6">
            <a:extLst>
              <a:ext uri="{FF2B5EF4-FFF2-40B4-BE49-F238E27FC236}">
                <a16:creationId xmlns:a16="http://schemas.microsoft.com/office/drawing/2014/main" id="{4F0807F1-1F84-46E5-A3EF-579F5711B4F0}"/>
              </a:ext>
            </a:extLst>
          </p:cNvPr>
          <p:cNvSpPr txBox="1">
            <a:spLocks/>
          </p:cNvSpPr>
          <p:nvPr/>
        </p:nvSpPr>
        <p:spPr>
          <a:xfrm>
            <a:off x="10164542" y="16724518"/>
            <a:ext cx="4420636" cy="1740524"/>
          </a:xfrm>
        </p:spPr>
        <p:txBody>
          <a:bodyPr lIns="0" tIns="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ct val="20000"/>
              </a:spcBef>
              <a:spcAft>
                <a:spcPts val="0"/>
              </a:spcAft>
              <a:buClrTx/>
              <a:buSzTx/>
              <a:buFont typeface="Arial" pitchFamily="34" charset="0"/>
              <a:buNone/>
              <a:tabLst/>
              <a:defRPr/>
            </a:pPr>
            <a:r>
              <a:rPr kumimoji="0" lang="en-US" altLang="ko-KR" sz="2800" b="1" i="0" u="none" strike="noStrike" kern="1200" cap="none" spc="0" normalizeH="0" baseline="0" noProof="0">
                <a:ln>
                  <a:noFill/>
                </a:ln>
                <a:solidFill>
                  <a:srgbClr val="0070C0"/>
                </a:solidFill>
                <a:effectLst/>
                <a:uLnTx/>
                <a:uFillTx/>
                <a:latin typeface="Arial" panose="020B0604020202020204" pitchFamily="34" charset="0"/>
                <a:ea typeface="맑은 고딕" panose="020B0503020000020004" pitchFamily="50" charset="-127"/>
                <a:cs typeface="Arial" panose="020B0604020202020204" pitchFamily="34" charset="0"/>
              </a:rPr>
              <a:t>Simple structure</a:t>
            </a:r>
          </a:p>
          <a:p>
            <a:pPr marL="0" marR="0" lvl="0" indent="0" algn="l" defTabSz="914400" rtl="0" eaLnBrk="1" fontAlgn="auto" latinLnBrk="0" hangingPunct="1">
              <a:lnSpc>
                <a:spcPct val="115000"/>
              </a:lnSpc>
              <a:spcBef>
                <a:spcPct val="20000"/>
              </a:spcBef>
              <a:spcAft>
                <a:spcPts val="0"/>
              </a:spcAft>
              <a:buClrTx/>
              <a:buSzTx/>
              <a:buFont typeface="Arial" pitchFamily="34" charset="0"/>
              <a:buNone/>
              <a:tabLst/>
              <a:defRPr/>
            </a:pPr>
            <a:r>
              <a:rPr lang="en-US" altLang="ko-KR" sz="2800" b="1">
                <a:solidFill>
                  <a:srgbClr val="CC0066"/>
                </a:solidFill>
                <a:latin typeface="Arial" panose="020B0604020202020204" pitchFamily="34" charset="0"/>
                <a:ea typeface="맑은 고딕" panose="020B0503020000020004" pitchFamily="50" charset="-127"/>
                <a:cs typeface="Arial" panose="020B0604020202020204" pitchFamily="34" charset="0"/>
              </a:rPr>
              <a:t>High power consumption</a:t>
            </a:r>
          </a:p>
          <a:p>
            <a:pPr marL="0" marR="0" lvl="0" indent="0" algn="l" defTabSz="914400" rtl="0" eaLnBrk="1" fontAlgn="auto" latinLnBrk="0" hangingPunct="1">
              <a:lnSpc>
                <a:spcPct val="115000"/>
              </a:lnSpc>
              <a:spcBef>
                <a:spcPct val="20000"/>
              </a:spcBef>
              <a:spcAft>
                <a:spcPts val="0"/>
              </a:spcAft>
              <a:buClrTx/>
              <a:buSzTx/>
              <a:buFont typeface="Arial" pitchFamily="34" charset="0"/>
              <a:buNone/>
              <a:tabLst/>
              <a:defRPr/>
            </a:pPr>
            <a:r>
              <a:rPr lang="en-US" altLang="ko-KR" sz="2800" b="1">
                <a:solidFill>
                  <a:srgbClr val="CC0066"/>
                </a:solidFill>
                <a:latin typeface="Arial" panose="020B0604020202020204" pitchFamily="34" charset="0"/>
                <a:ea typeface="맑은 고딕" panose="020B0503020000020004" pitchFamily="50" charset="-127"/>
                <a:cs typeface="Arial" panose="020B0604020202020204" pitchFamily="34" charset="0"/>
              </a:rPr>
              <a:t>Long LO chain</a:t>
            </a:r>
            <a:endParaRPr kumimoji="0" lang="en-US" altLang="ko-KR" sz="2800" b="1" i="0" u="none" strike="noStrike" kern="1200" cap="none" spc="0" normalizeH="0" baseline="0" noProof="0">
              <a:ln>
                <a:noFill/>
              </a:ln>
              <a:solidFill>
                <a:srgbClr val="CC0066"/>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164" name="Content Placeholder 6">
            <a:extLst>
              <a:ext uri="{FF2B5EF4-FFF2-40B4-BE49-F238E27FC236}">
                <a16:creationId xmlns:a16="http://schemas.microsoft.com/office/drawing/2014/main" id="{B74B55A5-C101-4BB6-BF62-B15F92431474}"/>
              </a:ext>
            </a:extLst>
          </p:cNvPr>
          <p:cNvSpPr txBox="1">
            <a:spLocks/>
          </p:cNvSpPr>
          <p:nvPr/>
        </p:nvSpPr>
        <p:spPr>
          <a:xfrm>
            <a:off x="10066221" y="16213438"/>
            <a:ext cx="4627334" cy="567980"/>
          </a:xfrm>
          <a:solidFill>
            <a:srgbClr val="FFFFFF"/>
          </a:solidFill>
          <a:ln w="38100">
            <a:solidFill>
              <a:srgbClr val="00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15000"/>
              </a:lnSpc>
              <a:spcBef>
                <a:spcPct val="20000"/>
              </a:spcBef>
              <a:spcAft>
                <a:spcPts val="0"/>
              </a:spcAft>
              <a:buClrTx/>
              <a:buSzTx/>
              <a:buFont typeface="Arial" pitchFamily="34" charset="0"/>
              <a:buNone/>
              <a:tabLst/>
              <a:defRPr/>
            </a:pPr>
            <a:r>
              <a:rPr kumimoji="0" lang="en-US" altLang="ko-KR" sz="2800" b="1" i="0" u="none" strike="noStrike" kern="1200" cap="none" spc="0" normalizeH="0" baseline="0" noProof="0">
                <a:ln>
                  <a:noFill/>
                </a:ln>
                <a:solidFill>
                  <a:srgbClr val="000000"/>
                </a:solidFill>
                <a:effectLst/>
                <a:uLnTx/>
                <a:uFillTx/>
                <a:latin typeface="Arial" panose="020B0604020202020204" pitchFamily="34" charset="0"/>
                <a:ea typeface="맑은 고딕" panose="020B0503020000020004" pitchFamily="50" charset="-127"/>
                <a:cs typeface="Arial" panose="020B0604020202020204" pitchFamily="34" charset="0"/>
              </a:rPr>
              <a:t>Mixer-last  TX</a:t>
            </a:r>
            <a:endParaRPr kumimoji="0" lang="en-US" altLang="ko-KR" sz="2400" b="1" i="0" u="none" strike="noStrike" kern="1200" cap="none" spc="0" normalizeH="0" baseline="0" noProof="0">
              <a:ln>
                <a:noFill/>
              </a:ln>
              <a:solidFill>
                <a:srgbClr val="FF0000"/>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grpSp>
        <p:nvGrpSpPr>
          <p:cNvPr id="168" name="그룹 167">
            <a:extLst>
              <a:ext uri="{FF2B5EF4-FFF2-40B4-BE49-F238E27FC236}">
                <a16:creationId xmlns:a16="http://schemas.microsoft.com/office/drawing/2014/main" id="{DE22F57E-BD4D-4C95-8CF5-145F8E3A0D5A}"/>
              </a:ext>
            </a:extLst>
          </p:cNvPr>
          <p:cNvGrpSpPr/>
          <p:nvPr/>
        </p:nvGrpSpPr>
        <p:grpSpPr>
          <a:xfrm rot="5400000">
            <a:off x="11999319" y="14376343"/>
            <a:ext cx="180000" cy="2552185"/>
            <a:chOff x="6130696" y="370120"/>
            <a:chExt cx="180000" cy="2552185"/>
          </a:xfrm>
        </p:grpSpPr>
        <p:cxnSp>
          <p:nvCxnSpPr>
            <p:cNvPr id="169" name="직선 연결선 168">
              <a:extLst>
                <a:ext uri="{FF2B5EF4-FFF2-40B4-BE49-F238E27FC236}">
                  <a16:creationId xmlns:a16="http://schemas.microsoft.com/office/drawing/2014/main" id="{993FEAB0-367D-4937-A52B-49E106D36EDD}"/>
                </a:ext>
              </a:extLst>
            </p:cNvPr>
            <p:cNvCxnSpPr/>
            <p:nvPr/>
          </p:nvCxnSpPr>
          <p:spPr>
            <a:xfrm>
              <a:off x="6216033" y="370120"/>
              <a:ext cx="0" cy="2520000"/>
            </a:xfrm>
            <a:prstGeom prst="line">
              <a:avLst/>
            </a:prstGeom>
            <a:noFill/>
            <a:ln w="38100" cap="flat" cmpd="sng" algn="ctr">
              <a:solidFill>
                <a:srgbClr val="000000"/>
              </a:solidFill>
              <a:prstDash val="solid"/>
            </a:ln>
            <a:effectLst/>
          </p:spPr>
        </p:cxnSp>
        <p:sp>
          <p:nvSpPr>
            <p:cNvPr id="170" name="타원 169">
              <a:extLst>
                <a:ext uri="{FF2B5EF4-FFF2-40B4-BE49-F238E27FC236}">
                  <a16:creationId xmlns:a16="http://schemas.microsoft.com/office/drawing/2014/main" id="{07CDCEBB-2E19-4785-BAD6-6E066F667197}"/>
                </a:ext>
              </a:extLst>
            </p:cNvPr>
            <p:cNvSpPr/>
            <p:nvPr/>
          </p:nvSpPr>
          <p:spPr>
            <a:xfrm>
              <a:off x="6130696" y="2742305"/>
              <a:ext cx="180000" cy="180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grpSp>
      <p:grpSp>
        <p:nvGrpSpPr>
          <p:cNvPr id="171" name="그룹 170">
            <a:extLst>
              <a:ext uri="{FF2B5EF4-FFF2-40B4-BE49-F238E27FC236}">
                <a16:creationId xmlns:a16="http://schemas.microsoft.com/office/drawing/2014/main" id="{ACF3B3B8-1176-4367-BC11-F2B39BE94252}"/>
              </a:ext>
            </a:extLst>
          </p:cNvPr>
          <p:cNvGrpSpPr/>
          <p:nvPr/>
        </p:nvGrpSpPr>
        <p:grpSpPr>
          <a:xfrm>
            <a:off x="10881768" y="15006253"/>
            <a:ext cx="2690976" cy="180000"/>
            <a:chOff x="5351206" y="1966692"/>
            <a:chExt cx="2690976" cy="180000"/>
          </a:xfrm>
        </p:grpSpPr>
        <p:cxnSp>
          <p:nvCxnSpPr>
            <p:cNvPr id="172" name="직선 연결선 171">
              <a:extLst>
                <a:ext uri="{FF2B5EF4-FFF2-40B4-BE49-F238E27FC236}">
                  <a16:creationId xmlns:a16="http://schemas.microsoft.com/office/drawing/2014/main" id="{B60EFC59-263C-426E-A271-D0760BD222C3}"/>
                </a:ext>
              </a:extLst>
            </p:cNvPr>
            <p:cNvCxnSpPr/>
            <p:nvPr/>
          </p:nvCxnSpPr>
          <p:spPr>
            <a:xfrm>
              <a:off x="5522182" y="2055507"/>
              <a:ext cx="2520000" cy="0"/>
            </a:xfrm>
            <a:prstGeom prst="line">
              <a:avLst/>
            </a:prstGeom>
            <a:noFill/>
            <a:ln w="38100" cap="flat" cmpd="sng" algn="ctr">
              <a:solidFill>
                <a:srgbClr val="000000"/>
              </a:solidFill>
              <a:prstDash val="solid"/>
            </a:ln>
            <a:effectLst/>
          </p:spPr>
        </p:cxnSp>
        <p:sp>
          <p:nvSpPr>
            <p:cNvPr id="173" name="타원 172">
              <a:extLst>
                <a:ext uri="{FF2B5EF4-FFF2-40B4-BE49-F238E27FC236}">
                  <a16:creationId xmlns:a16="http://schemas.microsoft.com/office/drawing/2014/main" id="{03E86202-F71E-484C-87EB-439D11419FB4}"/>
                </a:ext>
              </a:extLst>
            </p:cNvPr>
            <p:cNvSpPr/>
            <p:nvPr/>
          </p:nvSpPr>
          <p:spPr>
            <a:xfrm>
              <a:off x="5351206" y="1966692"/>
              <a:ext cx="180000" cy="180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grpSp>
      <p:grpSp>
        <p:nvGrpSpPr>
          <p:cNvPr id="179" name="그룹 178">
            <a:extLst>
              <a:ext uri="{FF2B5EF4-FFF2-40B4-BE49-F238E27FC236}">
                <a16:creationId xmlns:a16="http://schemas.microsoft.com/office/drawing/2014/main" id="{605AF2BA-7C1F-49AE-9D44-CA477221EB90}"/>
              </a:ext>
            </a:extLst>
          </p:cNvPr>
          <p:cNvGrpSpPr/>
          <p:nvPr/>
        </p:nvGrpSpPr>
        <p:grpSpPr>
          <a:xfrm>
            <a:off x="11295451" y="15305023"/>
            <a:ext cx="574172" cy="681558"/>
            <a:chOff x="8345537" y="1608945"/>
            <a:chExt cx="812916" cy="936000"/>
          </a:xfrm>
        </p:grpSpPr>
        <p:sp>
          <p:nvSpPr>
            <p:cNvPr id="180" name="이등변 삼각형 179">
              <a:extLst>
                <a:ext uri="{FF2B5EF4-FFF2-40B4-BE49-F238E27FC236}">
                  <a16:creationId xmlns:a16="http://schemas.microsoft.com/office/drawing/2014/main" id="{FA539405-4361-49EE-BB19-D0DA0BE17ABE}"/>
                </a:ext>
              </a:extLst>
            </p:cNvPr>
            <p:cNvSpPr/>
            <p:nvPr/>
          </p:nvSpPr>
          <p:spPr>
            <a:xfrm rot="5400000">
              <a:off x="8294453" y="1680945"/>
              <a:ext cx="936000" cy="792000"/>
            </a:xfrm>
            <a:prstGeom prst="triangl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sp>
          <p:nvSpPr>
            <p:cNvPr id="181" name="TextBox 180">
              <a:extLst>
                <a:ext uri="{FF2B5EF4-FFF2-40B4-BE49-F238E27FC236}">
                  <a16:creationId xmlns:a16="http://schemas.microsoft.com/office/drawing/2014/main" id="{7F2716AD-FA6D-41C6-BC06-5AC1838B9675}"/>
                </a:ext>
              </a:extLst>
            </p:cNvPr>
            <p:cNvSpPr txBox="1"/>
            <p:nvPr/>
          </p:nvSpPr>
          <p:spPr>
            <a:xfrm>
              <a:off x="8345537" y="1842626"/>
              <a:ext cx="682172"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ko-KR" altLang="en-US" sz="2400" b="1" i="0" u="none" strike="noStrike" kern="0" cap="none" spc="0" normalizeH="0" baseline="0" noProof="0">
                <a:ln>
                  <a:noFill/>
                </a:ln>
                <a:solidFill>
                  <a:srgbClr val="000000"/>
                </a:solidFill>
                <a:effectLst/>
                <a:uLnTx/>
                <a:uFillTx/>
                <a:latin typeface="Franklin Gothic Book" panose="020B0503020102020204" pitchFamily="34" charset="0"/>
                <a:cs typeface="Arial" charset="0"/>
              </a:endParaRPr>
            </a:p>
          </p:txBody>
        </p:sp>
      </p:grpSp>
      <p:sp>
        <p:nvSpPr>
          <p:cNvPr id="183" name="TextBox 182">
            <a:extLst>
              <a:ext uri="{FF2B5EF4-FFF2-40B4-BE49-F238E27FC236}">
                <a16:creationId xmlns:a16="http://schemas.microsoft.com/office/drawing/2014/main" id="{775F3DB7-5497-4914-8009-E80881F4A4AF}"/>
              </a:ext>
            </a:extLst>
          </p:cNvPr>
          <p:cNvSpPr txBox="1"/>
          <p:nvPr/>
        </p:nvSpPr>
        <p:spPr>
          <a:xfrm>
            <a:off x="10664768" y="15790903"/>
            <a:ext cx="97727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US" altLang="ko-KR" sz="2400" b="1" kern="0">
                <a:solidFill>
                  <a:srgbClr val="0070C0"/>
                </a:solidFill>
                <a:latin typeface="Franklin Gothic Book" panose="020B0503020102020204" pitchFamily="34" charset="0"/>
                <a:cs typeface="Arial" charset="0"/>
              </a:rPr>
              <a:t>LO</a:t>
            </a:r>
            <a:endParaRPr kumimoji="0" lang="ko-KR" altLang="en-US"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endParaRPr>
          </a:p>
        </p:txBody>
      </p:sp>
      <p:sp>
        <p:nvSpPr>
          <p:cNvPr id="184" name="TextBox 183">
            <a:extLst>
              <a:ext uri="{FF2B5EF4-FFF2-40B4-BE49-F238E27FC236}">
                <a16:creationId xmlns:a16="http://schemas.microsoft.com/office/drawing/2014/main" id="{4CF4409A-15F9-4BD0-8DE5-3117835E4AD3}"/>
              </a:ext>
            </a:extLst>
          </p:cNvPr>
          <p:cNvSpPr txBox="1"/>
          <p:nvPr/>
        </p:nvSpPr>
        <p:spPr>
          <a:xfrm>
            <a:off x="10494117" y="14571976"/>
            <a:ext cx="97727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ko-KR"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rPr>
              <a:t>IF</a:t>
            </a:r>
            <a:endParaRPr kumimoji="0" lang="ko-KR" altLang="en-US"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endParaRPr>
          </a:p>
        </p:txBody>
      </p:sp>
      <p:grpSp>
        <p:nvGrpSpPr>
          <p:cNvPr id="186" name="그룹 185">
            <a:extLst>
              <a:ext uri="{FF2B5EF4-FFF2-40B4-BE49-F238E27FC236}">
                <a16:creationId xmlns:a16="http://schemas.microsoft.com/office/drawing/2014/main" id="{1F2C7A0E-FB95-4036-9544-86FAB460E192}"/>
              </a:ext>
            </a:extLst>
          </p:cNvPr>
          <p:cNvGrpSpPr/>
          <p:nvPr/>
        </p:nvGrpSpPr>
        <p:grpSpPr>
          <a:xfrm>
            <a:off x="8272349" y="14779707"/>
            <a:ext cx="648000" cy="648000"/>
            <a:chOff x="7266451" y="1680232"/>
            <a:chExt cx="792000" cy="792000"/>
          </a:xfrm>
        </p:grpSpPr>
        <p:sp>
          <p:nvSpPr>
            <p:cNvPr id="187" name="타원 186">
              <a:extLst>
                <a:ext uri="{FF2B5EF4-FFF2-40B4-BE49-F238E27FC236}">
                  <a16:creationId xmlns:a16="http://schemas.microsoft.com/office/drawing/2014/main" id="{46899916-6C76-437C-BBF6-77E320397B48}"/>
                </a:ext>
              </a:extLst>
            </p:cNvPr>
            <p:cNvSpPr/>
            <p:nvPr/>
          </p:nvSpPr>
          <p:spPr>
            <a:xfrm>
              <a:off x="7266451" y="1680232"/>
              <a:ext cx="792000" cy="792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cxnSp>
          <p:nvCxnSpPr>
            <p:cNvPr id="188" name="직선 연결선 187">
              <a:extLst>
                <a:ext uri="{FF2B5EF4-FFF2-40B4-BE49-F238E27FC236}">
                  <a16:creationId xmlns:a16="http://schemas.microsoft.com/office/drawing/2014/main" id="{6E58A6EC-F38A-47D3-8DA6-77E0D698DCE7}"/>
                </a:ext>
              </a:extLst>
            </p:cNvPr>
            <p:cNvCxnSpPr>
              <a:stCxn id="187" idx="1"/>
              <a:endCxn id="187" idx="5"/>
            </p:cNvCxnSpPr>
            <p:nvPr/>
          </p:nvCxnSpPr>
          <p:spPr>
            <a:xfrm>
              <a:off x="7382437" y="1796218"/>
              <a:ext cx="560028" cy="560028"/>
            </a:xfrm>
            <a:prstGeom prst="line">
              <a:avLst/>
            </a:prstGeom>
            <a:noFill/>
            <a:ln w="38100" cap="flat" cmpd="sng" algn="ctr">
              <a:solidFill>
                <a:srgbClr val="000000"/>
              </a:solidFill>
              <a:prstDash val="solid"/>
            </a:ln>
            <a:effectLst/>
          </p:spPr>
        </p:cxnSp>
        <p:cxnSp>
          <p:nvCxnSpPr>
            <p:cNvPr id="189" name="직선 연결선 188">
              <a:extLst>
                <a:ext uri="{FF2B5EF4-FFF2-40B4-BE49-F238E27FC236}">
                  <a16:creationId xmlns:a16="http://schemas.microsoft.com/office/drawing/2014/main" id="{8D8143F0-1EEF-4A49-80A1-317BD4C6A877}"/>
                </a:ext>
              </a:extLst>
            </p:cNvPr>
            <p:cNvCxnSpPr>
              <a:stCxn id="187" idx="7"/>
              <a:endCxn id="187" idx="3"/>
            </p:cNvCxnSpPr>
            <p:nvPr/>
          </p:nvCxnSpPr>
          <p:spPr>
            <a:xfrm flipH="1">
              <a:off x="7382437" y="1796218"/>
              <a:ext cx="560028" cy="560028"/>
            </a:xfrm>
            <a:prstGeom prst="line">
              <a:avLst/>
            </a:prstGeom>
            <a:noFill/>
            <a:ln w="38100" cap="flat" cmpd="sng" algn="ctr">
              <a:solidFill>
                <a:srgbClr val="000000"/>
              </a:solidFill>
              <a:prstDash val="solid"/>
            </a:ln>
            <a:effectLst/>
          </p:spPr>
        </p:cxnSp>
      </p:grpSp>
      <p:sp>
        <p:nvSpPr>
          <p:cNvPr id="3" name="원호 2">
            <a:extLst>
              <a:ext uri="{FF2B5EF4-FFF2-40B4-BE49-F238E27FC236}">
                <a16:creationId xmlns:a16="http://schemas.microsoft.com/office/drawing/2014/main" id="{99CA820B-CD9D-4FD9-A3B8-EDE95545A097}"/>
              </a:ext>
            </a:extLst>
          </p:cNvPr>
          <p:cNvSpPr/>
          <p:nvPr/>
        </p:nvSpPr>
        <p:spPr>
          <a:xfrm rot="5400000" flipH="1" flipV="1">
            <a:off x="8000743" y="14451143"/>
            <a:ext cx="1153815" cy="1235319"/>
          </a:xfrm>
          <a:prstGeom prst="arc">
            <a:avLst>
              <a:gd name="adj1" fmla="val 16200000"/>
              <a:gd name="adj2" fmla="val 5246424"/>
            </a:avLst>
          </a:prstGeom>
          <a:ln w="254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90" name="TextBox 189">
            <a:extLst>
              <a:ext uri="{FF2B5EF4-FFF2-40B4-BE49-F238E27FC236}">
                <a16:creationId xmlns:a16="http://schemas.microsoft.com/office/drawing/2014/main" id="{E69B6645-18F1-4994-BE19-6F29076732D9}"/>
              </a:ext>
            </a:extLst>
          </p:cNvPr>
          <p:cNvSpPr txBox="1"/>
          <p:nvPr/>
        </p:nvSpPr>
        <p:spPr>
          <a:xfrm>
            <a:off x="7434663" y="14101642"/>
            <a:ext cx="2379546" cy="461665"/>
          </a:xfrm>
          <a:prstGeom prst="rect">
            <a:avLst/>
          </a:prstGeom>
          <a:noFill/>
        </p:spPr>
        <p:txBody>
          <a:bodyPr wrap="square" anchor="ctr">
            <a:spAutoFit/>
          </a:bodyPr>
          <a:lstStyle/>
          <a:p>
            <a:pPr algn="ctr"/>
            <a:r>
              <a:rPr lang="en-US" altLang="ko-KR" sz="2400">
                <a:latin typeface="Arial" panose="020B0604020202020204" pitchFamily="34" charset="0"/>
                <a:cs typeface="Arial" panose="020B0604020202020204" pitchFamily="34" charset="0"/>
              </a:rPr>
              <a:t>x 2</a:t>
            </a:r>
            <a:endParaRPr lang="ko-KR" altLang="en-US" sz="2400">
              <a:latin typeface="Arial" panose="020B0604020202020204" pitchFamily="34" charset="0"/>
              <a:cs typeface="Arial" panose="020B0604020202020204" pitchFamily="34" charset="0"/>
            </a:endParaRPr>
          </a:p>
        </p:txBody>
      </p:sp>
      <p:pic>
        <p:nvPicPr>
          <p:cNvPr id="193" name="그래픽 192" descr="활짝 웃는 얼굴(윤곽선) 단색으로 채워진">
            <a:extLst>
              <a:ext uri="{FF2B5EF4-FFF2-40B4-BE49-F238E27FC236}">
                <a16:creationId xmlns:a16="http://schemas.microsoft.com/office/drawing/2014/main" id="{DD79AA10-742B-4412-BB49-170F8C4CC5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2725" y="16618253"/>
            <a:ext cx="720000" cy="720000"/>
          </a:xfrm>
          <a:prstGeom prst="rect">
            <a:avLst/>
          </a:prstGeom>
        </p:spPr>
      </p:pic>
      <p:pic>
        <p:nvPicPr>
          <p:cNvPr id="195" name="그래픽 194" descr="슬픈 표정(윤곽선) 단색으로 채워진">
            <a:extLst>
              <a:ext uri="{FF2B5EF4-FFF2-40B4-BE49-F238E27FC236}">
                <a16:creationId xmlns:a16="http://schemas.microsoft.com/office/drawing/2014/main" id="{17E980D8-CDCE-4977-B5D4-708AD64331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58352" y="17699295"/>
            <a:ext cx="720000" cy="720000"/>
          </a:xfrm>
          <a:prstGeom prst="rect">
            <a:avLst/>
          </a:prstGeom>
        </p:spPr>
      </p:pic>
      <p:pic>
        <p:nvPicPr>
          <p:cNvPr id="196" name="그래픽 195" descr="활짝 웃는 얼굴(윤곽선) 단색으로 채워진">
            <a:extLst>
              <a:ext uri="{FF2B5EF4-FFF2-40B4-BE49-F238E27FC236}">
                <a16:creationId xmlns:a16="http://schemas.microsoft.com/office/drawing/2014/main" id="{39994863-81E3-429F-A880-A7D96F99DD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699" y="16651459"/>
            <a:ext cx="720000" cy="720000"/>
          </a:xfrm>
          <a:prstGeom prst="rect">
            <a:avLst/>
          </a:prstGeom>
        </p:spPr>
      </p:pic>
      <p:pic>
        <p:nvPicPr>
          <p:cNvPr id="197" name="그래픽 196" descr="슬픈 표정(윤곽선) 단색으로 채워진">
            <a:extLst>
              <a:ext uri="{FF2B5EF4-FFF2-40B4-BE49-F238E27FC236}">
                <a16:creationId xmlns:a16="http://schemas.microsoft.com/office/drawing/2014/main" id="{F83688E1-10A9-46BD-AF71-CAF46F96FB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08512" y="17768879"/>
            <a:ext cx="720000" cy="720000"/>
          </a:xfrm>
          <a:prstGeom prst="rect">
            <a:avLst/>
          </a:prstGeom>
        </p:spPr>
      </p:pic>
      <p:pic>
        <p:nvPicPr>
          <p:cNvPr id="199" name="그래픽 198" descr="슬픈 표정(윤곽선) 단색으로 채워진">
            <a:extLst>
              <a:ext uri="{FF2B5EF4-FFF2-40B4-BE49-F238E27FC236}">
                <a16:creationId xmlns:a16="http://schemas.microsoft.com/office/drawing/2014/main" id="{D0D28483-C264-43EA-81E2-E8634CD2AD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39582" y="17731246"/>
            <a:ext cx="720000" cy="720000"/>
          </a:xfrm>
          <a:prstGeom prst="rect">
            <a:avLst/>
          </a:prstGeom>
        </p:spPr>
      </p:pic>
      <p:sp>
        <p:nvSpPr>
          <p:cNvPr id="200" name="직사각형 199">
            <a:extLst>
              <a:ext uri="{FF2B5EF4-FFF2-40B4-BE49-F238E27FC236}">
                <a16:creationId xmlns:a16="http://schemas.microsoft.com/office/drawing/2014/main" id="{79508AE0-4759-48A6-A620-629804E2078F}"/>
              </a:ext>
            </a:extLst>
          </p:cNvPr>
          <p:cNvSpPr/>
          <p:nvPr/>
        </p:nvSpPr>
        <p:spPr>
          <a:xfrm>
            <a:off x="6003001" y="15552935"/>
            <a:ext cx="906681" cy="58252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a:solidFill>
                  <a:schemeClr val="tx1"/>
                </a:solidFill>
                <a:latin typeface="Arial" panose="020B0604020202020204" pitchFamily="34" charset="0"/>
                <a:cs typeface="Arial" panose="020B0604020202020204" pitchFamily="34" charset="0"/>
              </a:rPr>
              <a:t>x N/2</a:t>
            </a:r>
            <a:endParaRPr lang="ko-KR" altLang="en-US" sz="2400">
              <a:solidFill>
                <a:schemeClr val="tx1"/>
              </a:solidFill>
              <a:latin typeface="Arial" panose="020B0604020202020204" pitchFamily="34" charset="0"/>
              <a:cs typeface="Arial" panose="020B0604020202020204" pitchFamily="34" charset="0"/>
            </a:endParaRPr>
          </a:p>
        </p:txBody>
      </p:sp>
      <p:sp>
        <p:nvSpPr>
          <p:cNvPr id="203" name="모서리가 둥근 직사각형 69">
            <a:extLst>
              <a:ext uri="{FF2B5EF4-FFF2-40B4-BE49-F238E27FC236}">
                <a16:creationId xmlns:a16="http://schemas.microsoft.com/office/drawing/2014/main" id="{52D83CB3-5AB5-4FEB-8326-9E3245E0B174}"/>
              </a:ext>
            </a:extLst>
          </p:cNvPr>
          <p:cNvSpPr/>
          <p:nvPr/>
        </p:nvSpPr>
        <p:spPr bwMode="auto">
          <a:xfrm>
            <a:off x="866734" y="19202580"/>
            <a:ext cx="13699469" cy="2300475"/>
          </a:xfrm>
          <a:prstGeom prst="roundRect">
            <a:avLst/>
          </a:prstGeom>
          <a:solidFill>
            <a:schemeClr val="bg1"/>
          </a:solidFill>
          <a:ln w="53975" cap="flat" cmpd="sng" algn="ctr">
            <a:solidFill>
              <a:srgbClr val="CC0066"/>
            </a:solidFill>
            <a:prstDash val="solid"/>
            <a:round/>
            <a:headEnd type="none" w="med" len="med"/>
            <a:tailEnd type="none" w="med" len="med"/>
          </a:ln>
          <a:effectLst/>
        </p:spPr>
        <p:txBody>
          <a:bodyPr vert="horz" wrap="square" lIns="0" tIns="72000" rIns="0" bIns="0" numCol="1" rtlCol="0" anchor="t" anchorCtr="0" compatLnSpc="1">
            <a:prstTxWarp prst="textNoShape">
              <a:avLst/>
            </a:prstTxWarp>
          </a:bodyPr>
          <a:lstStyle/>
          <a:p>
            <a:pPr marL="591717" indent="-394871" algn="just">
              <a:spcBef>
                <a:spcPts val="1448"/>
              </a:spcBef>
            </a:pPr>
            <a:r>
              <a:rPr lang="en-US" altLang="ko-KR" sz="3200" b="1">
                <a:solidFill>
                  <a:srgbClr val="CC0066"/>
                </a:solidFill>
                <a:latin typeface="Arial" panose="020B0604020202020204" pitchFamily="34" charset="0"/>
                <a:cs typeface="Arial" panose="020B0604020202020204" pitchFamily="34" charset="0"/>
                <a:sym typeface="Wingdings" panose="05000000000000000000" pitchFamily="2" charset="2"/>
              </a:rPr>
              <a:t></a:t>
            </a:r>
            <a:r>
              <a:rPr lang="en-US" altLang="ko-KR" sz="3200" b="1">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ko-KR" sz="3200" b="0">
                <a:solidFill>
                  <a:schemeClr val="tx1"/>
                </a:solidFill>
                <a:latin typeface="Arial" panose="020B0604020202020204" pitchFamily="34" charset="0"/>
                <a:ea typeface="나눔고딕" panose="020D0604000000000000" pitchFamily="50" charset="-127"/>
                <a:cs typeface="Arial" panose="020B0604020202020204" pitchFamily="34" charset="0"/>
              </a:rPr>
              <a:t>In this work, a 248 GHz direct conversion transmitter with a push–push sub-harmonic double-balanced mixers has been developed, which is capable of IQ and LOFT calibration capability. It achieves a maximum data rate of 20-Gb/s with low power consumption and a compact size.</a:t>
            </a:r>
            <a:endParaRPr lang="en-US" altLang="ko-KR" sz="3200" b="1" dirty="0">
              <a:latin typeface="Arial" panose="020B0604020202020204" pitchFamily="34" charset="0"/>
              <a:cs typeface="Arial" panose="020B0604020202020204" pitchFamily="34" charset="0"/>
            </a:endParaRPr>
          </a:p>
        </p:txBody>
      </p:sp>
      <p:sp>
        <p:nvSpPr>
          <p:cNvPr id="205" name="사각형: 둥근 모서리 155">
            <a:extLst>
              <a:ext uri="{FF2B5EF4-FFF2-40B4-BE49-F238E27FC236}">
                <a16:creationId xmlns:a16="http://schemas.microsoft.com/office/drawing/2014/main" id="{F8E1A68D-A06E-46F5-8227-5D3F601A656D}"/>
              </a:ext>
            </a:extLst>
          </p:cNvPr>
          <p:cNvSpPr/>
          <p:nvPr/>
        </p:nvSpPr>
        <p:spPr>
          <a:xfrm>
            <a:off x="732163" y="22380716"/>
            <a:ext cx="14040000" cy="14745728"/>
          </a:xfrm>
          <a:prstGeom prst="roundRect">
            <a:avLst>
              <a:gd name="adj" fmla="val 5731"/>
            </a:avLst>
          </a:prstGeom>
          <a:solidFill>
            <a:schemeClr val="bg1"/>
          </a:solidFill>
          <a:ln w="6350">
            <a:solidFill>
              <a:schemeClr val="bg1">
                <a:lumMod val="85000"/>
              </a:schemeClr>
            </a:solidFill>
          </a:ln>
          <a:effectLst>
            <a:outerShdw blurRad="190500" dist="114300" dir="2700000" algn="tr" rotWithShape="0">
              <a:schemeClr val="tx2">
                <a:lumMod val="7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73050" marR="0" lvl="0" indent="-171450" algn="l" defTabSz="914400" rtl="0" eaLnBrk="1" fontAlgn="auto" latinLnBrk="1" hangingPunct="1">
              <a:lnSpc>
                <a:spcPct val="150000"/>
              </a:lnSpc>
              <a:spcBef>
                <a:spcPts val="0"/>
              </a:spcBef>
              <a:spcAft>
                <a:spcPts val="0"/>
              </a:spcAft>
              <a:buClr>
                <a:srgbClr val="2FA8F7"/>
              </a:buClr>
              <a:buSzTx/>
              <a:buFont typeface="Wingdings" panose="05000000000000000000" pitchFamily="2" charset="2"/>
              <a:buChar char="§"/>
              <a:tabLst/>
              <a:defRPr/>
            </a:pPr>
            <a:endParaRPr kumimoji="0" lang="ko-KR" altLang="en-US" sz="1100" b="0" i="0" u="none" strike="noStrike" kern="1200" cap="none" spc="-200" normalizeH="0" baseline="0" noProof="0" dirty="0">
              <a:ln>
                <a:noFill/>
              </a:ln>
              <a:gradFill flip="none" rotWithShape="1">
                <a:gsLst>
                  <a:gs pos="0">
                    <a:prstClr val="black">
                      <a:lumMod val="85000"/>
                      <a:lumOff val="15000"/>
                    </a:prstClr>
                  </a:gs>
                  <a:gs pos="100000">
                    <a:prstClr val="black">
                      <a:lumMod val="85000"/>
                      <a:lumOff val="15000"/>
                    </a:prstClr>
                  </a:gs>
                </a:gsLst>
                <a:lin ang="13500000" scaled="1"/>
                <a:tileRect/>
              </a:gradFill>
              <a:effectLst/>
              <a:uLnTx/>
              <a:uFillTx/>
              <a:latin typeface="맑은 고딕" panose="020B0503020000020004" pitchFamily="50" charset="-127"/>
              <a:ea typeface="맑은 고딕" panose="020B0503020000020004" pitchFamily="50" charset="-127"/>
              <a:cs typeface="+mn-cs"/>
            </a:endParaRPr>
          </a:p>
        </p:txBody>
      </p:sp>
      <p:pic>
        <p:nvPicPr>
          <p:cNvPr id="451" name="그림 450">
            <a:extLst>
              <a:ext uri="{FF2B5EF4-FFF2-40B4-BE49-F238E27FC236}">
                <a16:creationId xmlns:a16="http://schemas.microsoft.com/office/drawing/2014/main" id="{397F41BF-BE2E-4411-9304-B402A45E67A9}"/>
              </a:ext>
            </a:extLst>
          </p:cNvPr>
          <p:cNvPicPr>
            <a:picLocks noChangeAspect="1"/>
          </p:cNvPicPr>
          <p:nvPr/>
        </p:nvPicPr>
        <p:blipFill>
          <a:blip r:embed="rId7"/>
          <a:stretch>
            <a:fillRect/>
          </a:stretch>
        </p:blipFill>
        <p:spPr>
          <a:xfrm>
            <a:off x="2234521" y="22309960"/>
            <a:ext cx="10455531" cy="5040000"/>
          </a:xfrm>
          <a:prstGeom prst="rect">
            <a:avLst/>
          </a:prstGeom>
        </p:spPr>
      </p:pic>
      <p:sp>
        <p:nvSpPr>
          <p:cNvPr id="453" name="TextBox 452">
            <a:extLst>
              <a:ext uri="{FF2B5EF4-FFF2-40B4-BE49-F238E27FC236}">
                <a16:creationId xmlns:a16="http://schemas.microsoft.com/office/drawing/2014/main" id="{8B892764-8DFB-40DC-8872-338D758BE154}"/>
              </a:ext>
            </a:extLst>
          </p:cNvPr>
          <p:cNvSpPr txBox="1"/>
          <p:nvPr/>
        </p:nvSpPr>
        <p:spPr>
          <a:xfrm>
            <a:off x="2992099" y="27175416"/>
            <a:ext cx="9650704" cy="523220"/>
          </a:xfrm>
          <a:prstGeom prst="rect">
            <a:avLst/>
          </a:prstGeom>
          <a:noFill/>
        </p:spPr>
        <p:txBody>
          <a:bodyPr wrap="square">
            <a:spAutoFit/>
          </a:bodyPr>
          <a:lstStyle/>
          <a:p>
            <a:r>
              <a:rPr lang="en-US" altLang="ko-KR" sz="2800" b="1">
                <a:latin typeface="Arial" panose="020B0604020202020204" pitchFamily="34" charset="0"/>
                <a:cs typeface="Arial" panose="020B0604020202020204" pitchFamily="34" charset="0"/>
              </a:rPr>
              <a:t>Fig. 1. </a:t>
            </a:r>
            <a:r>
              <a:rPr lang="ko-KR" altLang="en-US" sz="2800" b="1">
                <a:latin typeface="Arial" panose="020B0604020202020204" pitchFamily="34" charset="0"/>
                <a:cs typeface="Arial" panose="020B0604020202020204" pitchFamily="34" charset="0"/>
              </a:rPr>
              <a:t>248 GHz CMOS transmitter architecture</a:t>
            </a:r>
            <a:r>
              <a:rPr lang="en-US" altLang="ko-KR" sz="2800" b="1">
                <a:latin typeface="Arial" panose="020B0604020202020204" pitchFamily="34" charset="0"/>
                <a:cs typeface="Arial" panose="020B0604020202020204" pitchFamily="34" charset="0"/>
              </a:rPr>
              <a:t>.</a:t>
            </a:r>
            <a:endParaRPr lang="ko-KR" altLang="en-US" sz="2800" b="1">
              <a:latin typeface="Arial" panose="020B0604020202020204" pitchFamily="34" charset="0"/>
              <a:cs typeface="Arial" panose="020B0604020202020204" pitchFamily="34" charset="0"/>
            </a:endParaRPr>
          </a:p>
        </p:txBody>
      </p:sp>
      <p:sp>
        <p:nvSpPr>
          <p:cNvPr id="517" name="사각형: 둥근 모서리 155">
            <a:extLst>
              <a:ext uri="{FF2B5EF4-FFF2-40B4-BE49-F238E27FC236}">
                <a16:creationId xmlns:a16="http://schemas.microsoft.com/office/drawing/2014/main" id="{1AEFC172-856F-40DF-A31B-80E2B9F32119}"/>
              </a:ext>
            </a:extLst>
          </p:cNvPr>
          <p:cNvSpPr/>
          <p:nvPr/>
        </p:nvSpPr>
        <p:spPr>
          <a:xfrm>
            <a:off x="15427811" y="11716039"/>
            <a:ext cx="14256000" cy="4270543"/>
          </a:xfrm>
          <a:prstGeom prst="roundRect">
            <a:avLst>
              <a:gd name="adj" fmla="val 5731"/>
            </a:avLst>
          </a:prstGeom>
          <a:solidFill>
            <a:schemeClr val="bg1"/>
          </a:solidFill>
          <a:ln w="6350">
            <a:solidFill>
              <a:schemeClr val="bg1">
                <a:lumMod val="85000"/>
              </a:schemeClr>
            </a:solidFill>
          </a:ln>
          <a:effectLst>
            <a:outerShdw blurRad="190500" dist="114300" dir="2700000" algn="tr" rotWithShape="0">
              <a:schemeClr val="tx2">
                <a:lumMod val="7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73050" marR="0" lvl="0" indent="-171450" algn="l" defTabSz="914400" rtl="0" eaLnBrk="1" fontAlgn="auto" latinLnBrk="1" hangingPunct="1">
              <a:lnSpc>
                <a:spcPct val="150000"/>
              </a:lnSpc>
              <a:spcBef>
                <a:spcPts val="0"/>
              </a:spcBef>
              <a:spcAft>
                <a:spcPts val="0"/>
              </a:spcAft>
              <a:buClr>
                <a:srgbClr val="2FA8F7"/>
              </a:buClr>
              <a:buSzTx/>
              <a:buFont typeface="Wingdings" panose="05000000000000000000" pitchFamily="2" charset="2"/>
              <a:buChar char="§"/>
              <a:tabLst/>
              <a:defRPr/>
            </a:pPr>
            <a:endParaRPr kumimoji="0" lang="ko-KR" altLang="en-US" sz="1100" b="0" i="0" u="none" strike="noStrike" kern="1200" cap="none" spc="-200" normalizeH="0" baseline="0" noProof="0" dirty="0">
              <a:ln>
                <a:noFill/>
              </a:ln>
              <a:gradFill flip="none" rotWithShape="1">
                <a:gsLst>
                  <a:gs pos="0">
                    <a:prstClr val="black">
                      <a:lumMod val="85000"/>
                      <a:lumOff val="15000"/>
                    </a:prstClr>
                  </a:gs>
                  <a:gs pos="100000">
                    <a:prstClr val="black">
                      <a:lumMod val="85000"/>
                      <a:lumOff val="15000"/>
                    </a:prstClr>
                  </a:gs>
                </a:gsLst>
                <a:lin ang="13500000" scaled="1"/>
                <a:tileRect/>
              </a:gradFill>
              <a:effectLst/>
              <a:uLnTx/>
              <a:uFillTx/>
              <a:latin typeface="맑은 고딕" panose="020B0503020000020004" pitchFamily="50" charset="-127"/>
              <a:ea typeface="맑은 고딕" panose="020B0503020000020004" pitchFamily="50" charset="-127"/>
              <a:cs typeface="+mn-cs"/>
            </a:endParaRPr>
          </a:p>
        </p:txBody>
      </p:sp>
      <p:sp>
        <p:nvSpPr>
          <p:cNvPr id="519" name="TextBox 518">
            <a:extLst>
              <a:ext uri="{FF2B5EF4-FFF2-40B4-BE49-F238E27FC236}">
                <a16:creationId xmlns:a16="http://schemas.microsoft.com/office/drawing/2014/main" id="{DB291E44-D415-404B-8E5A-D5826FD42898}"/>
              </a:ext>
            </a:extLst>
          </p:cNvPr>
          <p:cNvSpPr txBox="1"/>
          <p:nvPr/>
        </p:nvSpPr>
        <p:spPr>
          <a:xfrm>
            <a:off x="855404" y="32140875"/>
            <a:ext cx="13843366" cy="523220"/>
          </a:xfrm>
          <a:prstGeom prst="rect">
            <a:avLst/>
          </a:prstGeom>
          <a:noFill/>
        </p:spPr>
        <p:txBody>
          <a:bodyPr wrap="square">
            <a:spAutoFit/>
          </a:bodyPr>
          <a:lstStyle/>
          <a:p>
            <a:pPr algn="just"/>
            <a:r>
              <a:rPr lang="en-US" altLang="ko-KR" sz="2800" b="1">
                <a:latin typeface="Arial" panose="020B0604020202020204" pitchFamily="34" charset="0"/>
                <a:cs typeface="Arial" panose="020B0604020202020204" pitchFamily="34" charset="0"/>
              </a:rPr>
              <a:t>Fig. 2. Schematic</a:t>
            </a:r>
            <a:r>
              <a:rPr lang="ko-KR" altLang="en-US" sz="2800" b="1">
                <a:latin typeface="Arial" panose="020B0604020202020204" pitchFamily="34" charset="0"/>
                <a:cs typeface="Arial" panose="020B0604020202020204" pitchFamily="34" charset="0"/>
              </a:rPr>
              <a:t> </a:t>
            </a:r>
            <a:r>
              <a:rPr lang="en-US" altLang="ko-KR" sz="2800" b="1">
                <a:latin typeface="Arial" panose="020B0604020202020204" pitchFamily="34" charset="0"/>
                <a:cs typeface="Arial" panose="020B0604020202020204" pitchFamily="34" charset="0"/>
              </a:rPr>
              <a:t>of</a:t>
            </a:r>
            <a:r>
              <a:rPr lang="ko-KR" altLang="en-US" sz="2800" b="1">
                <a:latin typeface="Arial" panose="020B0604020202020204" pitchFamily="34" charset="0"/>
                <a:cs typeface="Arial" panose="020B0604020202020204" pitchFamily="34" charset="0"/>
              </a:rPr>
              <a:t> </a:t>
            </a:r>
            <a:r>
              <a:rPr lang="en-US" altLang="ko-KR" sz="2800" b="1">
                <a:latin typeface="Arial" panose="020B0604020202020204" pitchFamily="34" charset="0"/>
                <a:cs typeface="Arial" panose="020B0604020202020204" pitchFamily="34" charset="0"/>
              </a:rPr>
              <a:t>push push sub-harmonic double-balanced mixers.</a:t>
            </a:r>
            <a:endParaRPr lang="ko-KR" altLang="en-US" sz="2800" b="1">
              <a:latin typeface="Arial" panose="020B0604020202020204" pitchFamily="34" charset="0"/>
              <a:cs typeface="Arial" panose="020B0604020202020204" pitchFamily="34" charset="0"/>
            </a:endParaRPr>
          </a:p>
        </p:txBody>
      </p:sp>
      <p:grpSp>
        <p:nvGrpSpPr>
          <p:cNvPr id="520" name="그룹 519">
            <a:extLst>
              <a:ext uri="{FF2B5EF4-FFF2-40B4-BE49-F238E27FC236}">
                <a16:creationId xmlns:a16="http://schemas.microsoft.com/office/drawing/2014/main" id="{C08A4B7B-3908-4A17-A590-0B56BAB6C3FE}"/>
              </a:ext>
            </a:extLst>
          </p:cNvPr>
          <p:cNvGrpSpPr/>
          <p:nvPr/>
        </p:nvGrpSpPr>
        <p:grpSpPr>
          <a:xfrm>
            <a:off x="1231506" y="33022757"/>
            <a:ext cx="6169253" cy="3003813"/>
            <a:chOff x="1534234" y="1186296"/>
            <a:chExt cx="3387895" cy="1460081"/>
          </a:xfrm>
        </p:grpSpPr>
        <p:cxnSp>
          <p:nvCxnSpPr>
            <p:cNvPr id="521" name="직선 연결선 520">
              <a:extLst>
                <a:ext uri="{FF2B5EF4-FFF2-40B4-BE49-F238E27FC236}">
                  <a16:creationId xmlns:a16="http://schemas.microsoft.com/office/drawing/2014/main" id="{21740D6D-E7FA-4B07-B2E2-79B4DB2A14C7}"/>
                </a:ext>
              </a:extLst>
            </p:cNvPr>
            <p:cNvCxnSpPr/>
            <p:nvPr/>
          </p:nvCxnSpPr>
          <p:spPr>
            <a:xfrm flipV="1">
              <a:off x="2263317" y="1863587"/>
              <a:ext cx="0" cy="144000"/>
            </a:xfrm>
            <a:prstGeom prst="line">
              <a:avLst/>
            </a:prstGeom>
            <a:noFill/>
            <a:ln w="28575" cap="flat" cmpd="sng" algn="ctr">
              <a:solidFill>
                <a:sysClr val="windowText" lastClr="000000">
                  <a:shade val="95000"/>
                  <a:satMod val="105000"/>
                </a:sysClr>
              </a:solidFill>
              <a:prstDash val="solid"/>
            </a:ln>
            <a:effectLst/>
          </p:spPr>
        </p:cxnSp>
        <p:sp>
          <p:nvSpPr>
            <p:cNvPr id="522" name="L 도형 521">
              <a:extLst>
                <a:ext uri="{FF2B5EF4-FFF2-40B4-BE49-F238E27FC236}">
                  <a16:creationId xmlns:a16="http://schemas.microsoft.com/office/drawing/2014/main" id="{CF5CC698-B3D2-4854-B272-69A491B9197A}"/>
                </a:ext>
              </a:extLst>
            </p:cNvPr>
            <p:cNvSpPr/>
            <p:nvPr/>
          </p:nvSpPr>
          <p:spPr>
            <a:xfrm rot="10800000" flipH="1">
              <a:off x="2209312" y="1450589"/>
              <a:ext cx="1008112" cy="432048"/>
            </a:xfrm>
            <a:prstGeom prst="corner">
              <a:avLst>
                <a:gd name="adj1" fmla="val 22668"/>
                <a:gd name="adj2" fmla="val 19282"/>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3200" b="0" i="0" u="none" strike="noStrike" kern="0" cap="none" spc="0" normalizeH="0" baseline="0" noProof="0">
                <a:ln>
                  <a:noFill/>
                </a:ln>
                <a:solidFill>
                  <a:prstClr val="white"/>
                </a:solidFill>
                <a:effectLst/>
                <a:uLnTx/>
                <a:uFillTx/>
                <a:latin typeface="Times New Roman"/>
                <a:ea typeface="맑은 고딕"/>
                <a:cs typeface="+mn-cs"/>
              </a:endParaRPr>
            </a:p>
          </p:txBody>
        </p:sp>
        <p:sp>
          <p:nvSpPr>
            <p:cNvPr id="523" name="TextBox 522">
              <a:extLst>
                <a:ext uri="{FF2B5EF4-FFF2-40B4-BE49-F238E27FC236}">
                  <a16:creationId xmlns:a16="http://schemas.microsoft.com/office/drawing/2014/main" id="{A2D5F959-4E3D-4EC5-BF04-2241A6E49AAD}"/>
                </a:ext>
              </a:extLst>
            </p:cNvPr>
            <p:cNvSpPr txBox="1"/>
            <p:nvPr/>
          </p:nvSpPr>
          <p:spPr>
            <a:xfrm>
              <a:off x="2043875" y="1198892"/>
              <a:ext cx="1559931" cy="2244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2400" b="0" i="0" u="none" strike="noStrike" kern="0" cap="none" spc="0" normalizeH="0" baseline="0" noProof="0">
                  <a:ln>
                    <a:noFill/>
                  </a:ln>
                  <a:solidFill>
                    <a:prstClr val="black"/>
                  </a:solidFill>
                  <a:effectLst/>
                  <a:uLnTx/>
                  <a:uFillTx/>
                  <a:latin typeface="Times New Roman"/>
                </a:rPr>
                <a:t>70</a:t>
              </a:r>
              <a:r>
                <a:rPr kumimoji="0" lang="el-GR" altLang="ko-KR" sz="2400" b="0" i="0" u="none" strike="noStrike" kern="0" cap="none" spc="0" normalizeH="0" baseline="0" noProof="0">
                  <a:ln>
                    <a:noFill/>
                  </a:ln>
                  <a:solidFill>
                    <a:prstClr val="black"/>
                  </a:solidFill>
                  <a:effectLst/>
                  <a:uLnTx/>
                  <a:uFillTx/>
                  <a:latin typeface="Times New Roman"/>
                </a:rPr>
                <a:t>Ω</a:t>
              </a:r>
              <a:r>
                <a:rPr kumimoji="0" lang="en-US" altLang="ko-KR" sz="2400" b="0" i="0" u="none" strike="noStrike" kern="0" cap="none" spc="0" normalizeH="0" baseline="0" noProof="0">
                  <a:ln>
                    <a:noFill/>
                  </a:ln>
                  <a:solidFill>
                    <a:prstClr val="black"/>
                  </a:solidFill>
                  <a:effectLst/>
                  <a:uLnTx/>
                  <a:uFillTx/>
                  <a:latin typeface="Times New Roman"/>
                </a:rPr>
                <a:t>, 90</a:t>
              </a:r>
              <a:r>
                <a:rPr kumimoji="0" lang="en-US" altLang="ko-KR"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º</a:t>
              </a:r>
              <a:r>
                <a:rPr kumimoji="0" lang="en-US" altLang="ko-KR" sz="2400" b="0" i="0" u="none" strike="noStrike" kern="0" cap="none" spc="0" normalizeH="0" baseline="0" noProof="0">
                  <a:ln>
                    <a:noFill/>
                  </a:ln>
                  <a:solidFill>
                    <a:prstClr val="black"/>
                  </a:solidFill>
                  <a:effectLst/>
                  <a:uLnTx/>
                  <a:uFillTx/>
                  <a:latin typeface="Times New Roman"/>
                  <a:cs typeface="Times New Roman" panose="02020603050405020304" pitchFamily="18" charset="0"/>
                </a:rPr>
                <a:t>@</a:t>
              </a:r>
              <a:r>
                <a:rPr kumimoji="0" lang="en-US" altLang="ko-KR" sz="2400" b="0" i="0" u="none" strike="noStrike" kern="0" cap="none" spc="0" normalizeH="0" baseline="0" noProof="0">
                  <a:ln>
                    <a:noFill/>
                  </a:ln>
                  <a:solidFill>
                    <a:prstClr val="black"/>
                  </a:solidFill>
                  <a:effectLst/>
                  <a:uLnTx/>
                  <a:uFillTx/>
                  <a:latin typeface="Times New Roman" panose="02020603050405020304" pitchFamily="18" charset="0"/>
                </a:rPr>
                <a:t>LO</a:t>
              </a:r>
              <a:r>
                <a:rPr kumimoji="0" lang="en-AU" altLang="ko-KR" sz="2400" b="0" i="0" u="none" strike="noStrike" kern="0" cap="none" spc="0" normalizeH="0" baseline="30000" noProof="0">
                  <a:ln>
                    <a:noFill/>
                  </a:ln>
                  <a:solidFill>
                    <a:prstClr val="black"/>
                  </a:solidFill>
                  <a:effectLst/>
                  <a:uLnTx/>
                  <a:uFillTx/>
                  <a:latin typeface="Times New Roman" panose="02020603050405020304" pitchFamily="18" charset="0"/>
                </a:rPr>
                <a:t>1/2</a:t>
              </a:r>
              <a:r>
                <a:rPr kumimoji="0" lang="en-AU" altLang="ko-KR" sz="2400" b="0" i="0" u="none" strike="noStrike" kern="0" cap="none" spc="0" normalizeH="0" baseline="0" noProof="0">
                  <a:ln>
                    <a:noFill/>
                  </a:ln>
                  <a:solidFill>
                    <a:prstClr val="black"/>
                  </a:solidFill>
                  <a:effectLst/>
                  <a:uLnTx/>
                  <a:uFillTx/>
                  <a:latin typeface="Times New Roman" panose="02020603050405020304" pitchFamily="18" charset="0"/>
                </a:rPr>
                <a:t> </a:t>
              </a:r>
              <a:endParaRPr kumimoji="0" lang="ko-KR" altLang="en-US" sz="2400" b="0" i="0" u="none" strike="noStrike" kern="0" cap="none" spc="0" normalizeH="0" baseline="-25000" noProof="0">
                <a:ln>
                  <a:noFill/>
                </a:ln>
                <a:solidFill>
                  <a:prstClr val="black"/>
                </a:solidFill>
                <a:effectLst/>
                <a:uLnTx/>
                <a:uFillTx/>
                <a:latin typeface="Times New Roman"/>
              </a:endParaRPr>
            </a:p>
          </p:txBody>
        </p:sp>
        <p:cxnSp>
          <p:nvCxnSpPr>
            <p:cNvPr id="524" name="직선 연결선 523">
              <a:extLst>
                <a:ext uri="{FF2B5EF4-FFF2-40B4-BE49-F238E27FC236}">
                  <a16:creationId xmlns:a16="http://schemas.microsoft.com/office/drawing/2014/main" id="{78AD8167-04E2-4E9C-AADD-AAFE21A7CF97}"/>
                </a:ext>
              </a:extLst>
            </p:cNvPr>
            <p:cNvCxnSpPr/>
            <p:nvPr/>
          </p:nvCxnSpPr>
          <p:spPr>
            <a:xfrm flipV="1">
              <a:off x="2083317" y="1935587"/>
              <a:ext cx="180000" cy="0"/>
            </a:xfrm>
            <a:prstGeom prst="line">
              <a:avLst/>
            </a:prstGeom>
            <a:noFill/>
            <a:ln w="28575" cap="flat" cmpd="sng" algn="ctr">
              <a:solidFill>
                <a:sysClr val="windowText" lastClr="000000">
                  <a:shade val="95000"/>
                  <a:satMod val="105000"/>
                </a:sysClr>
              </a:solidFill>
              <a:prstDash val="solid"/>
            </a:ln>
            <a:effectLst/>
          </p:spPr>
        </p:cxnSp>
        <p:grpSp>
          <p:nvGrpSpPr>
            <p:cNvPr id="525" name="그룹 524">
              <a:extLst>
                <a:ext uri="{FF2B5EF4-FFF2-40B4-BE49-F238E27FC236}">
                  <a16:creationId xmlns:a16="http://schemas.microsoft.com/office/drawing/2014/main" id="{CB4CBA35-1EA9-413B-9F6C-768A211D1950}"/>
                </a:ext>
              </a:extLst>
            </p:cNvPr>
            <p:cNvGrpSpPr/>
            <p:nvPr/>
          </p:nvGrpSpPr>
          <p:grpSpPr>
            <a:xfrm flipV="1">
              <a:off x="3231659" y="1504596"/>
              <a:ext cx="115546" cy="841034"/>
              <a:chOff x="3658599" y="940067"/>
              <a:chExt cx="136195" cy="966020"/>
            </a:xfrm>
          </p:grpSpPr>
          <p:grpSp>
            <p:nvGrpSpPr>
              <p:cNvPr id="563" name="그룹 562">
                <a:extLst>
                  <a:ext uri="{FF2B5EF4-FFF2-40B4-BE49-F238E27FC236}">
                    <a16:creationId xmlns:a16="http://schemas.microsoft.com/office/drawing/2014/main" id="{CDBE9733-C4AF-4685-BB46-40BDD778DEAB}"/>
                  </a:ext>
                </a:extLst>
              </p:cNvPr>
              <p:cNvGrpSpPr/>
              <p:nvPr/>
            </p:nvGrpSpPr>
            <p:grpSpPr>
              <a:xfrm>
                <a:off x="3658599" y="940067"/>
                <a:ext cx="136195" cy="644054"/>
                <a:chOff x="2610949" y="627710"/>
                <a:chExt cx="290460" cy="785877"/>
              </a:xfrm>
            </p:grpSpPr>
            <p:cxnSp>
              <p:nvCxnSpPr>
                <p:cNvPr id="565" name="직선 연결선 564">
                  <a:extLst>
                    <a:ext uri="{FF2B5EF4-FFF2-40B4-BE49-F238E27FC236}">
                      <a16:creationId xmlns:a16="http://schemas.microsoft.com/office/drawing/2014/main" id="{42261243-62AF-442F-AC53-26280F3DC14C}"/>
                    </a:ext>
                  </a:extLst>
                </p:cNvPr>
                <p:cNvCxnSpPr/>
                <p:nvPr/>
              </p:nvCxnSpPr>
              <p:spPr>
                <a:xfrm flipV="1">
                  <a:off x="2613409" y="1060598"/>
                  <a:ext cx="144000" cy="36000"/>
                </a:xfrm>
                <a:prstGeom prst="line">
                  <a:avLst/>
                </a:prstGeom>
                <a:noFill/>
                <a:ln w="25400" cap="flat" cmpd="sng" algn="ctr">
                  <a:solidFill>
                    <a:sysClr val="windowText" lastClr="000000"/>
                  </a:solidFill>
                  <a:prstDash val="solid"/>
                </a:ln>
                <a:effectLst/>
              </p:spPr>
            </p:cxnSp>
            <p:cxnSp>
              <p:nvCxnSpPr>
                <p:cNvPr id="566" name="직선 연결선 565">
                  <a:extLst>
                    <a:ext uri="{FF2B5EF4-FFF2-40B4-BE49-F238E27FC236}">
                      <a16:creationId xmlns:a16="http://schemas.microsoft.com/office/drawing/2014/main" id="{F661CB95-0211-4BEA-8342-4813E3E19914}"/>
                    </a:ext>
                  </a:extLst>
                </p:cNvPr>
                <p:cNvCxnSpPr/>
                <p:nvPr/>
              </p:nvCxnSpPr>
              <p:spPr>
                <a:xfrm flipV="1">
                  <a:off x="2757408" y="627710"/>
                  <a:ext cx="0" cy="428871"/>
                </a:xfrm>
                <a:prstGeom prst="line">
                  <a:avLst/>
                </a:prstGeom>
                <a:noFill/>
                <a:ln w="25400" cap="flat" cmpd="sng" algn="ctr">
                  <a:solidFill>
                    <a:sysClr val="windowText" lastClr="000000"/>
                  </a:solidFill>
                  <a:prstDash val="solid"/>
                </a:ln>
                <a:effectLst/>
              </p:spPr>
            </p:cxnSp>
            <p:cxnSp>
              <p:nvCxnSpPr>
                <p:cNvPr id="567" name="직선 연결선 566">
                  <a:extLst>
                    <a:ext uri="{FF2B5EF4-FFF2-40B4-BE49-F238E27FC236}">
                      <a16:creationId xmlns:a16="http://schemas.microsoft.com/office/drawing/2014/main" id="{2BF1B866-A04D-4FAA-B3F3-4226C980C2B1}"/>
                    </a:ext>
                  </a:extLst>
                </p:cNvPr>
                <p:cNvCxnSpPr/>
                <p:nvPr/>
              </p:nvCxnSpPr>
              <p:spPr>
                <a:xfrm flipV="1">
                  <a:off x="2757409" y="1341587"/>
                  <a:ext cx="0" cy="72000"/>
                </a:xfrm>
                <a:prstGeom prst="line">
                  <a:avLst/>
                </a:prstGeom>
                <a:noFill/>
                <a:ln w="25400" cap="flat" cmpd="sng" algn="ctr">
                  <a:solidFill>
                    <a:sysClr val="windowText" lastClr="000000"/>
                  </a:solidFill>
                  <a:prstDash val="solid"/>
                </a:ln>
                <a:effectLst/>
              </p:spPr>
            </p:cxnSp>
            <p:cxnSp>
              <p:nvCxnSpPr>
                <p:cNvPr id="568" name="직선 연결선 567">
                  <a:extLst>
                    <a:ext uri="{FF2B5EF4-FFF2-40B4-BE49-F238E27FC236}">
                      <a16:creationId xmlns:a16="http://schemas.microsoft.com/office/drawing/2014/main" id="{360F7B9B-EA62-432F-BF09-0AD5BC1C06C0}"/>
                    </a:ext>
                  </a:extLst>
                </p:cNvPr>
                <p:cNvCxnSpPr/>
                <p:nvPr/>
              </p:nvCxnSpPr>
              <p:spPr>
                <a:xfrm flipV="1">
                  <a:off x="2613409" y="1140316"/>
                  <a:ext cx="288000" cy="36000"/>
                </a:xfrm>
                <a:prstGeom prst="line">
                  <a:avLst/>
                </a:prstGeom>
                <a:noFill/>
                <a:ln w="25400" cap="flat" cmpd="sng" algn="ctr">
                  <a:solidFill>
                    <a:sysClr val="windowText" lastClr="000000"/>
                  </a:solidFill>
                  <a:prstDash val="solid"/>
                </a:ln>
                <a:effectLst/>
              </p:spPr>
            </p:cxnSp>
            <p:cxnSp>
              <p:nvCxnSpPr>
                <p:cNvPr id="569" name="직선 연결선 568">
                  <a:extLst>
                    <a:ext uri="{FF2B5EF4-FFF2-40B4-BE49-F238E27FC236}">
                      <a16:creationId xmlns:a16="http://schemas.microsoft.com/office/drawing/2014/main" id="{93D19CCC-D867-47E0-B49C-3EE3C6532C58}"/>
                    </a:ext>
                  </a:extLst>
                </p:cNvPr>
                <p:cNvCxnSpPr/>
                <p:nvPr/>
              </p:nvCxnSpPr>
              <p:spPr>
                <a:xfrm>
                  <a:off x="2613409" y="1096598"/>
                  <a:ext cx="288000" cy="36000"/>
                </a:xfrm>
                <a:prstGeom prst="line">
                  <a:avLst/>
                </a:prstGeom>
                <a:noFill/>
                <a:ln w="25400" cap="flat" cmpd="sng" algn="ctr">
                  <a:solidFill>
                    <a:sysClr val="windowText" lastClr="000000"/>
                  </a:solidFill>
                  <a:prstDash val="solid"/>
                </a:ln>
                <a:effectLst/>
              </p:spPr>
            </p:cxnSp>
            <p:cxnSp>
              <p:nvCxnSpPr>
                <p:cNvPr id="570" name="직선 연결선 569">
                  <a:extLst>
                    <a:ext uri="{FF2B5EF4-FFF2-40B4-BE49-F238E27FC236}">
                      <a16:creationId xmlns:a16="http://schemas.microsoft.com/office/drawing/2014/main" id="{572DFD27-45F7-46E7-ADCC-5851B1A503CA}"/>
                    </a:ext>
                  </a:extLst>
                </p:cNvPr>
                <p:cNvCxnSpPr/>
                <p:nvPr/>
              </p:nvCxnSpPr>
              <p:spPr>
                <a:xfrm flipV="1">
                  <a:off x="2610949" y="1225869"/>
                  <a:ext cx="288000" cy="36000"/>
                </a:xfrm>
                <a:prstGeom prst="line">
                  <a:avLst/>
                </a:prstGeom>
                <a:noFill/>
                <a:ln w="25400" cap="flat" cmpd="sng" algn="ctr">
                  <a:solidFill>
                    <a:sysClr val="windowText" lastClr="000000"/>
                  </a:solidFill>
                  <a:prstDash val="solid"/>
                </a:ln>
                <a:effectLst/>
              </p:spPr>
            </p:cxnSp>
            <p:cxnSp>
              <p:nvCxnSpPr>
                <p:cNvPr id="571" name="직선 연결선 570">
                  <a:extLst>
                    <a:ext uri="{FF2B5EF4-FFF2-40B4-BE49-F238E27FC236}">
                      <a16:creationId xmlns:a16="http://schemas.microsoft.com/office/drawing/2014/main" id="{12008CB4-2CCA-4969-946B-E622CE9F641D}"/>
                    </a:ext>
                  </a:extLst>
                </p:cNvPr>
                <p:cNvCxnSpPr/>
                <p:nvPr/>
              </p:nvCxnSpPr>
              <p:spPr>
                <a:xfrm>
                  <a:off x="2610949" y="1182151"/>
                  <a:ext cx="288000" cy="36000"/>
                </a:xfrm>
                <a:prstGeom prst="line">
                  <a:avLst/>
                </a:prstGeom>
                <a:noFill/>
                <a:ln w="25400" cap="flat" cmpd="sng" algn="ctr">
                  <a:solidFill>
                    <a:sysClr val="windowText" lastClr="000000"/>
                  </a:solidFill>
                  <a:prstDash val="solid"/>
                </a:ln>
                <a:effectLst/>
              </p:spPr>
            </p:cxnSp>
            <p:cxnSp>
              <p:nvCxnSpPr>
                <p:cNvPr id="572" name="직선 연결선 571">
                  <a:extLst>
                    <a:ext uri="{FF2B5EF4-FFF2-40B4-BE49-F238E27FC236}">
                      <a16:creationId xmlns:a16="http://schemas.microsoft.com/office/drawing/2014/main" id="{607D3749-934C-4408-8DC5-AA6C9990E6CB}"/>
                    </a:ext>
                  </a:extLst>
                </p:cNvPr>
                <p:cNvCxnSpPr/>
                <p:nvPr/>
              </p:nvCxnSpPr>
              <p:spPr>
                <a:xfrm flipV="1">
                  <a:off x="2748315" y="1305587"/>
                  <a:ext cx="144000" cy="36000"/>
                </a:xfrm>
                <a:prstGeom prst="line">
                  <a:avLst/>
                </a:prstGeom>
                <a:noFill/>
                <a:ln w="25400" cap="flat" cmpd="sng" algn="ctr">
                  <a:solidFill>
                    <a:sysClr val="windowText" lastClr="000000"/>
                  </a:solidFill>
                  <a:prstDash val="solid"/>
                </a:ln>
                <a:effectLst/>
              </p:spPr>
            </p:cxnSp>
            <p:cxnSp>
              <p:nvCxnSpPr>
                <p:cNvPr id="573" name="직선 연결선 572">
                  <a:extLst>
                    <a:ext uri="{FF2B5EF4-FFF2-40B4-BE49-F238E27FC236}">
                      <a16:creationId xmlns:a16="http://schemas.microsoft.com/office/drawing/2014/main" id="{06FE1F8E-B19D-43C3-82C2-07CD6B82E753}"/>
                    </a:ext>
                  </a:extLst>
                </p:cNvPr>
                <p:cNvCxnSpPr/>
                <p:nvPr/>
              </p:nvCxnSpPr>
              <p:spPr>
                <a:xfrm>
                  <a:off x="2610949" y="1261869"/>
                  <a:ext cx="288000" cy="36000"/>
                </a:xfrm>
                <a:prstGeom prst="line">
                  <a:avLst/>
                </a:prstGeom>
                <a:noFill/>
                <a:ln w="25400" cap="flat" cmpd="sng" algn="ctr">
                  <a:solidFill>
                    <a:sysClr val="windowText" lastClr="000000"/>
                  </a:solidFill>
                  <a:prstDash val="solid"/>
                </a:ln>
                <a:effectLst/>
              </p:spPr>
            </p:cxnSp>
          </p:grpSp>
          <p:cxnSp>
            <p:nvCxnSpPr>
              <p:cNvPr id="564" name="직선 연결선 563">
                <a:extLst>
                  <a:ext uri="{FF2B5EF4-FFF2-40B4-BE49-F238E27FC236}">
                    <a16:creationId xmlns:a16="http://schemas.microsoft.com/office/drawing/2014/main" id="{A8E4E177-8274-4A8F-8E6F-CAB52C86BCA0}"/>
                  </a:ext>
                </a:extLst>
              </p:cNvPr>
              <p:cNvCxnSpPr/>
              <p:nvPr/>
            </p:nvCxnSpPr>
            <p:spPr>
              <a:xfrm rot="10800000" flipH="1" flipV="1">
                <a:off x="3726805" y="1554612"/>
                <a:ext cx="0" cy="351475"/>
              </a:xfrm>
              <a:prstGeom prst="line">
                <a:avLst/>
              </a:prstGeom>
              <a:noFill/>
              <a:ln w="25400" cap="flat" cmpd="sng" algn="ctr">
                <a:solidFill>
                  <a:sysClr val="windowText" lastClr="000000"/>
                </a:solidFill>
                <a:prstDash val="solid"/>
              </a:ln>
              <a:effectLst/>
            </p:spPr>
          </p:cxnSp>
        </p:grpSp>
        <p:sp>
          <p:nvSpPr>
            <p:cNvPr id="526" name="TextBox 525">
              <a:extLst>
                <a:ext uri="{FF2B5EF4-FFF2-40B4-BE49-F238E27FC236}">
                  <a16:creationId xmlns:a16="http://schemas.microsoft.com/office/drawing/2014/main" id="{E922D601-B96F-44D1-9C37-D351F6287186}"/>
                </a:ext>
              </a:extLst>
            </p:cNvPr>
            <p:cNvSpPr txBox="1"/>
            <p:nvPr/>
          </p:nvSpPr>
          <p:spPr>
            <a:xfrm>
              <a:off x="2762117" y="1813673"/>
              <a:ext cx="900100" cy="2244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2400" b="0" i="0" u="none" strike="noStrike" kern="0" cap="none" spc="0" normalizeH="0" baseline="0" noProof="0">
                  <a:ln>
                    <a:noFill/>
                  </a:ln>
                  <a:solidFill>
                    <a:prstClr val="black"/>
                  </a:solidFill>
                  <a:effectLst/>
                  <a:uLnTx/>
                  <a:uFillTx/>
                  <a:latin typeface="Times New Roman"/>
                </a:rPr>
                <a:t>100</a:t>
              </a:r>
              <a:r>
                <a:rPr kumimoji="0" lang="el-GR" altLang="ko-KR" sz="2400" b="0" i="0" u="none" strike="noStrike" kern="0" cap="none" spc="0" normalizeH="0" baseline="0" noProof="0">
                  <a:ln>
                    <a:noFill/>
                  </a:ln>
                  <a:solidFill>
                    <a:prstClr val="black"/>
                  </a:solidFill>
                  <a:effectLst/>
                  <a:uLnTx/>
                  <a:uFillTx/>
                  <a:latin typeface="Times New Roman"/>
                </a:rPr>
                <a:t>Ω</a:t>
              </a:r>
              <a:endParaRPr kumimoji="0" lang="ko-KR" altLang="en-US" sz="2400" b="0" i="0" u="none" strike="noStrike" kern="0" cap="none" spc="0" normalizeH="0" baseline="0" noProof="0">
                <a:ln>
                  <a:noFill/>
                </a:ln>
                <a:solidFill>
                  <a:prstClr val="black"/>
                </a:solidFill>
                <a:effectLst/>
                <a:uLnTx/>
                <a:uFillTx/>
                <a:latin typeface="Times New Roman"/>
              </a:endParaRPr>
            </a:p>
          </p:txBody>
        </p:sp>
        <p:cxnSp>
          <p:nvCxnSpPr>
            <p:cNvPr id="527" name="직선 연결선 526">
              <a:extLst>
                <a:ext uri="{FF2B5EF4-FFF2-40B4-BE49-F238E27FC236}">
                  <a16:creationId xmlns:a16="http://schemas.microsoft.com/office/drawing/2014/main" id="{5006578C-1B74-4487-9C53-8F4747B5E499}"/>
                </a:ext>
              </a:extLst>
            </p:cNvPr>
            <p:cNvCxnSpPr/>
            <p:nvPr/>
          </p:nvCxnSpPr>
          <p:spPr>
            <a:xfrm flipV="1">
              <a:off x="3217424" y="1504871"/>
              <a:ext cx="180000" cy="0"/>
            </a:xfrm>
            <a:prstGeom prst="line">
              <a:avLst/>
            </a:prstGeom>
            <a:noFill/>
            <a:ln w="28575" cap="flat" cmpd="sng" algn="ctr">
              <a:solidFill>
                <a:sysClr val="windowText" lastClr="000000">
                  <a:shade val="95000"/>
                  <a:satMod val="105000"/>
                </a:sysClr>
              </a:solidFill>
              <a:prstDash val="solid"/>
            </a:ln>
            <a:effectLst/>
          </p:spPr>
        </p:cxnSp>
        <p:cxnSp>
          <p:nvCxnSpPr>
            <p:cNvPr id="528" name="직선 연결선 527">
              <a:extLst>
                <a:ext uri="{FF2B5EF4-FFF2-40B4-BE49-F238E27FC236}">
                  <a16:creationId xmlns:a16="http://schemas.microsoft.com/office/drawing/2014/main" id="{AF89F63E-49FC-4E9B-8B5B-C8BCB8294723}"/>
                </a:ext>
              </a:extLst>
            </p:cNvPr>
            <p:cNvCxnSpPr/>
            <p:nvPr/>
          </p:nvCxnSpPr>
          <p:spPr>
            <a:xfrm flipV="1">
              <a:off x="3198852" y="2350689"/>
              <a:ext cx="180000" cy="0"/>
            </a:xfrm>
            <a:prstGeom prst="line">
              <a:avLst/>
            </a:prstGeom>
            <a:noFill/>
            <a:ln w="28575" cap="flat" cmpd="sng" algn="ctr">
              <a:solidFill>
                <a:sysClr val="windowText" lastClr="000000">
                  <a:shade val="95000"/>
                  <a:satMod val="105000"/>
                </a:sysClr>
              </a:solidFill>
              <a:prstDash val="solid"/>
            </a:ln>
            <a:effectLst/>
          </p:spPr>
        </p:cxnSp>
        <p:sp>
          <p:nvSpPr>
            <p:cNvPr id="529" name="TextBox 528">
              <a:extLst>
                <a:ext uri="{FF2B5EF4-FFF2-40B4-BE49-F238E27FC236}">
                  <a16:creationId xmlns:a16="http://schemas.microsoft.com/office/drawing/2014/main" id="{BA0420D2-194F-4B61-81FB-114180CCD7C2}"/>
                </a:ext>
              </a:extLst>
            </p:cNvPr>
            <p:cNvSpPr txBox="1"/>
            <p:nvPr/>
          </p:nvSpPr>
          <p:spPr>
            <a:xfrm>
              <a:off x="3368746" y="1186296"/>
              <a:ext cx="939446" cy="2244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2400" b="0" i="0" u="none" strike="noStrike" kern="0" cap="none" spc="0" normalizeH="0" baseline="0" noProof="0">
                  <a:ln>
                    <a:noFill/>
                  </a:ln>
                  <a:solidFill>
                    <a:prstClr val="black"/>
                  </a:solidFill>
                  <a:effectLst/>
                  <a:uLnTx/>
                  <a:uFillTx/>
                  <a:latin typeface="Times New Roman"/>
                </a:rPr>
                <a:t>50</a:t>
              </a:r>
              <a:r>
                <a:rPr kumimoji="0" lang="el-GR" altLang="ko-KR" sz="2400" b="0" i="0" u="none" strike="noStrike" kern="0" cap="none" spc="0" normalizeH="0" baseline="0" noProof="0">
                  <a:ln>
                    <a:noFill/>
                  </a:ln>
                  <a:solidFill>
                    <a:prstClr val="black"/>
                  </a:solidFill>
                  <a:effectLst/>
                  <a:uLnTx/>
                  <a:uFillTx/>
                  <a:latin typeface="Times New Roman"/>
                </a:rPr>
                <a:t>Ω</a:t>
              </a:r>
              <a:r>
                <a:rPr kumimoji="0" lang="en-US" altLang="ko-KR" sz="2400" b="0" i="0" u="none" strike="noStrike" kern="0" cap="none" spc="0" normalizeH="0" baseline="0" noProof="0">
                  <a:ln>
                    <a:noFill/>
                  </a:ln>
                  <a:solidFill>
                    <a:prstClr val="black"/>
                  </a:solidFill>
                  <a:effectLst/>
                  <a:uLnTx/>
                  <a:uFillTx/>
                  <a:latin typeface="Times New Roman"/>
                </a:rPr>
                <a:t>, 19</a:t>
              </a:r>
              <a:r>
                <a:rPr kumimoji="0" lang="en-US" altLang="ko-KR"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º</a:t>
              </a:r>
              <a:endParaRPr kumimoji="0" lang="ko-KR" altLang="en-US" sz="2400" b="0" i="0" u="none" strike="noStrike" kern="0" cap="none" spc="0" normalizeH="0" baseline="0" noProof="0">
                <a:ln>
                  <a:noFill/>
                </a:ln>
                <a:solidFill>
                  <a:prstClr val="black"/>
                </a:solidFill>
                <a:effectLst/>
                <a:uLnTx/>
                <a:uFillTx/>
                <a:latin typeface="Times New Roman"/>
              </a:endParaRPr>
            </a:p>
          </p:txBody>
        </p:sp>
        <p:sp>
          <p:nvSpPr>
            <p:cNvPr id="531" name="직사각형 530">
              <a:extLst>
                <a:ext uri="{FF2B5EF4-FFF2-40B4-BE49-F238E27FC236}">
                  <a16:creationId xmlns:a16="http://schemas.microsoft.com/office/drawing/2014/main" id="{10FC9951-76DF-468A-88E8-D28F041550C5}"/>
                </a:ext>
              </a:extLst>
            </p:cNvPr>
            <p:cNvSpPr/>
            <p:nvPr/>
          </p:nvSpPr>
          <p:spPr>
            <a:xfrm>
              <a:off x="3373782" y="2320070"/>
              <a:ext cx="720000" cy="1008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3200" b="0" i="0" u="none" strike="noStrike" kern="0" cap="none" spc="0" normalizeH="0" baseline="0" noProof="0">
                <a:ln>
                  <a:noFill/>
                </a:ln>
                <a:solidFill>
                  <a:prstClr val="white"/>
                </a:solidFill>
                <a:effectLst/>
                <a:uLnTx/>
                <a:uFillTx/>
                <a:latin typeface="Times New Roman"/>
                <a:ea typeface="맑은 고딕"/>
                <a:cs typeface="+mn-cs"/>
              </a:endParaRPr>
            </a:p>
          </p:txBody>
        </p:sp>
        <p:sp>
          <p:nvSpPr>
            <p:cNvPr id="532" name="TextBox 531">
              <a:extLst>
                <a:ext uri="{FF2B5EF4-FFF2-40B4-BE49-F238E27FC236}">
                  <a16:creationId xmlns:a16="http://schemas.microsoft.com/office/drawing/2014/main" id="{8ED2F8A2-E9D4-4BD8-802B-68EDC72DF204}"/>
                </a:ext>
              </a:extLst>
            </p:cNvPr>
            <p:cNvSpPr txBox="1"/>
            <p:nvPr/>
          </p:nvSpPr>
          <p:spPr>
            <a:xfrm>
              <a:off x="3389439" y="2408657"/>
              <a:ext cx="851378" cy="2244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2400" b="0" i="0" u="none" strike="noStrike" kern="0" cap="none" spc="0" normalizeH="0" baseline="0" noProof="0">
                  <a:ln>
                    <a:noFill/>
                  </a:ln>
                  <a:solidFill>
                    <a:prstClr val="black"/>
                  </a:solidFill>
                  <a:effectLst/>
                  <a:uLnTx/>
                  <a:uFillTx/>
                  <a:latin typeface="Times New Roman"/>
                </a:rPr>
                <a:t>70</a:t>
              </a:r>
              <a:r>
                <a:rPr kumimoji="0" lang="el-GR" altLang="ko-KR" sz="2400" b="0" i="0" u="none" strike="noStrike" kern="0" cap="none" spc="0" normalizeH="0" baseline="0" noProof="0">
                  <a:ln>
                    <a:noFill/>
                  </a:ln>
                  <a:solidFill>
                    <a:prstClr val="black"/>
                  </a:solidFill>
                  <a:effectLst/>
                  <a:uLnTx/>
                  <a:uFillTx/>
                  <a:latin typeface="Times New Roman"/>
                </a:rPr>
                <a:t>Ω</a:t>
              </a:r>
              <a:r>
                <a:rPr kumimoji="0" lang="en-US" altLang="ko-KR" sz="2400" b="0" i="0" u="none" strike="noStrike" kern="0" cap="none" spc="0" normalizeH="0" baseline="0" noProof="0">
                  <a:ln>
                    <a:noFill/>
                  </a:ln>
                  <a:solidFill>
                    <a:prstClr val="black"/>
                  </a:solidFill>
                  <a:effectLst/>
                  <a:uLnTx/>
                  <a:uFillTx/>
                  <a:latin typeface="Times New Roman"/>
                </a:rPr>
                <a:t>, 40</a:t>
              </a:r>
              <a:r>
                <a:rPr kumimoji="0" lang="en-US" altLang="ko-KR"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º</a:t>
              </a:r>
              <a:endParaRPr kumimoji="0" lang="ko-KR" altLang="en-US" sz="2400" b="0" i="0" u="none" strike="noStrike" kern="0" cap="none" spc="0" normalizeH="0" baseline="0" noProof="0">
                <a:ln>
                  <a:noFill/>
                </a:ln>
                <a:solidFill>
                  <a:prstClr val="black"/>
                </a:solidFill>
                <a:effectLst/>
                <a:uLnTx/>
                <a:uFillTx/>
                <a:latin typeface="Times New Roman"/>
              </a:endParaRPr>
            </a:p>
          </p:txBody>
        </p:sp>
        <p:grpSp>
          <p:nvGrpSpPr>
            <p:cNvPr id="533" name="그룹 532">
              <a:extLst>
                <a:ext uri="{FF2B5EF4-FFF2-40B4-BE49-F238E27FC236}">
                  <a16:creationId xmlns:a16="http://schemas.microsoft.com/office/drawing/2014/main" id="{E3689638-4CD6-476D-AF1A-2CFC8915B575}"/>
                </a:ext>
              </a:extLst>
            </p:cNvPr>
            <p:cNvGrpSpPr/>
            <p:nvPr/>
          </p:nvGrpSpPr>
          <p:grpSpPr>
            <a:xfrm>
              <a:off x="4093782" y="1455989"/>
              <a:ext cx="263238" cy="90000"/>
              <a:chOff x="3360126" y="1541439"/>
              <a:chExt cx="263238" cy="90000"/>
            </a:xfrm>
          </p:grpSpPr>
          <p:sp>
            <p:nvSpPr>
              <p:cNvPr id="561" name="타원 560">
                <a:extLst>
                  <a:ext uri="{FF2B5EF4-FFF2-40B4-BE49-F238E27FC236}">
                    <a16:creationId xmlns:a16="http://schemas.microsoft.com/office/drawing/2014/main" id="{F1E0544D-2534-459F-A664-D617DB6AA6A0}"/>
                  </a:ext>
                </a:extLst>
              </p:cNvPr>
              <p:cNvSpPr/>
              <p:nvPr/>
            </p:nvSpPr>
            <p:spPr>
              <a:xfrm rot="10800000">
                <a:off x="3533364" y="1541439"/>
                <a:ext cx="90000" cy="900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0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cxnSp>
            <p:nvCxnSpPr>
              <p:cNvPr id="562" name="직선 연결선 561">
                <a:extLst>
                  <a:ext uri="{FF2B5EF4-FFF2-40B4-BE49-F238E27FC236}">
                    <a16:creationId xmlns:a16="http://schemas.microsoft.com/office/drawing/2014/main" id="{9FFD1FAF-A2EB-4292-BC17-15310362E69A}"/>
                  </a:ext>
                </a:extLst>
              </p:cNvPr>
              <p:cNvCxnSpPr/>
              <p:nvPr/>
            </p:nvCxnSpPr>
            <p:spPr>
              <a:xfrm flipV="1">
                <a:off x="3360126" y="1586439"/>
                <a:ext cx="180000" cy="0"/>
              </a:xfrm>
              <a:prstGeom prst="line">
                <a:avLst/>
              </a:prstGeom>
              <a:noFill/>
              <a:ln w="28575" cap="flat" cmpd="sng" algn="ctr">
                <a:solidFill>
                  <a:sysClr val="windowText" lastClr="000000">
                    <a:shade val="95000"/>
                    <a:satMod val="105000"/>
                  </a:sysClr>
                </a:solidFill>
                <a:prstDash val="solid"/>
              </a:ln>
              <a:effectLst/>
            </p:spPr>
          </p:cxnSp>
        </p:grpSp>
        <p:grpSp>
          <p:nvGrpSpPr>
            <p:cNvPr id="534" name="그룹 533">
              <a:extLst>
                <a:ext uri="{FF2B5EF4-FFF2-40B4-BE49-F238E27FC236}">
                  <a16:creationId xmlns:a16="http://schemas.microsoft.com/office/drawing/2014/main" id="{9E0E8172-DB14-4416-A319-E426FBC82197}"/>
                </a:ext>
              </a:extLst>
            </p:cNvPr>
            <p:cNvGrpSpPr/>
            <p:nvPr/>
          </p:nvGrpSpPr>
          <p:grpSpPr>
            <a:xfrm>
              <a:off x="4093782" y="2315854"/>
              <a:ext cx="263238" cy="90000"/>
              <a:chOff x="3360126" y="1541439"/>
              <a:chExt cx="263238" cy="90000"/>
            </a:xfrm>
          </p:grpSpPr>
          <p:sp>
            <p:nvSpPr>
              <p:cNvPr id="559" name="타원 558">
                <a:extLst>
                  <a:ext uri="{FF2B5EF4-FFF2-40B4-BE49-F238E27FC236}">
                    <a16:creationId xmlns:a16="http://schemas.microsoft.com/office/drawing/2014/main" id="{4BC82DDF-C8ED-4394-94BC-5543F1733BFC}"/>
                  </a:ext>
                </a:extLst>
              </p:cNvPr>
              <p:cNvSpPr/>
              <p:nvPr/>
            </p:nvSpPr>
            <p:spPr>
              <a:xfrm rot="10800000">
                <a:off x="3533364" y="1541439"/>
                <a:ext cx="90000" cy="900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0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cxnSp>
            <p:nvCxnSpPr>
              <p:cNvPr id="560" name="직선 연결선 559">
                <a:extLst>
                  <a:ext uri="{FF2B5EF4-FFF2-40B4-BE49-F238E27FC236}">
                    <a16:creationId xmlns:a16="http://schemas.microsoft.com/office/drawing/2014/main" id="{EC0F4A5E-4DEA-49BC-9BED-D728D2F7B8E1}"/>
                  </a:ext>
                </a:extLst>
              </p:cNvPr>
              <p:cNvCxnSpPr/>
              <p:nvPr/>
            </p:nvCxnSpPr>
            <p:spPr>
              <a:xfrm flipV="1">
                <a:off x="3360126" y="1586439"/>
                <a:ext cx="180000" cy="0"/>
              </a:xfrm>
              <a:prstGeom prst="line">
                <a:avLst/>
              </a:prstGeom>
              <a:noFill/>
              <a:ln w="28575" cap="flat" cmpd="sng" algn="ctr">
                <a:solidFill>
                  <a:sysClr val="windowText" lastClr="000000">
                    <a:shade val="95000"/>
                    <a:satMod val="105000"/>
                  </a:sysClr>
                </a:solidFill>
                <a:prstDash val="solid"/>
              </a:ln>
              <a:effectLst/>
            </p:spPr>
          </p:cxnSp>
        </p:grpSp>
        <p:grpSp>
          <p:nvGrpSpPr>
            <p:cNvPr id="535" name="그룹 534">
              <a:extLst>
                <a:ext uri="{FF2B5EF4-FFF2-40B4-BE49-F238E27FC236}">
                  <a16:creationId xmlns:a16="http://schemas.microsoft.com/office/drawing/2014/main" id="{B25A3533-F4C7-4D53-A2C2-D0B4FBE98811}"/>
                </a:ext>
              </a:extLst>
            </p:cNvPr>
            <p:cNvGrpSpPr/>
            <p:nvPr/>
          </p:nvGrpSpPr>
          <p:grpSpPr>
            <a:xfrm flipV="1">
              <a:off x="3360279" y="2071830"/>
              <a:ext cx="180001" cy="250858"/>
              <a:chOff x="4094946" y="4538344"/>
              <a:chExt cx="180001" cy="250858"/>
            </a:xfrm>
          </p:grpSpPr>
          <p:cxnSp>
            <p:nvCxnSpPr>
              <p:cNvPr id="555" name="직선 연결선 554">
                <a:extLst>
                  <a:ext uri="{FF2B5EF4-FFF2-40B4-BE49-F238E27FC236}">
                    <a16:creationId xmlns:a16="http://schemas.microsoft.com/office/drawing/2014/main" id="{E71631D8-6C21-4C0B-9863-1B0BC18963B1}"/>
                  </a:ext>
                </a:extLst>
              </p:cNvPr>
              <p:cNvCxnSpPr/>
              <p:nvPr/>
            </p:nvCxnSpPr>
            <p:spPr>
              <a:xfrm rot="10800000" flipV="1">
                <a:off x="4184947" y="4735202"/>
                <a:ext cx="0" cy="54000"/>
              </a:xfrm>
              <a:prstGeom prst="line">
                <a:avLst/>
              </a:prstGeom>
              <a:noFill/>
              <a:ln w="25400" cap="flat" cmpd="sng" algn="ctr">
                <a:solidFill>
                  <a:sysClr val="windowText" lastClr="000000"/>
                </a:solidFill>
                <a:prstDash val="solid"/>
              </a:ln>
              <a:effectLst/>
            </p:spPr>
          </p:cxnSp>
          <p:cxnSp>
            <p:nvCxnSpPr>
              <p:cNvPr id="556" name="직선 연결선 555">
                <a:extLst>
                  <a:ext uri="{FF2B5EF4-FFF2-40B4-BE49-F238E27FC236}">
                    <a16:creationId xmlns:a16="http://schemas.microsoft.com/office/drawing/2014/main" id="{43878D1F-5F59-44C3-BC62-E891A5DCE680}"/>
                  </a:ext>
                </a:extLst>
              </p:cNvPr>
              <p:cNvCxnSpPr/>
              <p:nvPr/>
            </p:nvCxnSpPr>
            <p:spPr>
              <a:xfrm rot="10800000" flipV="1">
                <a:off x="4186856" y="4538344"/>
                <a:ext cx="0" cy="144000"/>
              </a:xfrm>
              <a:prstGeom prst="line">
                <a:avLst/>
              </a:prstGeom>
              <a:noFill/>
              <a:ln w="25400" cap="flat" cmpd="sng" algn="ctr">
                <a:solidFill>
                  <a:sysClr val="windowText" lastClr="000000"/>
                </a:solidFill>
                <a:prstDash val="solid"/>
              </a:ln>
              <a:effectLst/>
            </p:spPr>
          </p:cxnSp>
          <p:cxnSp>
            <p:nvCxnSpPr>
              <p:cNvPr id="557" name="직선 연결선 556">
                <a:extLst>
                  <a:ext uri="{FF2B5EF4-FFF2-40B4-BE49-F238E27FC236}">
                    <a16:creationId xmlns:a16="http://schemas.microsoft.com/office/drawing/2014/main" id="{9C8092C9-2EC6-4CED-B7C1-DB8188257CA2}"/>
                  </a:ext>
                </a:extLst>
              </p:cNvPr>
              <p:cNvCxnSpPr/>
              <p:nvPr/>
            </p:nvCxnSpPr>
            <p:spPr>
              <a:xfrm rot="10800000" flipV="1">
                <a:off x="4094946" y="4723971"/>
                <a:ext cx="180000" cy="0"/>
              </a:xfrm>
              <a:prstGeom prst="line">
                <a:avLst/>
              </a:prstGeom>
              <a:noFill/>
              <a:ln w="25400" cap="flat" cmpd="sng" algn="ctr">
                <a:solidFill>
                  <a:sysClr val="windowText" lastClr="000000"/>
                </a:solidFill>
                <a:prstDash val="solid"/>
              </a:ln>
              <a:effectLst/>
            </p:spPr>
          </p:cxnSp>
          <p:cxnSp>
            <p:nvCxnSpPr>
              <p:cNvPr id="558" name="직선 연결선 557">
                <a:extLst>
                  <a:ext uri="{FF2B5EF4-FFF2-40B4-BE49-F238E27FC236}">
                    <a16:creationId xmlns:a16="http://schemas.microsoft.com/office/drawing/2014/main" id="{4CBBF757-4966-4615-A6D1-12AA96EBFB58}"/>
                  </a:ext>
                </a:extLst>
              </p:cNvPr>
              <p:cNvCxnSpPr/>
              <p:nvPr/>
            </p:nvCxnSpPr>
            <p:spPr>
              <a:xfrm rot="10800000" flipV="1">
                <a:off x="4094947" y="4672899"/>
                <a:ext cx="180000" cy="0"/>
              </a:xfrm>
              <a:prstGeom prst="line">
                <a:avLst/>
              </a:prstGeom>
              <a:noFill/>
              <a:ln w="25400" cap="flat" cmpd="sng" algn="ctr">
                <a:solidFill>
                  <a:sysClr val="windowText" lastClr="000000"/>
                </a:solidFill>
                <a:prstDash val="solid"/>
              </a:ln>
              <a:effectLst/>
            </p:spPr>
          </p:cxnSp>
        </p:grpSp>
        <p:grpSp>
          <p:nvGrpSpPr>
            <p:cNvPr id="536" name="그룹 535">
              <a:extLst>
                <a:ext uri="{FF2B5EF4-FFF2-40B4-BE49-F238E27FC236}">
                  <a16:creationId xmlns:a16="http://schemas.microsoft.com/office/drawing/2014/main" id="{93704426-7AC1-4E01-93B6-6978096383A1}"/>
                </a:ext>
              </a:extLst>
            </p:cNvPr>
            <p:cNvGrpSpPr/>
            <p:nvPr/>
          </p:nvGrpSpPr>
          <p:grpSpPr>
            <a:xfrm rot="10800000">
              <a:off x="3663371" y="1952773"/>
              <a:ext cx="135000" cy="125997"/>
              <a:chOff x="3624052" y="3370139"/>
              <a:chExt cx="180000" cy="167997"/>
            </a:xfrm>
          </p:grpSpPr>
          <p:cxnSp>
            <p:nvCxnSpPr>
              <p:cNvPr id="551" name="직선 연결선 550">
                <a:extLst>
                  <a:ext uri="{FF2B5EF4-FFF2-40B4-BE49-F238E27FC236}">
                    <a16:creationId xmlns:a16="http://schemas.microsoft.com/office/drawing/2014/main" id="{8B27FEDB-B612-44CD-B99C-EB16179BAAA1}"/>
                  </a:ext>
                </a:extLst>
              </p:cNvPr>
              <p:cNvCxnSpPr/>
              <p:nvPr/>
            </p:nvCxnSpPr>
            <p:spPr>
              <a:xfrm flipH="1">
                <a:off x="3714052" y="3370139"/>
                <a:ext cx="0" cy="72001"/>
              </a:xfrm>
              <a:prstGeom prst="line">
                <a:avLst/>
              </a:prstGeom>
              <a:noFill/>
              <a:ln w="25400" cap="flat" cmpd="sng" algn="ctr">
                <a:solidFill>
                  <a:sysClr val="windowText" lastClr="000000"/>
                </a:solidFill>
                <a:prstDash val="solid"/>
              </a:ln>
              <a:effectLst/>
            </p:spPr>
          </p:cxnSp>
          <p:cxnSp>
            <p:nvCxnSpPr>
              <p:cNvPr id="552" name="직선 연결선 551">
                <a:extLst>
                  <a:ext uri="{FF2B5EF4-FFF2-40B4-BE49-F238E27FC236}">
                    <a16:creationId xmlns:a16="http://schemas.microsoft.com/office/drawing/2014/main" id="{27AB5786-82BE-4F43-899B-B94C1D9627DF}"/>
                  </a:ext>
                </a:extLst>
              </p:cNvPr>
              <p:cNvCxnSpPr/>
              <p:nvPr/>
            </p:nvCxnSpPr>
            <p:spPr>
              <a:xfrm flipH="1">
                <a:off x="3624052" y="3450829"/>
                <a:ext cx="180000" cy="0"/>
              </a:xfrm>
              <a:prstGeom prst="line">
                <a:avLst/>
              </a:prstGeom>
              <a:noFill/>
              <a:ln w="25400" cap="flat" cmpd="sng" algn="ctr">
                <a:solidFill>
                  <a:sysClr val="windowText" lastClr="000000"/>
                </a:solidFill>
                <a:prstDash val="solid"/>
              </a:ln>
              <a:effectLst/>
            </p:spPr>
          </p:cxnSp>
          <p:cxnSp>
            <p:nvCxnSpPr>
              <p:cNvPr id="553" name="직선 연결선 552">
                <a:extLst>
                  <a:ext uri="{FF2B5EF4-FFF2-40B4-BE49-F238E27FC236}">
                    <a16:creationId xmlns:a16="http://schemas.microsoft.com/office/drawing/2014/main" id="{89BC04E5-35CD-4960-9C60-42F27B9735F2}"/>
                  </a:ext>
                </a:extLst>
              </p:cNvPr>
              <p:cNvCxnSpPr/>
              <p:nvPr/>
            </p:nvCxnSpPr>
            <p:spPr>
              <a:xfrm flipH="1">
                <a:off x="3642052" y="3494063"/>
                <a:ext cx="144000" cy="0"/>
              </a:xfrm>
              <a:prstGeom prst="line">
                <a:avLst/>
              </a:prstGeom>
              <a:noFill/>
              <a:ln w="25400" cap="flat" cmpd="sng" algn="ctr">
                <a:solidFill>
                  <a:sysClr val="windowText" lastClr="000000"/>
                </a:solidFill>
                <a:prstDash val="solid"/>
              </a:ln>
              <a:effectLst/>
            </p:spPr>
          </p:cxnSp>
          <p:cxnSp>
            <p:nvCxnSpPr>
              <p:cNvPr id="554" name="직선 연결선 553">
                <a:extLst>
                  <a:ext uri="{FF2B5EF4-FFF2-40B4-BE49-F238E27FC236}">
                    <a16:creationId xmlns:a16="http://schemas.microsoft.com/office/drawing/2014/main" id="{FD2065D2-EAC5-4116-84E9-0FA76E5268AB}"/>
                  </a:ext>
                </a:extLst>
              </p:cNvPr>
              <p:cNvCxnSpPr/>
              <p:nvPr/>
            </p:nvCxnSpPr>
            <p:spPr>
              <a:xfrm flipH="1">
                <a:off x="3678052" y="3538136"/>
                <a:ext cx="72000" cy="0"/>
              </a:xfrm>
              <a:prstGeom prst="line">
                <a:avLst/>
              </a:prstGeom>
              <a:noFill/>
              <a:ln w="25400" cap="flat" cmpd="sng" algn="ctr">
                <a:solidFill>
                  <a:sysClr val="windowText" lastClr="000000"/>
                </a:solidFill>
                <a:prstDash val="solid"/>
              </a:ln>
              <a:effectLst/>
            </p:spPr>
          </p:cxnSp>
        </p:grpSp>
        <p:cxnSp>
          <p:nvCxnSpPr>
            <p:cNvPr id="537" name="직선 연결선 536">
              <a:extLst>
                <a:ext uri="{FF2B5EF4-FFF2-40B4-BE49-F238E27FC236}">
                  <a16:creationId xmlns:a16="http://schemas.microsoft.com/office/drawing/2014/main" id="{3DB9AE71-8CA9-487C-A278-014E78E606E5}"/>
                </a:ext>
              </a:extLst>
            </p:cNvPr>
            <p:cNvCxnSpPr/>
            <p:nvPr/>
          </p:nvCxnSpPr>
          <p:spPr>
            <a:xfrm>
              <a:off x="3436781" y="2070676"/>
              <a:ext cx="594000" cy="0"/>
            </a:xfrm>
            <a:prstGeom prst="line">
              <a:avLst/>
            </a:prstGeom>
            <a:noFill/>
            <a:ln w="25400" cap="flat" cmpd="sng" algn="ctr">
              <a:solidFill>
                <a:sysClr val="windowText" lastClr="000000"/>
              </a:solidFill>
              <a:prstDash val="solid"/>
            </a:ln>
            <a:effectLst/>
          </p:spPr>
        </p:cxnSp>
        <p:cxnSp>
          <p:nvCxnSpPr>
            <p:cNvPr id="538" name="직선 화살표 연결선 537">
              <a:extLst>
                <a:ext uri="{FF2B5EF4-FFF2-40B4-BE49-F238E27FC236}">
                  <a16:creationId xmlns:a16="http://schemas.microsoft.com/office/drawing/2014/main" id="{C3A8AEC0-4EA8-4B11-BBBC-09262491F014}"/>
                </a:ext>
              </a:extLst>
            </p:cNvPr>
            <p:cNvCxnSpPr>
              <a:cxnSpLocks/>
            </p:cNvCxnSpPr>
            <p:nvPr/>
          </p:nvCxnSpPr>
          <p:spPr>
            <a:xfrm>
              <a:off x="3376637" y="2090159"/>
              <a:ext cx="175901" cy="185000"/>
            </a:xfrm>
            <a:prstGeom prst="straightConnector1">
              <a:avLst/>
            </a:prstGeom>
            <a:noFill/>
            <a:ln w="19050" cap="flat" cmpd="sng" algn="ctr">
              <a:solidFill>
                <a:sysClr val="windowText" lastClr="000000"/>
              </a:solidFill>
              <a:prstDash val="solid"/>
              <a:tailEnd type="triangle"/>
            </a:ln>
            <a:effectLst/>
          </p:spPr>
        </p:cxnSp>
        <p:sp>
          <p:nvSpPr>
            <p:cNvPr id="539" name="타원 538">
              <a:extLst>
                <a:ext uri="{FF2B5EF4-FFF2-40B4-BE49-F238E27FC236}">
                  <a16:creationId xmlns:a16="http://schemas.microsoft.com/office/drawing/2014/main" id="{64444092-54E9-42C8-B173-366664A8E48C}"/>
                </a:ext>
              </a:extLst>
            </p:cNvPr>
            <p:cNvSpPr/>
            <p:nvPr/>
          </p:nvSpPr>
          <p:spPr>
            <a:xfrm rot="10800000">
              <a:off x="2012002" y="1888001"/>
              <a:ext cx="90000" cy="900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0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540" name="그룹 539">
              <a:extLst>
                <a:ext uri="{FF2B5EF4-FFF2-40B4-BE49-F238E27FC236}">
                  <a16:creationId xmlns:a16="http://schemas.microsoft.com/office/drawing/2014/main" id="{C5C60354-5435-4060-B1EF-C9E6C13CD15D}"/>
                </a:ext>
              </a:extLst>
            </p:cNvPr>
            <p:cNvGrpSpPr/>
            <p:nvPr/>
          </p:nvGrpSpPr>
          <p:grpSpPr>
            <a:xfrm flipV="1">
              <a:off x="3929278" y="2073009"/>
              <a:ext cx="180001" cy="250858"/>
              <a:chOff x="4094946" y="4538344"/>
              <a:chExt cx="180001" cy="250858"/>
            </a:xfrm>
          </p:grpSpPr>
          <p:cxnSp>
            <p:nvCxnSpPr>
              <p:cNvPr id="547" name="직선 연결선 546">
                <a:extLst>
                  <a:ext uri="{FF2B5EF4-FFF2-40B4-BE49-F238E27FC236}">
                    <a16:creationId xmlns:a16="http://schemas.microsoft.com/office/drawing/2014/main" id="{2ED36F92-4BF6-420A-9CFC-CBE6F18AE97A}"/>
                  </a:ext>
                </a:extLst>
              </p:cNvPr>
              <p:cNvCxnSpPr/>
              <p:nvPr/>
            </p:nvCxnSpPr>
            <p:spPr>
              <a:xfrm rot="10800000" flipV="1">
                <a:off x="4184947" y="4735202"/>
                <a:ext cx="0" cy="54000"/>
              </a:xfrm>
              <a:prstGeom prst="line">
                <a:avLst/>
              </a:prstGeom>
              <a:noFill/>
              <a:ln w="25400" cap="flat" cmpd="sng" algn="ctr">
                <a:solidFill>
                  <a:sysClr val="windowText" lastClr="000000"/>
                </a:solidFill>
                <a:prstDash val="solid"/>
              </a:ln>
              <a:effectLst/>
            </p:spPr>
          </p:cxnSp>
          <p:cxnSp>
            <p:nvCxnSpPr>
              <p:cNvPr id="548" name="직선 연결선 547">
                <a:extLst>
                  <a:ext uri="{FF2B5EF4-FFF2-40B4-BE49-F238E27FC236}">
                    <a16:creationId xmlns:a16="http://schemas.microsoft.com/office/drawing/2014/main" id="{F605ED70-61EF-4514-96E8-041D401C4828}"/>
                  </a:ext>
                </a:extLst>
              </p:cNvPr>
              <p:cNvCxnSpPr/>
              <p:nvPr/>
            </p:nvCxnSpPr>
            <p:spPr>
              <a:xfrm rot="10800000" flipV="1">
                <a:off x="4186856" y="4538344"/>
                <a:ext cx="0" cy="144000"/>
              </a:xfrm>
              <a:prstGeom prst="line">
                <a:avLst/>
              </a:prstGeom>
              <a:noFill/>
              <a:ln w="25400" cap="flat" cmpd="sng" algn="ctr">
                <a:solidFill>
                  <a:sysClr val="windowText" lastClr="000000"/>
                </a:solidFill>
                <a:prstDash val="solid"/>
              </a:ln>
              <a:effectLst/>
            </p:spPr>
          </p:cxnSp>
          <p:cxnSp>
            <p:nvCxnSpPr>
              <p:cNvPr id="549" name="직선 연결선 548">
                <a:extLst>
                  <a:ext uri="{FF2B5EF4-FFF2-40B4-BE49-F238E27FC236}">
                    <a16:creationId xmlns:a16="http://schemas.microsoft.com/office/drawing/2014/main" id="{6755025E-2E88-4083-BF5F-4F38C86524F2}"/>
                  </a:ext>
                </a:extLst>
              </p:cNvPr>
              <p:cNvCxnSpPr/>
              <p:nvPr/>
            </p:nvCxnSpPr>
            <p:spPr>
              <a:xfrm rot="10800000" flipV="1">
                <a:off x="4094946" y="4723971"/>
                <a:ext cx="180000" cy="0"/>
              </a:xfrm>
              <a:prstGeom prst="line">
                <a:avLst/>
              </a:prstGeom>
              <a:noFill/>
              <a:ln w="25400" cap="flat" cmpd="sng" algn="ctr">
                <a:solidFill>
                  <a:sysClr val="windowText" lastClr="000000"/>
                </a:solidFill>
                <a:prstDash val="solid"/>
              </a:ln>
              <a:effectLst/>
            </p:spPr>
          </p:cxnSp>
          <p:cxnSp>
            <p:nvCxnSpPr>
              <p:cNvPr id="550" name="직선 연결선 549">
                <a:extLst>
                  <a:ext uri="{FF2B5EF4-FFF2-40B4-BE49-F238E27FC236}">
                    <a16:creationId xmlns:a16="http://schemas.microsoft.com/office/drawing/2014/main" id="{090BC2F7-BDF2-4FC3-8261-0311153D7B42}"/>
                  </a:ext>
                </a:extLst>
              </p:cNvPr>
              <p:cNvCxnSpPr/>
              <p:nvPr/>
            </p:nvCxnSpPr>
            <p:spPr>
              <a:xfrm rot="10800000" flipV="1">
                <a:off x="4094947" y="4672899"/>
                <a:ext cx="180000" cy="0"/>
              </a:xfrm>
              <a:prstGeom prst="line">
                <a:avLst/>
              </a:prstGeom>
              <a:noFill/>
              <a:ln w="25400" cap="flat" cmpd="sng" algn="ctr">
                <a:solidFill>
                  <a:sysClr val="windowText" lastClr="000000"/>
                </a:solidFill>
                <a:prstDash val="solid"/>
              </a:ln>
              <a:effectLst/>
            </p:spPr>
          </p:cxnSp>
        </p:grpSp>
        <p:cxnSp>
          <p:nvCxnSpPr>
            <p:cNvPr id="541" name="직선 화살표 연결선 540">
              <a:extLst>
                <a:ext uri="{FF2B5EF4-FFF2-40B4-BE49-F238E27FC236}">
                  <a16:creationId xmlns:a16="http://schemas.microsoft.com/office/drawing/2014/main" id="{599A607C-B512-4C4A-A0E5-06CBB3045E4D}"/>
                </a:ext>
              </a:extLst>
            </p:cNvPr>
            <p:cNvCxnSpPr>
              <a:cxnSpLocks/>
            </p:cNvCxnSpPr>
            <p:nvPr/>
          </p:nvCxnSpPr>
          <p:spPr>
            <a:xfrm>
              <a:off x="3945636" y="2091338"/>
              <a:ext cx="175901" cy="185000"/>
            </a:xfrm>
            <a:prstGeom prst="straightConnector1">
              <a:avLst/>
            </a:prstGeom>
            <a:noFill/>
            <a:ln w="19050" cap="flat" cmpd="sng" algn="ctr">
              <a:solidFill>
                <a:sysClr val="windowText" lastClr="000000"/>
              </a:solidFill>
              <a:prstDash val="solid"/>
              <a:tailEnd type="triangle"/>
            </a:ln>
            <a:effectLst/>
          </p:spPr>
        </p:cxnSp>
        <p:sp>
          <p:nvSpPr>
            <p:cNvPr id="542" name="TextBox 541">
              <a:extLst>
                <a:ext uri="{FF2B5EF4-FFF2-40B4-BE49-F238E27FC236}">
                  <a16:creationId xmlns:a16="http://schemas.microsoft.com/office/drawing/2014/main" id="{0EF3AFEB-ABE9-4432-A1D0-29B0D2DDFF42}"/>
                </a:ext>
              </a:extLst>
            </p:cNvPr>
            <p:cNvSpPr txBox="1"/>
            <p:nvPr/>
          </p:nvSpPr>
          <p:spPr>
            <a:xfrm>
              <a:off x="2007827" y="2421973"/>
              <a:ext cx="1559931" cy="2244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2400" b="0" i="0" u="none" strike="noStrike" kern="0" cap="none" spc="0" normalizeH="0" baseline="0" noProof="0">
                  <a:ln>
                    <a:noFill/>
                  </a:ln>
                  <a:solidFill>
                    <a:prstClr val="black"/>
                  </a:solidFill>
                  <a:effectLst/>
                  <a:uLnTx/>
                  <a:uFillTx/>
                  <a:latin typeface="Times New Roman"/>
                </a:rPr>
                <a:t>70</a:t>
              </a:r>
              <a:r>
                <a:rPr kumimoji="0" lang="el-GR" altLang="ko-KR" sz="2400" b="0" i="0" u="none" strike="noStrike" kern="0" cap="none" spc="0" normalizeH="0" baseline="0" noProof="0">
                  <a:ln>
                    <a:noFill/>
                  </a:ln>
                  <a:solidFill>
                    <a:prstClr val="black"/>
                  </a:solidFill>
                  <a:effectLst/>
                  <a:uLnTx/>
                  <a:uFillTx/>
                  <a:latin typeface="Times New Roman"/>
                </a:rPr>
                <a:t>Ω</a:t>
              </a:r>
              <a:r>
                <a:rPr kumimoji="0" lang="en-US" altLang="ko-KR" sz="2400" b="0" i="0" u="none" strike="noStrike" kern="0" cap="none" spc="0" normalizeH="0" baseline="0" noProof="0">
                  <a:ln>
                    <a:noFill/>
                  </a:ln>
                  <a:solidFill>
                    <a:prstClr val="black"/>
                  </a:solidFill>
                  <a:effectLst/>
                  <a:uLnTx/>
                  <a:uFillTx/>
                  <a:latin typeface="Times New Roman"/>
                </a:rPr>
                <a:t>, 90</a:t>
              </a:r>
              <a:r>
                <a:rPr kumimoji="0" lang="en-US" altLang="ko-KR"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º</a:t>
              </a:r>
              <a:r>
                <a:rPr kumimoji="0" lang="en-US" altLang="ko-KR" sz="2400" b="0" i="0" u="none" strike="noStrike" kern="0" cap="none" spc="0" normalizeH="0" baseline="0" noProof="0">
                  <a:ln>
                    <a:noFill/>
                  </a:ln>
                  <a:solidFill>
                    <a:prstClr val="black"/>
                  </a:solidFill>
                  <a:effectLst/>
                  <a:uLnTx/>
                  <a:uFillTx/>
                  <a:latin typeface="Times New Roman"/>
                  <a:cs typeface="Times New Roman" panose="02020603050405020304" pitchFamily="18" charset="0"/>
                </a:rPr>
                <a:t>@</a:t>
              </a:r>
              <a:r>
                <a:rPr kumimoji="0" lang="en-US" altLang="ko-KR" sz="2400" b="0" i="0" u="none" strike="noStrike" kern="0" cap="none" spc="0" normalizeH="0" baseline="0" noProof="0">
                  <a:ln>
                    <a:noFill/>
                  </a:ln>
                  <a:solidFill>
                    <a:prstClr val="black"/>
                  </a:solidFill>
                  <a:effectLst/>
                  <a:uLnTx/>
                  <a:uFillTx/>
                  <a:latin typeface="Times New Roman" panose="02020603050405020304" pitchFamily="18" charset="0"/>
                </a:rPr>
                <a:t>LO</a:t>
              </a:r>
              <a:r>
                <a:rPr kumimoji="0" lang="en-AU" altLang="ko-KR" sz="2400" b="0" i="0" u="none" strike="noStrike" kern="0" cap="none" spc="0" normalizeH="0" baseline="30000" noProof="0">
                  <a:ln>
                    <a:noFill/>
                  </a:ln>
                  <a:solidFill>
                    <a:prstClr val="black"/>
                  </a:solidFill>
                  <a:effectLst/>
                  <a:uLnTx/>
                  <a:uFillTx/>
                  <a:latin typeface="Times New Roman" panose="02020603050405020304" pitchFamily="18" charset="0"/>
                </a:rPr>
                <a:t>1/2</a:t>
              </a:r>
              <a:r>
                <a:rPr kumimoji="0" lang="en-AU" altLang="ko-KR" sz="2400" b="0" i="0" u="none" strike="noStrike" kern="0" cap="none" spc="0" normalizeH="0" baseline="0" noProof="0">
                  <a:ln>
                    <a:noFill/>
                  </a:ln>
                  <a:solidFill>
                    <a:prstClr val="black"/>
                  </a:solidFill>
                  <a:effectLst/>
                  <a:uLnTx/>
                  <a:uFillTx/>
                  <a:latin typeface="Times New Roman" panose="02020603050405020304" pitchFamily="18" charset="0"/>
                </a:rPr>
                <a:t> </a:t>
              </a:r>
              <a:endParaRPr kumimoji="0" lang="ko-KR" altLang="en-US" sz="2400" b="0" i="0" u="none" strike="noStrike" kern="0" cap="none" spc="0" normalizeH="0" baseline="-25000" noProof="0">
                <a:ln>
                  <a:noFill/>
                </a:ln>
                <a:solidFill>
                  <a:prstClr val="black"/>
                </a:solidFill>
                <a:effectLst/>
                <a:uLnTx/>
                <a:uFillTx/>
                <a:latin typeface="Times New Roman"/>
              </a:endParaRPr>
            </a:p>
          </p:txBody>
        </p:sp>
        <p:sp>
          <p:nvSpPr>
            <p:cNvPr id="543" name="TextBox 542">
              <a:extLst>
                <a:ext uri="{FF2B5EF4-FFF2-40B4-BE49-F238E27FC236}">
                  <a16:creationId xmlns:a16="http://schemas.microsoft.com/office/drawing/2014/main" id="{8735EF2E-8F73-4187-80B3-AEA86CE364A2}"/>
                </a:ext>
              </a:extLst>
            </p:cNvPr>
            <p:cNvSpPr txBox="1"/>
            <p:nvPr/>
          </p:nvSpPr>
          <p:spPr>
            <a:xfrm flipH="1">
              <a:off x="1534234" y="1657596"/>
              <a:ext cx="602422" cy="17952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a:ln>
                    <a:noFill/>
                  </a:ln>
                  <a:solidFill>
                    <a:prstClr val="black"/>
                  </a:solidFill>
                  <a:effectLst/>
                  <a:uLnTx/>
                  <a:uFillTx/>
                  <a:latin typeface="Times New Roman"/>
                  <a:cs typeface="Arial" panose="020B0604020202020204" pitchFamily="34" charset="0"/>
                </a:rPr>
                <a:t>LO</a:t>
              </a:r>
              <a:r>
                <a:rPr kumimoji="0" lang="en-US" altLang="ko-KR" sz="2400" b="1" i="0" u="none" strike="noStrike" kern="0" cap="none" spc="0" normalizeH="0" baseline="30000" noProof="0">
                  <a:ln>
                    <a:noFill/>
                  </a:ln>
                  <a:solidFill>
                    <a:prstClr val="black"/>
                  </a:solidFill>
                  <a:effectLst/>
                  <a:uLnTx/>
                  <a:uFillTx/>
                  <a:latin typeface="Times New Roman"/>
                  <a:cs typeface="Arial" panose="020B0604020202020204" pitchFamily="34" charset="0"/>
                </a:rPr>
                <a:t>1/2 </a:t>
              </a:r>
              <a:r>
                <a:rPr kumimoji="0" lang="en-US" altLang="ko-KR" sz="2400" b="1" i="0" u="none" strike="noStrike" kern="0" cap="none" spc="0" normalizeH="0" baseline="0" noProof="0">
                  <a:ln>
                    <a:noFill/>
                  </a:ln>
                  <a:solidFill>
                    <a:prstClr val="black"/>
                  </a:solidFill>
                  <a:effectLst/>
                  <a:uLnTx/>
                  <a:uFillTx/>
                  <a:latin typeface="Times New Roman"/>
                  <a:cs typeface="Arial" panose="020B0604020202020204" pitchFamily="34" charset="0"/>
                </a:rPr>
                <a:t>(1)</a:t>
              </a:r>
              <a:endParaRPr kumimoji="0" lang="ko-KR" altLang="en-US" sz="2400" b="1" i="0" u="none" strike="noStrike" kern="0" cap="none" spc="0" normalizeH="0" baseline="0" noProof="0" dirty="0">
                <a:ln>
                  <a:noFill/>
                </a:ln>
                <a:solidFill>
                  <a:prstClr val="black"/>
                </a:solidFill>
                <a:effectLst/>
                <a:uLnTx/>
                <a:uFillTx/>
                <a:latin typeface="Times New Roman"/>
                <a:cs typeface="Arial" panose="020B0604020202020204" pitchFamily="34" charset="0"/>
              </a:endParaRPr>
            </a:p>
          </p:txBody>
        </p:sp>
        <p:sp>
          <p:nvSpPr>
            <p:cNvPr id="544" name="TextBox 543">
              <a:extLst>
                <a:ext uri="{FF2B5EF4-FFF2-40B4-BE49-F238E27FC236}">
                  <a16:creationId xmlns:a16="http://schemas.microsoft.com/office/drawing/2014/main" id="{F1AA710F-28FF-4A9F-9251-88EE20820B63}"/>
                </a:ext>
              </a:extLst>
            </p:cNvPr>
            <p:cNvSpPr txBox="1"/>
            <p:nvPr/>
          </p:nvSpPr>
          <p:spPr>
            <a:xfrm flipH="1">
              <a:off x="4177642" y="1253881"/>
              <a:ext cx="718146" cy="17952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a:ln>
                    <a:noFill/>
                  </a:ln>
                  <a:solidFill>
                    <a:prstClr val="black"/>
                  </a:solidFill>
                  <a:effectLst/>
                  <a:uLnTx/>
                  <a:uFillTx/>
                  <a:latin typeface="Times New Roman"/>
                  <a:cs typeface="Arial" panose="020B0604020202020204" pitchFamily="34" charset="0"/>
                </a:rPr>
                <a:t>LO</a:t>
              </a:r>
              <a:r>
                <a:rPr kumimoji="0" lang="en-US" altLang="ko-KR" sz="2400" b="1" i="0" u="none" strike="noStrike" kern="0" cap="none" spc="0" normalizeH="0" baseline="-25000" noProof="0">
                  <a:ln>
                    <a:noFill/>
                  </a:ln>
                  <a:solidFill>
                    <a:prstClr val="black"/>
                  </a:solidFill>
                  <a:effectLst/>
                  <a:uLnTx/>
                  <a:uFillTx/>
                  <a:latin typeface="Times New Roman"/>
                  <a:cs typeface="Arial" panose="020B0604020202020204" pitchFamily="34" charset="0"/>
                </a:rPr>
                <a:t>0</a:t>
              </a:r>
              <a:r>
                <a:rPr kumimoji="0" lang="en-US" altLang="ko-KR" sz="2400" b="1" i="0" u="none" strike="noStrike" kern="0" cap="none" spc="0" normalizeH="0" baseline="30000" noProof="0">
                  <a:ln>
                    <a:noFill/>
                  </a:ln>
                  <a:solidFill>
                    <a:prstClr val="black"/>
                  </a:solidFill>
                  <a:effectLst/>
                  <a:uLnTx/>
                  <a:uFillTx/>
                  <a:latin typeface="Times New Roman"/>
                  <a:cs typeface="Arial" panose="020B0604020202020204" pitchFamily="34" charset="0"/>
                </a:rPr>
                <a:t>1/2</a:t>
              </a:r>
              <a:r>
                <a:rPr kumimoji="0" lang="en-US" altLang="ko-KR" sz="2400" b="1" i="0" u="none" strike="noStrike" kern="0" cap="none" spc="0" normalizeH="0" baseline="0" noProof="0">
                  <a:ln>
                    <a:noFill/>
                  </a:ln>
                  <a:solidFill>
                    <a:prstClr val="black"/>
                  </a:solidFill>
                  <a:effectLst/>
                  <a:uLnTx/>
                  <a:uFillTx/>
                  <a:latin typeface="Times New Roman"/>
                  <a:cs typeface="Arial" panose="020B0604020202020204" pitchFamily="34" charset="0"/>
                </a:rPr>
                <a:t> (2)</a:t>
              </a:r>
              <a:endParaRPr kumimoji="0" lang="ko-KR" altLang="en-US" sz="2400" b="1" i="0" u="none" strike="noStrike" kern="0" cap="none" spc="0" normalizeH="0" baseline="-25000" noProof="0" dirty="0">
                <a:ln>
                  <a:noFill/>
                </a:ln>
                <a:solidFill>
                  <a:prstClr val="black"/>
                </a:solidFill>
                <a:effectLst/>
                <a:uLnTx/>
                <a:uFillTx/>
                <a:latin typeface="Times New Roman"/>
                <a:cs typeface="Arial" panose="020B0604020202020204" pitchFamily="34" charset="0"/>
              </a:endParaRPr>
            </a:p>
          </p:txBody>
        </p:sp>
        <p:sp>
          <p:nvSpPr>
            <p:cNvPr id="545" name="TextBox 544">
              <a:extLst>
                <a:ext uri="{FF2B5EF4-FFF2-40B4-BE49-F238E27FC236}">
                  <a16:creationId xmlns:a16="http://schemas.microsoft.com/office/drawing/2014/main" id="{E56EFCA6-B3D6-46D3-BAD3-1A3ECA789ECD}"/>
                </a:ext>
              </a:extLst>
            </p:cNvPr>
            <p:cNvSpPr txBox="1"/>
            <p:nvPr/>
          </p:nvSpPr>
          <p:spPr>
            <a:xfrm flipH="1">
              <a:off x="4177642" y="2100410"/>
              <a:ext cx="744487" cy="17952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400" b="1" i="0" u="none" strike="noStrike" kern="0" cap="none" spc="0" normalizeH="0" baseline="0" noProof="0">
                  <a:ln>
                    <a:noFill/>
                  </a:ln>
                  <a:solidFill>
                    <a:prstClr val="black"/>
                  </a:solidFill>
                  <a:effectLst/>
                  <a:uLnTx/>
                  <a:uFillTx/>
                  <a:latin typeface="Times New Roman"/>
                  <a:cs typeface="Arial" panose="020B0604020202020204" pitchFamily="34" charset="0"/>
                </a:rPr>
                <a:t>LO</a:t>
              </a:r>
              <a:r>
                <a:rPr kumimoji="0" lang="en-US" altLang="ko-KR" sz="2400" b="1" i="0" u="none" strike="noStrike" kern="0" cap="none" spc="0" normalizeH="0" baseline="-25000" noProof="0">
                  <a:ln>
                    <a:noFill/>
                  </a:ln>
                  <a:solidFill>
                    <a:prstClr val="black"/>
                  </a:solidFill>
                  <a:effectLst/>
                  <a:uLnTx/>
                  <a:uFillTx/>
                  <a:latin typeface="Times New Roman"/>
                  <a:cs typeface="Arial" panose="020B0604020202020204" pitchFamily="34" charset="0"/>
                </a:rPr>
                <a:t>45</a:t>
              </a:r>
              <a:r>
                <a:rPr kumimoji="0" lang="en-US" altLang="ko-KR" sz="2400" b="1" i="0" u="none" strike="noStrike" kern="0" cap="none" spc="0" normalizeH="0" baseline="30000" noProof="0">
                  <a:ln>
                    <a:noFill/>
                  </a:ln>
                  <a:solidFill>
                    <a:prstClr val="black"/>
                  </a:solidFill>
                  <a:effectLst/>
                  <a:uLnTx/>
                  <a:uFillTx/>
                  <a:latin typeface="Times New Roman"/>
                  <a:cs typeface="Arial" panose="020B0604020202020204" pitchFamily="34" charset="0"/>
                </a:rPr>
                <a:t>1/2</a:t>
              </a:r>
              <a:r>
                <a:rPr kumimoji="0" lang="en-US" altLang="ko-KR" sz="2400" b="1" i="0" u="none" strike="noStrike" kern="0" cap="none" spc="0" normalizeH="0" baseline="0" noProof="0">
                  <a:ln>
                    <a:noFill/>
                  </a:ln>
                  <a:solidFill>
                    <a:prstClr val="black"/>
                  </a:solidFill>
                  <a:effectLst/>
                  <a:uLnTx/>
                  <a:uFillTx/>
                  <a:latin typeface="Times New Roman"/>
                  <a:cs typeface="Arial" panose="020B0604020202020204" pitchFamily="34" charset="0"/>
                </a:rPr>
                <a:t> (3)</a:t>
              </a:r>
              <a:endParaRPr kumimoji="0" lang="ko-KR" altLang="en-US" sz="2400" b="1" i="0" u="none" strike="noStrike" kern="0" cap="none" spc="0" normalizeH="0" baseline="-25000" noProof="0" dirty="0">
                <a:ln>
                  <a:noFill/>
                </a:ln>
                <a:solidFill>
                  <a:prstClr val="black"/>
                </a:solidFill>
                <a:effectLst/>
                <a:uLnTx/>
                <a:uFillTx/>
                <a:latin typeface="Times New Roman"/>
                <a:cs typeface="Arial" panose="020B0604020202020204" pitchFamily="34" charset="0"/>
              </a:endParaRPr>
            </a:p>
          </p:txBody>
        </p:sp>
        <p:sp>
          <p:nvSpPr>
            <p:cNvPr id="546" name="L 도형 545">
              <a:extLst>
                <a:ext uri="{FF2B5EF4-FFF2-40B4-BE49-F238E27FC236}">
                  <a16:creationId xmlns:a16="http://schemas.microsoft.com/office/drawing/2014/main" id="{F25FA883-189F-4774-814D-1DB74F3EE74A}"/>
                </a:ext>
              </a:extLst>
            </p:cNvPr>
            <p:cNvSpPr/>
            <p:nvPr/>
          </p:nvSpPr>
          <p:spPr>
            <a:xfrm rot="10800000" flipH="1" flipV="1">
              <a:off x="2209312" y="1982244"/>
              <a:ext cx="1008112" cy="432048"/>
            </a:xfrm>
            <a:prstGeom prst="corner">
              <a:avLst>
                <a:gd name="adj1" fmla="val 22668"/>
                <a:gd name="adj2" fmla="val 19282"/>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3200" b="0" i="0" u="none" strike="noStrike" kern="0" cap="none" spc="0" normalizeH="0" baseline="0" noProof="0">
                <a:ln>
                  <a:noFill/>
                </a:ln>
                <a:solidFill>
                  <a:prstClr val="white"/>
                </a:solidFill>
                <a:effectLst/>
                <a:uLnTx/>
                <a:uFillTx/>
                <a:latin typeface="Times New Roman"/>
                <a:ea typeface="맑은 고딕"/>
                <a:cs typeface="+mn-cs"/>
              </a:endParaRPr>
            </a:p>
          </p:txBody>
        </p:sp>
        <p:sp>
          <p:nvSpPr>
            <p:cNvPr id="530" name="직사각형 529">
              <a:extLst>
                <a:ext uri="{FF2B5EF4-FFF2-40B4-BE49-F238E27FC236}">
                  <a16:creationId xmlns:a16="http://schemas.microsoft.com/office/drawing/2014/main" id="{C959274C-29B6-4679-BC29-00F5EC8D280E}"/>
                </a:ext>
              </a:extLst>
            </p:cNvPr>
            <p:cNvSpPr/>
            <p:nvPr/>
          </p:nvSpPr>
          <p:spPr>
            <a:xfrm>
              <a:off x="3376112" y="1450589"/>
              <a:ext cx="720000" cy="1008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3200" b="0" i="0" u="none" strike="noStrike" kern="0" cap="none" spc="0" normalizeH="0" baseline="0" noProof="0">
                <a:ln>
                  <a:noFill/>
                </a:ln>
                <a:solidFill>
                  <a:prstClr val="white"/>
                </a:solidFill>
                <a:effectLst/>
                <a:uLnTx/>
                <a:uFillTx/>
                <a:latin typeface="Times New Roman"/>
                <a:ea typeface="맑은 고딕"/>
                <a:cs typeface="+mn-cs"/>
              </a:endParaRPr>
            </a:p>
          </p:txBody>
        </p:sp>
      </p:grpSp>
      <p:sp>
        <p:nvSpPr>
          <p:cNvPr id="574" name="TextBox 573">
            <a:extLst>
              <a:ext uri="{FF2B5EF4-FFF2-40B4-BE49-F238E27FC236}">
                <a16:creationId xmlns:a16="http://schemas.microsoft.com/office/drawing/2014/main" id="{DD32A47E-3B72-4305-8B70-6D1D03ED7E58}"/>
              </a:ext>
            </a:extLst>
          </p:cNvPr>
          <p:cNvSpPr txBox="1"/>
          <p:nvPr/>
        </p:nvSpPr>
        <p:spPr>
          <a:xfrm>
            <a:off x="1032594" y="36043657"/>
            <a:ext cx="6648635" cy="954107"/>
          </a:xfrm>
          <a:prstGeom prst="rect">
            <a:avLst/>
          </a:prstGeom>
          <a:noFill/>
        </p:spPr>
        <p:txBody>
          <a:bodyPr wrap="square">
            <a:spAutoFit/>
          </a:bodyPr>
          <a:lstStyle/>
          <a:p>
            <a:r>
              <a:rPr lang="en-US" altLang="ko-KR" sz="2800" b="1">
                <a:latin typeface="Arial" panose="020B0604020202020204" pitchFamily="34" charset="0"/>
                <a:cs typeface="Arial" panose="020B0604020202020204" pitchFamily="34" charset="0"/>
              </a:rPr>
              <a:t>Fig. 3. Schematic of 0/45-degree generator.</a:t>
            </a:r>
            <a:endParaRPr lang="ko-KR" altLang="en-US" sz="2800" b="1">
              <a:latin typeface="Arial" panose="020B0604020202020204" pitchFamily="34" charset="0"/>
              <a:cs typeface="Arial" panose="020B0604020202020204" pitchFamily="34" charset="0"/>
            </a:endParaRPr>
          </a:p>
        </p:txBody>
      </p:sp>
      <p:pic>
        <p:nvPicPr>
          <p:cNvPr id="899" name="그림 898">
            <a:extLst>
              <a:ext uri="{FF2B5EF4-FFF2-40B4-BE49-F238E27FC236}">
                <a16:creationId xmlns:a16="http://schemas.microsoft.com/office/drawing/2014/main" id="{FAF5657A-7B17-46C3-8FE9-AE5FE3E38543}"/>
              </a:ext>
            </a:extLst>
          </p:cNvPr>
          <p:cNvPicPr>
            <a:picLocks noChangeAspect="1"/>
          </p:cNvPicPr>
          <p:nvPr/>
        </p:nvPicPr>
        <p:blipFill>
          <a:blip r:embed="rId8"/>
          <a:stretch>
            <a:fillRect/>
          </a:stretch>
        </p:blipFill>
        <p:spPr>
          <a:xfrm>
            <a:off x="15491118" y="12646604"/>
            <a:ext cx="8491616" cy="2310386"/>
          </a:xfrm>
          <a:prstGeom prst="rect">
            <a:avLst/>
          </a:prstGeom>
        </p:spPr>
      </p:pic>
      <p:pic>
        <p:nvPicPr>
          <p:cNvPr id="900" name="그림 899">
            <a:extLst>
              <a:ext uri="{FF2B5EF4-FFF2-40B4-BE49-F238E27FC236}">
                <a16:creationId xmlns:a16="http://schemas.microsoft.com/office/drawing/2014/main" id="{EADA1C46-9B9D-4CCB-9764-D3AE7F6A8244}"/>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4000899" y="11804987"/>
            <a:ext cx="5175693" cy="3665540"/>
          </a:xfrm>
          <a:prstGeom prst="rect">
            <a:avLst/>
          </a:prstGeom>
          <a:noFill/>
          <a:ln>
            <a:noFill/>
          </a:ln>
        </p:spPr>
      </p:pic>
      <p:sp>
        <p:nvSpPr>
          <p:cNvPr id="901" name="TextBox 900">
            <a:extLst>
              <a:ext uri="{FF2B5EF4-FFF2-40B4-BE49-F238E27FC236}">
                <a16:creationId xmlns:a16="http://schemas.microsoft.com/office/drawing/2014/main" id="{4445807F-7E76-41BE-9F8D-7F54CB11CD90}"/>
              </a:ext>
            </a:extLst>
          </p:cNvPr>
          <p:cNvSpPr txBox="1"/>
          <p:nvPr/>
        </p:nvSpPr>
        <p:spPr>
          <a:xfrm>
            <a:off x="23660983" y="15366558"/>
            <a:ext cx="5797124" cy="523220"/>
          </a:xfrm>
          <a:prstGeom prst="rect">
            <a:avLst/>
          </a:prstGeom>
          <a:noFill/>
        </p:spPr>
        <p:txBody>
          <a:bodyPr wrap="square">
            <a:spAutoFit/>
          </a:bodyPr>
          <a:lstStyle/>
          <a:p>
            <a:r>
              <a:rPr lang="en-US" altLang="ko-KR" sz="2800" b="1">
                <a:latin typeface="Arial" panose="020B0604020202020204" pitchFamily="34" charset="0"/>
                <a:cs typeface="Arial" panose="020B0604020202020204" pitchFamily="34" charset="0"/>
              </a:rPr>
              <a:t>Fig. 6. n</a:t>
            </a:r>
            <a:r>
              <a:rPr lang="en-US" altLang="ko-KR" sz="2800" b="1" baseline="30000">
                <a:latin typeface="Arial" panose="020B0604020202020204" pitchFamily="34" charset="0"/>
                <a:cs typeface="Arial" panose="020B0604020202020204" pitchFamily="34" charset="0"/>
              </a:rPr>
              <a:t>th</a:t>
            </a:r>
            <a:r>
              <a:rPr lang="en-US" altLang="ko-KR" sz="2800" b="1">
                <a:latin typeface="Arial" panose="020B0604020202020204" pitchFamily="34" charset="0"/>
                <a:cs typeface="Arial" panose="020B0604020202020204" pitchFamily="34" charset="0"/>
              </a:rPr>
              <a:t> harmonic output power.</a:t>
            </a:r>
            <a:endParaRPr lang="ko-KR" altLang="en-US" sz="2800" b="1">
              <a:latin typeface="Arial" panose="020B0604020202020204" pitchFamily="34" charset="0"/>
              <a:cs typeface="Arial" panose="020B0604020202020204" pitchFamily="34" charset="0"/>
            </a:endParaRPr>
          </a:p>
        </p:txBody>
      </p:sp>
      <p:sp>
        <p:nvSpPr>
          <p:cNvPr id="902" name="TextBox 901">
            <a:extLst>
              <a:ext uri="{FF2B5EF4-FFF2-40B4-BE49-F238E27FC236}">
                <a16:creationId xmlns:a16="http://schemas.microsoft.com/office/drawing/2014/main" id="{E7B340EA-D037-4A4F-B039-C9EA620DD5EF}"/>
              </a:ext>
            </a:extLst>
          </p:cNvPr>
          <p:cNvSpPr txBox="1"/>
          <p:nvPr/>
        </p:nvSpPr>
        <p:spPr>
          <a:xfrm>
            <a:off x="15042402" y="16114635"/>
            <a:ext cx="14896824" cy="1877437"/>
          </a:xfrm>
          <a:prstGeom prst="rect">
            <a:avLst/>
          </a:prstGeom>
          <a:noFill/>
        </p:spPr>
        <p:txBody>
          <a:bodyPr wrap="square" rtlCol="0">
            <a:spAutoFit/>
          </a:bodyPr>
          <a:lstStyle/>
          <a:p>
            <a:pPr marL="928687" indent="-457200">
              <a:spcBef>
                <a:spcPts val="1448"/>
              </a:spcBef>
              <a:buFont typeface="Wingdings" panose="05000000000000000000" pitchFamily="2" charset="2"/>
              <a:buChar char="Ø"/>
              <a:tabLst>
                <a:tab pos="9855268" algn="l"/>
                <a:tab pos="9921276" algn="l"/>
              </a:tabLst>
            </a:pPr>
            <a:r>
              <a:rPr lang="en-US" altLang="ko-KR" sz="3200" b="1">
                <a:latin typeface="Arial" panose="020B0604020202020204" pitchFamily="34" charset="0"/>
                <a:cs typeface="Arial" panose="020B0604020202020204" pitchFamily="34" charset="0"/>
              </a:rPr>
              <a:t>LO Multipliers (x8)</a:t>
            </a:r>
            <a:endParaRPr lang="en-US" altLang="ko-KR" sz="3200" b="1" dirty="0">
              <a:latin typeface="Arial" panose="020B0604020202020204" pitchFamily="34" charset="0"/>
              <a:cs typeface="Arial" panose="020B0604020202020204" pitchFamily="34" charset="0"/>
            </a:endParaRPr>
          </a:p>
          <a:p>
            <a:pPr marL="1162050" lvl="1" indent="-361950">
              <a:buFont typeface="Arial" panose="020B0604020202020204" pitchFamily="34" charset="0"/>
              <a:buChar char="−"/>
              <a:tabLst>
                <a:tab pos="9855268" algn="l"/>
                <a:tab pos="9921276" algn="l"/>
              </a:tabLst>
            </a:pPr>
            <a:r>
              <a:rPr lang="en-US" altLang="ko-KR" sz="2800">
                <a:latin typeface="Arial" panose="020B0604020202020204" pitchFamily="34" charset="0"/>
                <a:cs typeface="Arial" panose="020B0604020202020204" pitchFamily="34" charset="0"/>
              </a:rPr>
              <a:t>Employs </a:t>
            </a:r>
            <a:r>
              <a:rPr lang="en-US" altLang="ko-KR" sz="2800">
                <a:solidFill>
                  <a:srgbClr val="0070C0"/>
                </a:solidFill>
                <a:latin typeface="Arial" panose="020B0604020202020204" pitchFamily="34" charset="0"/>
                <a:cs typeface="Arial" panose="020B0604020202020204" pitchFamily="34" charset="0"/>
              </a:rPr>
              <a:t>x4 and x2 </a:t>
            </a:r>
            <a:r>
              <a:rPr lang="en-US" altLang="ko-KR" sz="2800">
                <a:latin typeface="Arial" panose="020B0604020202020204" pitchFamily="34" charset="0"/>
                <a:cs typeface="Arial" panose="020B0604020202020204" pitchFamily="34" charset="0"/>
              </a:rPr>
              <a:t>to </a:t>
            </a:r>
            <a:r>
              <a:rPr lang="en-US" altLang="ko-KR" sz="2800">
                <a:solidFill>
                  <a:srgbClr val="0070C0"/>
                </a:solidFill>
                <a:latin typeface="Arial" panose="020B0604020202020204" pitchFamily="34" charset="0"/>
                <a:cs typeface="Arial" panose="020B0604020202020204" pitchFamily="34" charset="0"/>
              </a:rPr>
              <a:t>efficiently</a:t>
            </a:r>
            <a:r>
              <a:rPr lang="en-US" altLang="ko-KR" sz="2800">
                <a:latin typeface="Arial" panose="020B0604020202020204" pitchFamily="34" charset="0"/>
                <a:cs typeface="Arial" panose="020B0604020202020204" pitchFamily="34" charset="0"/>
              </a:rPr>
              <a:t> produce the eighth harmonic </a:t>
            </a:r>
            <a:r>
              <a:rPr lang="en-US" altLang="ko-KR" sz="2800">
                <a:solidFill>
                  <a:srgbClr val="0070C0"/>
                </a:solidFill>
                <a:latin typeface="Arial" panose="020B0604020202020204" pitchFamily="34" charset="0"/>
                <a:cs typeface="Arial" panose="020B0604020202020204" pitchFamily="34" charset="0"/>
              </a:rPr>
              <a:t>with low power and size</a:t>
            </a:r>
            <a:r>
              <a:rPr lang="en-US" altLang="ko-KR" sz="2800">
                <a:latin typeface="Arial" panose="020B0604020202020204" pitchFamily="34" charset="0"/>
                <a:cs typeface="Arial" panose="020B0604020202020204" pitchFamily="34" charset="0"/>
              </a:rPr>
              <a:t>.</a:t>
            </a:r>
          </a:p>
          <a:p>
            <a:pPr marL="1162050" lvl="1" indent="-361950">
              <a:buFont typeface="Arial" panose="020B0604020202020204" pitchFamily="34" charset="0"/>
              <a:buChar char="−"/>
              <a:tabLst>
                <a:tab pos="9855268" algn="l"/>
                <a:tab pos="9921276" algn="l"/>
              </a:tabLst>
            </a:pPr>
            <a:r>
              <a:rPr lang="en-US" altLang="ko-KR" sz="2800">
                <a:latin typeface="Arial" panose="020B0604020202020204" pitchFamily="34" charset="0"/>
                <a:cs typeface="Arial" panose="020B0604020202020204" pitchFamily="34" charset="0"/>
              </a:rPr>
              <a:t>The simulated peak output power is </a:t>
            </a:r>
            <a:r>
              <a:rPr lang="en-US" altLang="ko-KR" sz="2800">
                <a:solidFill>
                  <a:srgbClr val="0070C0"/>
                </a:solidFill>
                <a:latin typeface="Arial" panose="020B0604020202020204" pitchFamily="34" charset="0"/>
                <a:cs typeface="Arial" panose="020B0604020202020204" pitchFamily="34" charset="0"/>
              </a:rPr>
              <a:t>-2.46 dBm </a:t>
            </a:r>
            <a:r>
              <a:rPr lang="en-US" altLang="ko-KR" sz="2800">
                <a:latin typeface="Arial" panose="020B0604020202020204" pitchFamily="34" charset="0"/>
                <a:cs typeface="Arial" panose="020B0604020202020204" pitchFamily="34" charset="0"/>
              </a:rPr>
              <a:t>at 136 GHz with a harmonic suppression greater than </a:t>
            </a:r>
            <a:r>
              <a:rPr lang="en-US" altLang="ko-KR" sz="2800">
                <a:solidFill>
                  <a:srgbClr val="0070C0"/>
                </a:solidFill>
                <a:latin typeface="Arial" panose="020B0604020202020204" pitchFamily="34" charset="0"/>
                <a:cs typeface="Arial" panose="020B0604020202020204" pitchFamily="34" charset="0"/>
              </a:rPr>
              <a:t>24 dB </a:t>
            </a:r>
            <a:r>
              <a:rPr lang="en-US" altLang="ko-KR" sz="2800">
                <a:latin typeface="Arial" panose="020B0604020202020204" pitchFamily="34" charset="0"/>
                <a:cs typeface="Arial" panose="020B0604020202020204" pitchFamily="34" charset="0"/>
              </a:rPr>
              <a:t>and a power consumption of </a:t>
            </a:r>
            <a:r>
              <a:rPr lang="en-US" altLang="ko-KR" sz="2800">
                <a:solidFill>
                  <a:srgbClr val="0070C0"/>
                </a:solidFill>
                <a:latin typeface="Arial" panose="020B0604020202020204" pitchFamily="34" charset="0"/>
                <a:cs typeface="Arial" panose="020B0604020202020204" pitchFamily="34" charset="0"/>
              </a:rPr>
              <a:t>31 mW</a:t>
            </a:r>
            <a:r>
              <a:rPr lang="en-US" altLang="ko-KR" sz="2800">
                <a:latin typeface="Arial" panose="020B0604020202020204" pitchFamily="34" charset="0"/>
                <a:cs typeface="Arial" panose="020B0604020202020204" pitchFamily="34" charset="0"/>
              </a:rPr>
              <a:t>.</a:t>
            </a:r>
          </a:p>
        </p:txBody>
      </p:sp>
      <mc:AlternateContent xmlns:mc="http://schemas.openxmlformats.org/markup-compatibility/2006">
        <mc:Choice xmlns:a14="http://schemas.microsoft.com/office/drawing/2010/main" Requires="a14">
          <p:sp>
            <p:nvSpPr>
              <p:cNvPr id="904" name="TextBox 903">
                <a:extLst>
                  <a:ext uri="{FF2B5EF4-FFF2-40B4-BE49-F238E27FC236}">
                    <a16:creationId xmlns:a16="http://schemas.microsoft.com/office/drawing/2014/main" id="{926E6EA2-8195-4902-8A41-99B9F0953884}"/>
                  </a:ext>
                </a:extLst>
              </p:cNvPr>
              <p:cNvSpPr txBox="1"/>
              <p:nvPr/>
            </p:nvSpPr>
            <p:spPr>
              <a:xfrm>
                <a:off x="6679466" y="31204860"/>
                <a:ext cx="1851612" cy="523220"/>
              </a:xfrm>
              <a:prstGeom prst="rect">
                <a:avLst/>
              </a:prstGeom>
              <a:no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ea typeface="나눔고딕"/>
                    <a:cs typeface="Calibri" panose="020F0502020204030204" pitchFamily="34" charset="0"/>
                  </a:rPr>
                  <a:t>M</a:t>
                </a:r>
                <a:r>
                  <a:rPr kumimoji="0" lang="en-US" altLang="ko-KR" sz="1400" b="0" i="0" u="none" strike="noStrike" kern="0" cap="none" spc="0" normalizeH="0" baseline="-25000" noProof="0" dirty="0">
                    <a:ln>
                      <a:noFill/>
                    </a:ln>
                    <a:solidFill>
                      <a:prstClr val="black"/>
                    </a:solidFill>
                    <a:effectLst/>
                    <a:uLnTx/>
                    <a:uFillTx/>
                    <a:ea typeface="나눔고딕"/>
                    <a:cs typeface="Calibri" panose="020F0502020204030204" pitchFamily="34" charset="0"/>
                  </a:rPr>
                  <a:t>1</a:t>
                </a:r>
                <a:r>
                  <a:rPr kumimoji="0" lang="en-US" altLang="ko-KR" sz="1400" b="0" i="0" u="none" strike="noStrike" kern="0" cap="none" spc="0" normalizeH="0" baseline="0" noProof="0" dirty="0">
                    <a:ln>
                      <a:noFill/>
                    </a:ln>
                    <a:solidFill>
                      <a:prstClr val="black"/>
                    </a:solidFill>
                    <a:effectLst/>
                    <a:uLnTx/>
                    <a:uFillTx/>
                    <a:ea typeface="나눔고딕"/>
                    <a:cs typeface="Calibri" panose="020F0502020204030204" pitchFamily="34" charset="0"/>
                  </a:rPr>
                  <a:t> : </a:t>
                </a:r>
                <a14:m>
                  <m:oMath xmlns:m="http://schemas.openxmlformats.org/officeDocument/2006/math">
                    <m:r>
                      <a:rPr lang="en-US" altLang="ko-KR" sz="1400" kern="0" dirty="0">
                        <a:solidFill>
                          <a:prstClr val="black"/>
                        </a:solidFill>
                        <a:latin typeface="Cambria Math" panose="02040503050406030204" pitchFamily="18" charset="0"/>
                        <a:cs typeface="Calibri" panose="020F0502020204030204" pitchFamily="34" charset="0"/>
                      </a:rPr>
                      <m:t>1</m:t>
                    </m:r>
                    <m:r>
                      <m:rPr>
                        <m:sty m:val="p"/>
                      </m:rPr>
                      <a:rPr lang="en-US" altLang="ko-KR" sz="1400" kern="0" dirty="0">
                        <a:solidFill>
                          <a:prstClr val="black"/>
                        </a:solidFill>
                        <a:latin typeface="Cambria Math" panose="02040503050406030204" pitchFamily="18" charset="0"/>
                        <a:cs typeface="Calibri" panose="020F0502020204030204" pitchFamily="34" charset="0"/>
                      </a:rPr>
                      <m:t>um</m:t>
                    </m:r>
                    <m:r>
                      <a:rPr kumimoji="0" lang="en-US" altLang="ko-KR" sz="1400" b="0" i="1" u="none" strike="noStrike" kern="0" cap="none" spc="0" normalizeH="0" baseline="0" noProof="0" smtClean="0">
                        <a:ln>
                          <a:noFill/>
                        </a:ln>
                        <a:solidFill>
                          <a:prstClr val="black"/>
                        </a:solidFill>
                        <a:effectLst/>
                        <a:uLnTx/>
                        <a:uFillTx/>
                        <a:latin typeface="Cambria Math" panose="02040503050406030204" pitchFamily="18" charset="0"/>
                        <a:cs typeface="Calibri" panose="020F0502020204030204" pitchFamily="34" charset="0"/>
                      </a:rPr>
                      <m:t>∗</m:t>
                    </m:r>
                  </m:oMath>
                </a14:m>
                <a:r>
                  <a:rPr kumimoji="0" lang="en-US" altLang="ko-KR" sz="1400" b="0" i="0" u="none" strike="noStrike" kern="0" cap="none" spc="0" normalizeH="0" baseline="0" noProof="0" dirty="0">
                    <a:ln>
                      <a:noFill/>
                    </a:ln>
                    <a:solidFill>
                      <a:prstClr val="black"/>
                    </a:solidFill>
                    <a:effectLst/>
                    <a:uLnTx/>
                    <a:uFillTx/>
                    <a:ea typeface="나눔고딕"/>
                    <a:cs typeface="Calibri" panose="020F0502020204030204" pitchFamily="34" charset="0"/>
                  </a:rPr>
                  <a:t>30/40nm</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400" b="0" i="0" u="none" strike="noStrike" kern="0" cap="none" spc="0" normalizeH="0" baseline="0" noProof="0" dirty="0">
                    <a:ln>
                      <a:noFill/>
                    </a:ln>
                    <a:solidFill>
                      <a:prstClr val="black"/>
                    </a:solidFill>
                    <a:effectLst/>
                    <a:uLnTx/>
                    <a:uFillTx/>
                    <a:ea typeface="나눔고딕"/>
                    <a:cs typeface="Calibri" panose="020F0502020204030204" pitchFamily="34" charset="0"/>
                  </a:rPr>
                  <a:t>M</a:t>
                </a:r>
                <a:r>
                  <a:rPr kumimoji="0" lang="en-US" altLang="ko-KR" sz="1400" b="0" i="0" u="none" strike="noStrike" kern="0" cap="none" spc="0" normalizeH="0" baseline="-25000" noProof="0" dirty="0">
                    <a:ln>
                      <a:noFill/>
                    </a:ln>
                    <a:solidFill>
                      <a:prstClr val="black"/>
                    </a:solidFill>
                    <a:effectLst/>
                    <a:uLnTx/>
                    <a:uFillTx/>
                    <a:ea typeface="나눔고딕"/>
                    <a:cs typeface="Calibri" panose="020F0502020204030204" pitchFamily="34" charset="0"/>
                  </a:rPr>
                  <a:t>2</a:t>
                </a:r>
                <a:r>
                  <a:rPr kumimoji="0" lang="en-US" altLang="ko-KR" sz="1400" b="0" i="0" u="none" strike="noStrike" kern="0" cap="none" spc="0" normalizeH="0" baseline="0" noProof="0" dirty="0">
                    <a:ln>
                      <a:noFill/>
                    </a:ln>
                    <a:solidFill>
                      <a:prstClr val="black"/>
                    </a:solidFill>
                    <a:effectLst/>
                    <a:uLnTx/>
                    <a:uFillTx/>
                    <a:ea typeface="나눔고딕"/>
                    <a:cs typeface="Calibri" panose="020F0502020204030204" pitchFamily="34" charset="0"/>
                  </a:rPr>
                  <a:t> : 1</a:t>
                </a:r>
                <a14:m>
                  <m:oMath xmlns:m="http://schemas.openxmlformats.org/officeDocument/2006/math">
                    <m:r>
                      <a:rPr lang="en-US" altLang="ko-KR" sz="1400" kern="0" dirty="0">
                        <a:solidFill>
                          <a:prstClr val="black"/>
                        </a:solidFill>
                        <a:latin typeface="Cambria Math" panose="02040503050406030204" pitchFamily="18" charset="0"/>
                        <a:cs typeface="Calibri" panose="020F0502020204030204" pitchFamily="34" charset="0"/>
                      </a:rPr>
                      <m:t>.4</m:t>
                    </m:r>
                    <m:r>
                      <m:rPr>
                        <m:sty m:val="p"/>
                      </m:rPr>
                      <a:rPr kumimoji="0" lang="ko-KR" altLang="en-US" sz="1400" b="0" i="1" u="none" strike="noStrike" kern="0" cap="none" spc="0" normalizeH="0" baseline="0" noProof="0" smtClean="0">
                        <a:ln>
                          <a:noFill/>
                        </a:ln>
                        <a:solidFill>
                          <a:prstClr val="black"/>
                        </a:solidFill>
                        <a:effectLst/>
                        <a:uLnTx/>
                        <a:uFillTx/>
                        <a:latin typeface="Cambria Math" panose="02040503050406030204" pitchFamily="18" charset="0"/>
                        <a:cs typeface="Calibri" panose="020F0502020204030204" pitchFamily="34" charset="0"/>
                      </a:rPr>
                      <m:t>μ</m:t>
                    </m:r>
                    <m:r>
                      <m:rPr>
                        <m:sty m:val="p"/>
                      </m:rPr>
                      <a:rPr kumimoji="0" lang="en-US" altLang="ko-KR" sz="1400" b="0" i="1" u="none" strike="noStrike" kern="0" cap="none" spc="0" normalizeH="0" baseline="0" noProof="0" smtClean="0">
                        <a:ln>
                          <a:noFill/>
                        </a:ln>
                        <a:solidFill>
                          <a:prstClr val="black"/>
                        </a:solidFill>
                        <a:effectLst/>
                        <a:uLnTx/>
                        <a:uFillTx/>
                        <a:latin typeface="Cambria Math" panose="02040503050406030204" pitchFamily="18" charset="0"/>
                        <a:cs typeface="Calibri" panose="020F0502020204030204" pitchFamily="34" charset="0"/>
                      </a:rPr>
                      <m:t>m</m:t>
                    </m:r>
                    <m:r>
                      <a:rPr kumimoji="0" lang="en-US" altLang="ko-KR" sz="1400" b="0" i="1" u="none" strike="noStrike" kern="0" cap="none" spc="0" normalizeH="0" baseline="0" noProof="0" smtClean="0">
                        <a:ln>
                          <a:noFill/>
                        </a:ln>
                        <a:solidFill>
                          <a:prstClr val="black"/>
                        </a:solidFill>
                        <a:effectLst/>
                        <a:uLnTx/>
                        <a:uFillTx/>
                        <a:latin typeface="Cambria Math" panose="02040503050406030204" pitchFamily="18" charset="0"/>
                        <a:cs typeface="Calibri" panose="020F0502020204030204" pitchFamily="34" charset="0"/>
                      </a:rPr>
                      <m:t>∗</m:t>
                    </m:r>
                  </m:oMath>
                </a14:m>
                <a:r>
                  <a:rPr kumimoji="0" lang="en-US" altLang="ko-KR" sz="1400" b="0" i="0" u="none" strike="noStrike" kern="0" cap="none" spc="0" normalizeH="0" baseline="0" noProof="0" dirty="0">
                    <a:ln>
                      <a:noFill/>
                    </a:ln>
                    <a:solidFill>
                      <a:prstClr val="black"/>
                    </a:solidFill>
                    <a:effectLst/>
                    <a:uLnTx/>
                    <a:uFillTx/>
                    <a:ea typeface="나눔고딕"/>
                    <a:cs typeface="Calibri" panose="020F0502020204030204" pitchFamily="34" charset="0"/>
                  </a:rPr>
                  <a:t>14/40nm</a:t>
                </a:r>
              </a:p>
            </p:txBody>
          </p:sp>
        </mc:Choice>
        <mc:Fallback>
          <p:sp>
            <p:nvSpPr>
              <p:cNvPr id="904" name="TextBox 903">
                <a:extLst>
                  <a:ext uri="{FF2B5EF4-FFF2-40B4-BE49-F238E27FC236}">
                    <a16:creationId xmlns:a16="http://schemas.microsoft.com/office/drawing/2014/main" id="{926E6EA2-8195-4902-8A41-99B9F0953884}"/>
                  </a:ext>
                </a:extLst>
              </p:cNvPr>
              <p:cNvSpPr txBox="1">
                <a:spLocks noRot="1" noChangeAspect="1" noMove="1" noResize="1" noEditPoints="1" noAdjustHandles="1" noChangeArrowheads="1" noChangeShapeType="1" noTextEdit="1"/>
              </p:cNvSpPr>
              <p:nvPr/>
            </p:nvSpPr>
            <p:spPr>
              <a:xfrm>
                <a:off x="6679466" y="31204860"/>
                <a:ext cx="1851612" cy="523220"/>
              </a:xfrm>
              <a:prstGeom prst="rect">
                <a:avLst/>
              </a:prstGeom>
              <a:blipFill>
                <a:blip r:embed="rId10"/>
                <a:stretch>
                  <a:fillRect l="-654" t="-1124" b="-7865"/>
                </a:stretch>
              </a:blipFill>
              <a:ln w="19050">
                <a:solidFill>
                  <a:sysClr val="windowText" lastClr="000000"/>
                </a:solidFill>
              </a:ln>
            </p:spPr>
            <p:txBody>
              <a:bodyPr/>
              <a:lstStyle/>
              <a:p>
                <a:r>
                  <a:rPr lang="ko-KR" altLang="en-US">
                    <a:noFill/>
                  </a:rPr>
                  <a:t> </a:t>
                </a:r>
              </a:p>
            </p:txBody>
          </p:sp>
        </mc:Fallback>
      </mc:AlternateContent>
      <p:cxnSp>
        <p:nvCxnSpPr>
          <p:cNvPr id="905" name="직선 연결선 904">
            <a:extLst>
              <a:ext uri="{FF2B5EF4-FFF2-40B4-BE49-F238E27FC236}">
                <a16:creationId xmlns:a16="http://schemas.microsoft.com/office/drawing/2014/main" id="{13448B9F-C87A-4F13-92CF-58521DF027F6}"/>
              </a:ext>
            </a:extLst>
          </p:cNvPr>
          <p:cNvCxnSpPr/>
          <p:nvPr/>
        </p:nvCxnSpPr>
        <p:spPr>
          <a:xfrm flipH="1">
            <a:off x="4067081" y="29583433"/>
            <a:ext cx="1988919" cy="0"/>
          </a:xfrm>
          <a:prstGeom prst="line">
            <a:avLst/>
          </a:prstGeom>
          <a:noFill/>
          <a:ln w="25400" cap="flat" cmpd="sng" algn="ctr">
            <a:solidFill>
              <a:sysClr val="windowText" lastClr="000000"/>
            </a:solidFill>
            <a:prstDash val="solid"/>
          </a:ln>
          <a:effectLst/>
        </p:spPr>
      </p:cxnSp>
      <p:grpSp>
        <p:nvGrpSpPr>
          <p:cNvPr id="906" name="그룹 905">
            <a:extLst>
              <a:ext uri="{FF2B5EF4-FFF2-40B4-BE49-F238E27FC236}">
                <a16:creationId xmlns:a16="http://schemas.microsoft.com/office/drawing/2014/main" id="{318C8CC6-B10A-4CC1-B264-73F50A8BE564}"/>
              </a:ext>
            </a:extLst>
          </p:cNvPr>
          <p:cNvGrpSpPr/>
          <p:nvPr/>
        </p:nvGrpSpPr>
        <p:grpSpPr>
          <a:xfrm flipH="1">
            <a:off x="5672168" y="28991440"/>
            <a:ext cx="360126" cy="454593"/>
            <a:chOff x="1898276" y="2804448"/>
            <a:chExt cx="247317" cy="420354"/>
          </a:xfrm>
        </p:grpSpPr>
        <p:cxnSp>
          <p:nvCxnSpPr>
            <p:cNvPr id="1345" name="직선 연결선 1344">
              <a:extLst>
                <a:ext uri="{FF2B5EF4-FFF2-40B4-BE49-F238E27FC236}">
                  <a16:creationId xmlns:a16="http://schemas.microsoft.com/office/drawing/2014/main" id="{6EECC180-C509-41DE-87F7-C2D0833734B9}"/>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346" name="직선 연결선 1345">
              <a:extLst>
                <a:ext uri="{FF2B5EF4-FFF2-40B4-BE49-F238E27FC236}">
                  <a16:creationId xmlns:a16="http://schemas.microsoft.com/office/drawing/2014/main" id="{546C9747-0E03-41CE-B49B-F2DF57D28D65}"/>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347" name="직선 연결선 1346">
              <a:extLst>
                <a:ext uri="{FF2B5EF4-FFF2-40B4-BE49-F238E27FC236}">
                  <a16:creationId xmlns:a16="http://schemas.microsoft.com/office/drawing/2014/main" id="{07BA66AB-E9AA-4EC1-804F-10C4913411D7}"/>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348" name="직선 화살표 연결선 1347">
              <a:extLst>
                <a:ext uri="{FF2B5EF4-FFF2-40B4-BE49-F238E27FC236}">
                  <a16:creationId xmlns:a16="http://schemas.microsoft.com/office/drawing/2014/main" id="{B2217B8B-6F40-4914-AA81-93C3CDAD184E}"/>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349" name="직선 연결선 1348">
              <a:extLst>
                <a:ext uri="{FF2B5EF4-FFF2-40B4-BE49-F238E27FC236}">
                  <a16:creationId xmlns:a16="http://schemas.microsoft.com/office/drawing/2014/main" id="{E0B4939F-7369-4CC0-BBAD-8BC04396DB41}"/>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350" name="직선 연결선 1349">
              <a:extLst>
                <a:ext uri="{FF2B5EF4-FFF2-40B4-BE49-F238E27FC236}">
                  <a16:creationId xmlns:a16="http://schemas.microsoft.com/office/drawing/2014/main" id="{7BAFB594-FB6D-4FEB-A949-712628C5F65C}"/>
                </a:ext>
              </a:extLst>
            </p:cNvPr>
            <p:cNvCxnSpPr/>
            <p:nvPr/>
          </p:nvCxnSpPr>
          <p:spPr>
            <a:xfrm flipV="1">
              <a:off x="2133687" y="2804448"/>
              <a:ext cx="0" cy="72000"/>
            </a:xfrm>
            <a:prstGeom prst="line">
              <a:avLst/>
            </a:prstGeom>
            <a:noFill/>
            <a:ln w="25400" cap="flat" cmpd="sng" algn="ctr">
              <a:solidFill>
                <a:sysClr val="windowText" lastClr="000000"/>
              </a:solidFill>
              <a:prstDash val="solid"/>
            </a:ln>
            <a:effectLst/>
          </p:spPr>
        </p:cxnSp>
        <p:cxnSp>
          <p:nvCxnSpPr>
            <p:cNvPr id="1351" name="직선 연결선 1350">
              <a:extLst>
                <a:ext uri="{FF2B5EF4-FFF2-40B4-BE49-F238E27FC236}">
                  <a16:creationId xmlns:a16="http://schemas.microsoft.com/office/drawing/2014/main" id="{EA75DCDB-FF02-403F-B8CA-1E1875DC174E}"/>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cxnSp>
        <p:nvCxnSpPr>
          <p:cNvPr id="907" name="직선 연결선 906">
            <a:extLst>
              <a:ext uri="{FF2B5EF4-FFF2-40B4-BE49-F238E27FC236}">
                <a16:creationId xmlns:a16="http://schemas.microsoft.com/office/drawing/2014/main" id="{3FA39ED9-2C57-44BA-8143-6877436B48FA}"/>
              </a:ext>
            </a:extLst>
          </p:cNvPr>
          <p:cNvCxnSpPr/>
          <p:nvPr/>
        </p:nvCxnSpPr>
        <p:spPr>
          <a:xfrm flipV="1">
            <a:off x="4575904" y="29468019"/>
            <a:ext cx="0" cy="1697801"/>
          </a:xfrm>
          <a:prstGeom prst="line">
            <a:avLst/>
          </a:prstGeom>
          <a:noFill/>
          <a:ln w="25400" cap="flat" cmpd="sng" algn="ctr">
            <a:solidFill>
              <a:sysClr val="windowText" lastClr="000000"/>
            </a:solidFill>
            <a:prstDash val="solid"/>
          </a:ln>
          <a:effectLst/>
        </p:spPr>
      </p:cxnSp>
      <p:cxnSp>
        <p:nvCxnSpPr>
          <p:cNvPr id="908" name="직선 연결선 907">
            <a:extLst>
              <a:ext uri="{FF2B5EF4-FFF2-40B4-BE49-F238E27FC236}">
                <a16:creationId xmlns:a16="http://schemas.microsoft.com/office/drawing/2014/main" id="{DC1364BB-6C28-4D0D-B448-634E914A25B0}"/>
              </a:ext>
            </a:extLst>
          </p:cNvPr>
          <p:cNvCxnSpPr/>
          <p:nvPr/>
        </p:nvCxnSpPr>
        <p:spPr>
          <a:xfrm flipH="1" flipV="1">
            <a:off x="5552311" y="29468019"/>
            <a:ext cx="0" cy="1697801"/>
          </a:xfrm>
          <a:prstGeom prst="line">
            <a:avLst/>
          </a:prstGeom>
          <a:noFill/>
          <a:ln w="25400" cap="flat" cmpd="sng" algn="ctr">
            <a:solidFill>
              <a:sysClr val="windowText" lastClr="000000"/>
            </a:solidFill>
            <a:prstDash val="solid"/>
          </a:ln>
          <a:effectLst/>
        </p:spPr>
      </p:cxnSp>
      <p:cxnSp>
        <p:nvCxnSpPr>
          <p:cNvPr id="909" name="직선 연결선 908">
            <a:extLst>
              <a:ext uri="{FF2B5EF4-FFF2-40B4-BE49-F238E27FC236}">
                <a16:creationId xmlns:a16="http://schemas.microsoft.com/office/drawing/2014/main" id="{C8A3CF12-D02B-426B-97F4-DC55BB037D53}"/>
              </a:ext>
            </a:extLst>
          </p:cNvPr>
          <p:cNvCxnSpPr/>
          <p:nvPr/>
        </p:nvCxnSpPr>
        <p:spPr>
          <a:xfrm flipV="1">
            <a:off x="5395815" y="29451045"/>
            <a:ext cx="300548" cy="1"/>
          </a:xfrm>
          <a:prstGeom prst="line">
            <a:avLst/>
          </a:prstGeom>
          <a:noFill/>
          <a:ln w="25400" cap="flat" cmpd="sng" algn="ctr">
            <a:solidFill>
              <a:sysClr val="windowText" lastClr="000000"/>
            </a:solidFill>
            <a:prstDash val="solid"/>
          </a:ln>
          <a:effectLst/>
        </p:spPr>
      </p:cxnSp>
      <p:cxnSp>
        <p:nvCxnSpPr>
          <p:cNvPr id="910" name="직선 연결선 909">
            <a:extLst>
              <a:ext uri="{FF2B5EF4-FFF2-40B4-BE49-F238E27FC236}">
                <a16:creationId xmlns:a16="http://schemas.microsoft.com/office/drawing/2014/main" id="{71B9FADB-40A5-4A24-8FD4-8FCB7FD44E69}"/>
              </a:ext>
            </a:extLst>
          </p:cNvPr>
          <p:cNvCxnSpPr/>
          <p:nvPr/>
        </p:nvCxnSpPr>
        <p:spPr>
          <a:xfrm flipV="1">
            <a:off x="4405924" y="29459406"/>
            <a:ext cx="309387" cy="1"/>
          </a:xfrm>
          <a:prstGeom prst="line">
            <a:avLst/>
          </a:prstGeom>
          <a:noFill/>
          <a:ln w="25400" cap="flat" cmpd="sng" algn="ctr">
            <a:solidFill>
              <a:sysClr val="windowText" lastClr="000000"/>
            </a:solidFill>
            <a:prstDash val="solid"/>
          </a:ln>
          <a:effectLst/>
        </p:spPr>
      </p:cxnSp>
      <p:cxnSp>
        <p:nvCxnSpPr>
          <p:cNvPr id="911" name="직선 연결선 910">
            <a:extLst>
              <a:ext uri="{FF2B5EF4-FFF2-40B4-BE49-F238E27FC236}">
                <a16:creationId xmlns:a16="http://schemas.microsoft.com/office/drawing/2014/main" id="{5424C56F-636D-4CC6-AB98-B91562B2005D}"/>
              </a:ext>
            </a:extLst>
          </p:cNvPr>
          <p:cNvCxnSpPr/>
          <p:nvPr/>
        </p:nvCxnSpPr>
        <p:spPr>
          <a:xfrm flipH="1" flipV="1">
            <a:off x="3562712" y="29216175"/>
            <a:ext cx="574577" cy="1"/>
          </a:xfrm>
          <a:prstGeom prst="line">
            <a:avLst/>
          </a:prstGeom>
          <a:noFill/>
          <a:ln w="25400" cap="flat" cmpd="sng" algn="ctr">
            <a:solidFill>
              <a:sysClr val="windowText" lastClr="000000"/>
            </a:solidFill>
            <a:prstDash val="solid"/>
          </a:ln>
          <a:effectLst/>
        </p:spPr>
      </p:cxnSp>
      <p:cxnSp>
        <p:nvCxnSpPr>
          <p:cNvPr id="912" name="직선 연결선 911">
            <a:extLst>
              <a:ext uri="{FF2B5EF4-FFF2-40B4-BE49-F238E27FC236}">
                <a16:creationId xmlns:a16="http://schemas.microsoft.com/office/drawing/2014/main" id="{E0852A3B-7B82-491C-B507-CC7759475CFD}"/>
              </a:ext>
            </a:extLst>
          </p:cNvPr>
          <p:cNvCxnSpPr/>
          <p:nvPr/>
        </p:nvCxnSpPr>
        <p:spPr>
          <a:xfrm flipH="1" flipV="1">
            <a:off x="5056800" y="29198984"/>
            <a:ext cx="0" cy="499353"/>
          </a:xfrm>
          <a:prstGeom prst="line">
            <a:avLst/>
          </a:prstGeom>
          <a:noFill/>
          <a:ln w="25400" cap="flat" cmpd="sng" algn="ctr">
            <a:solidFill>
              <a:sysClr val="windowText" lastClr="000000"/>
            </a:solidFill>
            <a:prstDash val="solid"/>
          </a:ln>
          <a:effectLst/>
        </p:spPr>
      </p:cxnSp>
      <p:sp>
        <p:nvSpPr>
          <p:cNvPr id="913" name="타원 912">
            <a:extLst>
              <a:ext uri="{FF2B5EF4-FFF2-40B4-BE49-F238E27FC236}">
                <a16:creationId xmlns:a16="http://schemas.microsoft.com/office/drawing/2014/main" id="{7E726BFF-64FB-40F6-930B-E66EAFB551FF}"/>
              </a:ext>
            </a:extLst>
          </p:cNvPr>
          <p:cNvSpPr/>
          <p:nvPr/>
        </p:nvSpPr>
        <p:spPr>
          <a:xfrm>
            <a:off x="4543039" y="29428344"/>
            <a:ext cx="56130" cy="6341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sp>
        <p:nvSpPr>
          <p:cNvPr id="914" name="타원 913">
            <a:extLst>
              <a:ext uri="{FF2B5EF4-FFF2-40B4-BE49-F238E27FC236}">
                <a16:creationId xmlns:a16="http://schemas.microsoft.com/office/drawing/2014/main" id="{55FB7E2D-C932-4A87-9E60-C89699A18EE8}"/>
              </a:ext>
            </a:extLst>
          </p:cNvPr>
          <p:cNvSpPr/>
          <p:nvPr/>
        </p:nvSpPr>
        <p:spPr>
          <a:xfrm>
            <a:off x="5520101" y="29420121"/>
            <a:ext cx="56130" cy="6341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cxnSp>
        <p:nvCxnSpPr>
          <p:cNvPr id="915" name="직선 연결선 914">
            <a:extLst>
              <a:ext uri="{FF2B5EF4-FFF2-40B4-BE49-F238E27FC236}">
                <a16:creationId xmlns:a16="http://schemas.microsoft.com/office/drawing/2014/main" id="{65030C66-BC45-4949-B96D-238D3443D8E2}"/>
              </a:ext>
            </a:extLst>
          </p:cNvPr>
          <p:cNvCxnSpPr/>
          <p:nvPr/>
        </p:nvCxnSpPr>
        <p:spPr>
          <a:xfrm flipH="1" flipV="1">
            <a:off x="4558349" y="31572317"/>
            <a:ext cx="1000800" cy="1"/>
          </a:xfrm>
          <a:prstGeom prst="line">
            <a:avLst/>
          </a:prstGeom>
          <a:noFill/>
          <a:ln w="25400" cap="flat" cmpd="sng" algn="ctr">
            <a:solidFill>
              <a:sysClr val="windowText" lastClr="000000"/>
            </a:solidFill>
            <a:prstDash val="solid"/>
          </a:ln>
          <a:effectLst/>
        </p:spPr>
      </p:cxnSp>
      <p:cxnSp>
        <p:nvCxnSpPr>
          <p:cNvPr id="916" name="직선 연결선 915">
            <a:extLst>
              <a:ext uri="{FF2B5EF4-FFF2-40B4-BE49-F238E27FC236}">
                <a16:creationId xmlns:a16="http://schemas.microsoft.com/office/drawing/2014/main" id="{26A769DF-1251-4217-99BE-612806618867}"/>
              </a:ext>
            </a:extLst>
          </p:cNvPr>
          <p:cNvCxnSpPr/>
          <p:nvPr/>
        </p:nvCxnSpPr>
        <p:spPr>
          <a:xfrm flipH="1" flipV="1">
            <a:off x="6035958" y="29198984"/>
            <a:ext cx="0" cy="389496"/>
          </a:xfrm>
          <a:prstGeom prst="line">
            <a:avLst/>
          </a:prstGeom>
          <a:noFill/>
          <a:ln w="25400" cap="flat" cmpd="sng" algn="ctr">
            <a:solidFill>
              <a:sysClr val="windowText" lastClr="000000"/>
            </a:solidFill>
            <a:prstDash val="solid"/>
          </a:ln>
          <a:effectLst/>
        </p:spPr>
      </p:cxnSp>
      <p:cxnSp>
        <p:nvCxnSpPr>
          <p:cNvPr id="917" name="직선 연결선 916">
            <a:extLst>
              <a:ext uri="{FF2B5EF4-FFF2-40B4-BE49-F238E27FC236}">
                <a16:creationId xmlns:a16="http://schemas.microsoft.com/office/drawing/2014/main" id="{24022948-10A2-4294-8E5A-3A67115A4263}"/>
              </a:ext>
            </a:extLst>
          </p:cNvPr>
          <p:cNvCxnSpPr/>
          <p:nvPr/>
        </p:nvCxnSpPr>
        <p:spPr>
          <a:xfrm flipH="1" flipV="1">
            <a:off x="4068942" y="29204324"/>
            <a:ext cx="0" cy="389496"/>
          </a:xfrm>
          <a:prstGeom prst="line">
            <a:avLst/>
          </a:prstGeom>
          <a:noFill/>
          <a:ln w="25400" cap="flat" cmpd="sng" algn="ctr">
            <a:solidFill>
              <a:sysClr val="windowText" lastClr="000000"/>
            </a:solidFill>
            <a:prstDash val="solid"/>
          </a:ln>
          <a:effectLst/>
        </p:spPr>
      </p:cxnSp>
      <p:cxnSp>
        <p:nvCxnSpPr>
          <p:cNvPr id="918" name="직선 연결선 917">
            <a:extLst>
              <a:ext uri="{FF2B5EF4-FFF2-40B4-BE49-F238E27FC236}">
                <a16:creationId xmlns:a16="http://schemas.microsoft.com/office/drawing/2014/main" id="{B0A715E8-016A-4FA4-8642-D9659DD14F38}"/>
              </a:ext>
            </a:extLst>
          </p:cNvPr>
          <p:cNvCxnSpPr/>
          <p:nvPr/>
        </p:nvCxnSpPr>
        <p:spPr>
          <a:xfrm flipH="1" flipV="1">
            <a:off x="4430708" y="28117328"/>
            <a:ext cx="0" cy="933791"/>
          </a:xfrm>
          <a:prstGeom prst="line">
            <a:avLst/>
          </a:prstGeom>
          <a:noFill/>
          <a:ln w="25400" cap="flat" cmpd="sng" algn="ctr">
            <a:solidFill>
              <a:sysClr val="windowText" lastClr="000000"/>
            </a:solidFill>
            <a:prstDash val="solid"/>
          </a:ln>
          <a:effectLst/>
        </p:spPr>
      </p:cxnSp>
      <p:cxnSp>
        <p:nvCxnSpPr>
          <p:cNvPr id="919" name="직선 연결선 918">
            <a:extLst>
              <a:ext uri="{FF2B5EF4-FFF2-40B4-BE49-F238E27FC236}">
                <a16:creationId xmlns:a16="http://schemas.microsoft.com/office/drawing/2014/main" id="{CD1F1080-8240-4CF7-9D9C-F3A101531266}"/>
              </a:ext>
            </a:extLst>
          </p:cNvPr>
          <p:cNvCxnSpPr/>
          <p:nvPr/>
        </p:nvCxnSpPr>
        <p:spPr>
          <a:xfrm flipH="1" flipV="1">
            <a:off x="4712997" y="28868155"/>
            <a:ext cx="0" cy="149806"/>
          </a:xfrm>
          <a:prstGeom prst="line">
            <a:avLst/>
          </a:prstGeom>
          <a:noFill/>
          <a:ln w="25400" cap="flat" cmpd="sng" algn="ctr">
            <a:solidFill>
              <a:sysClr val="windowText" lastClr="000000"/>
            </a:solidFill>
            <a:prstDash val="solid"/>
          </a:ln>
          <a:effectLst/>
        </p:spPr>
      </p:cxnSp>
      <p:cxnSp>
        <p:nvCxnSpPr>
          <p:cNvPr id="920" name="직선 연결선 919">
            <a:extLst>
              <a:ext uri="{FF2B5EF4-FFF2-40B4-BE49-F238E27FC236}">
                <a16:creationId xmlns:a16="http://schemas.microsoft.com/office/drawing/2014/main" id="{60D41AEA-4399-4D44-AAE9-6D654E3C0D20}"/>
              </a:ext>
            </a:extLst>
          </p:cNvPr>
          <p:cNvCxnSpPr/>
          <p:nvPr/>
        </p:nvCxnSpPr>
        <p:spPr>
          <a:xfrm flipH="1" flipV="1">
            <a:off x="5409263" y="28882519"/>
            <a:ext cx="0" cy="149806"/>
          </a:xfrm>
          <a:prstGeom prst="line">
            <a:avLst/>
          </a:prstGeom>
          <a:noFill/>
          <a:ln w="25400" cap="flat" cmpd="sng" algn="ctr">
            <a:solidFill>
              <a:sysClr val="windowText" lastClr="000000"/>
            </a:solidFill>
            <a:prstDash val="solid"/>
          </a:ln>
          <a:effectLst/>
        </p:spPr>
      </p:cxnSp>
      <p:cxnSp>
        <p:nvCxnSpPr>
          <p:cNvPr id="921" name="직선 연결선 920">
            <a:extLst>
              <a:ext uri="{FF2B5EF4-FFF2-40B4-BE49-F238E27FC236}">
                <a16:creationId xmlns:a16="http://schemas.microsoft.com/office/drawing/2014/main" id="{1E833B71-939F-4A76-AB42-A29F3BBA6FC5}"/>
              </a:ext>
            </a:extLst>
          </p:cNvPr>
          <p:cNvCxnSpPr/>
          <p:nvPr/>
        </p:nvCxnSpPr>
        <p:spPr>
          <a:xfrm flipH="1" flipV="1">
            <a:off x="5689713" y="28226787"/>
            <a:ext cx="0" cy="798965"/>
          </a:xfrm>
          <a:prstGeom prst="line">
            <a:avLst/>
          </a:prstGeom>
          <a:noFill/>
          <a:ln w="25400" cap="flat" cmpd="sng" algn="ctr">
            <a:solidFill>
              <a:sysClr val="windowText" lastClr="000000"/>
            </a:solidFill>
            <a:prstDash val="solid"/>
          </a:ln>
          <a:effectLst/>
        </p:spPr>
      </p:cxnSp>
      <p:cxnSp>
        <p:nvCxnSpPr>
          <p:cNvPr id="922" name="직선 연결선 921">
            <a:extLst>
              <a:ext uri="{FF2B5EF4-FFF2-40B4-BE49-F238E27FC236}">
                <a16:creationId xmlns:a16="http://schemas.microsoft.com/office/drawing/2014/main" id="{47F0C4E0-F5A2-455D-A6BA-618BA4906130}"/>
              </a:ext>
            </a:extLst>
          </p:cNvPr>
          <p:cNvCxnSpPr/>
          <p:nvPr/>
        </p:nvCxnSpPr>
        <p:spPr>
          <a:xfrm flipH="1" flipV="1">
            <a:off x="4421070" y="28879306"/>
            <a:ext cx="309387" cy="0"/>
          </a:xfrm>
          <a:prstGeom prst="line">
            <a:avLst/>
          </a:prstGeom>
          <a:noFill/>
          <a:ln w="25400" cap="flat" cmpd="sng" algn="ctr">
            <a:solidFill>
              <a:sysClr val="windowText" lastClr="000000"/>
            </a:solidFill>
            <a:prstDash val="solid"/>
          </a:ln>
          <a:effectLst/>
        </p:spPr>
      </p:cxnSp>
      <p:cxnSp>
        <p:nvCxnSpPr>
          <p:cNvPr id="923" name="직선 연결선 922">
            <a:extLst>
              <a:ext uri="{FF2B5EF4-FFF2-40B4-BE49-F238E27FC236}">
                <a16:creationId xmlns:a16="http://schemas.microsoft.com/office/drawing/2014/main" id="{0B64F875-0E38-4FB3-A7E9-461BEDE6BD7E}"/>
              </a:ext>
            </a:extLst>
          </p:cNvPr>
          <p:cNvCxnSpPr/>
          <p:nvPr/>
        </p:nvCxnSpPr>
        <p:spPr>
          <a:xfrm flipH="1" flipV="1">
            <a:off x="5394367" y="28879306"/>
            <a:ext cx="309387" cy="0"/>
          </a:xfrm>
          <a:prstGeom prst="line">
            <a:avLst/>
          </a:prstGeom>
          <a:noFill/>
          <a:ln w="25400" cap="flat" cmpd="sng" algn="ctr">
            <a:solidFill>
              <a:sysClr val="windowText" lastClr="000000"/>
            </a:solidFill>
            <a:prstDash val="solid"/>
          </a:ln>
          <a:effectLst/>
        </p:spPr>
      </p:cxnSp>
      <p:sp>
        <p:nvSpPr>
          <p:cNvPr id="924" name="타원 923">
            <a:extLst>
              <a:ext uri="{FF2B5EF4-FFF2-40B4-BE49-F238E27FC236}">
                <a16:creationId xmlns:a16="http://schemas.microsoft.com/office/drawing/2014/main" id="{9AA53C0B-A774-4EC2-A5EB-B03D28BB52A3}"/>
              </a:ext>
            </a:extLst>
          </p:cNvPr>
          <p:cNvSpPr/>
          <p:nvPr/>
        </p:nvSpPr>
        <p:spPr>
          <a:xfrm>
            <a:off x="4399092" y="28853349"/>
            <a:ext cx="66297" cy="74903"/>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grpSp>
        <p:nvGrpSpPr>
          <p:cNvPr id="925" name="그룹 924">
            <a:extLst>
              <a:ext uri="{FF2B5EF4-FFF2-40B4-BE49-F238E27FC236}">
                <a16:creationId xmlns:a16="http://schemas.microsoft.com/office/drawing/2014/main" id="{AAA89401-DFAA-4643-9CD0-3C8AF07E95B2}"/>
              </a:ext>
            </a:extLst>
          </p:cNvPr>
          <p:cNvGrpSpPr/>
          <p:nvPr/>
        </p:nvGrpSpPr>
        <p:grpSpPr>
          <a:xfrm>
            <a:off x="5955803" y="30657294"/>
            <a:ext cx="167210" cy="645674"/>
            <a:chOff x="2610949" y="993233"/>
            <a:chExt cx="290460" cy="567991"/>
          </a:xfrm>
        </p:grpSpPr>
        <p:cxnSp>
          <p:nvCxnSpPr>
            <p:cNvPr id="1336" name="직선 연결선 1335">
              <a:extLst>
                <a:ext uri="{FF2B5EF4-FFF2-40B4-BE49-F238E27FC236}">
                  <a16:creationId xmlns:a16="http://schemas.microsoft.com/office/drawing/2014/main" id="{0C175FA0-ABA5-4E4A-8F8F-CD398E9407C0}"/>
                </a:ext>
              </a:extLst>
            </p:cNvPr>
            <p:cNvCxnSpPr/>
            <p:nvPr/>
          </p:nvCxnSpPr>
          <p:spPr>
            <a:xfrm flipV="1">
              <a:off x="2613409" y="1060598"/>
              <a:ext cx="144000" cy="36000"/>
            </a:xfrm>
            <a:prstGeom prst="line">
              <a:avLst/>
            </a:prstGeom>
            <a:noFill/>
            <a:ln w="25400" cap="flat" cmpd="sng" algn="ctr">
              <a:solidFill>
                <a:sysClr val="windowText" lastClr="000000"/>
              </a:solidFill>
              <a:prstDash val="solid"/>
            </a:ln>
            <a:effectLst/>
          </p:spPr>
        </p:cxnSp>
        <p:cxnSp>
          <p:nvCxnSpPr>
            <p:cNvPr id="1337" name="직선 연결선 1336">
              <a:extLst>
                <a:ext uri="{FF2B5EF4-FFF2-40B4-BE49-F238E27FC236}">
                  <a16:creationId xmlns:a16="http://schemas.microsoft.com/office/drawing/2014/main" id="{12CD7E26-F466-4564-8BE7-36B8B534DB42}"/>
                </a:ext>
              </a:extLst>
            </p:cNvPr>
            <p:cNvCxnSpPr/>
            <p:nvPr/>
          </p:nvCxnSpPr>
          <p:spPr>
            <a:xfrm flipV="1">
              <a:off x="2757409" y="993233"/>
              <a:ext cx="0" cy="72000"/>
            </a:xfrm>
            <a:prstGeom prst="line">
              <a:avLst/>
            </a:prstGeom>
            <a:noFill/>
            <a:ln w="25400" cap="flat" cmpd="sng" algn="ctr">
              <a:solidFill>
                <a:sysClr val="windowText" lastClr="000000"/>
              </a:solidFill>
              <a:prstDash val="solid"/>
            </a:ln>
            <a:effectLst/>
          </p:spPr>
        </p:cxnSp>
        <p:cxnSp>
          <p:nvCxnSpPr>
            <p:cNvPr id="1338" name="직선 연결선 1337">
              <a:extLst>
                <a:ext uri="{FF2B5EF4-FFF2-40B4-BE49-F238E27FC236}">
                  <a16:creationId xmlns:a16="http://schemas.microsoft.com/office/drawing/2014/main" id="{EE5373CD-36D1-461D-82E6-6EF9172EFE3A}"/>
                </a:ext>
              </a:extLst>
            </p:cNvPr>
            <p:cNvCxnSpPr/>
            <p:nvPr/>
          </p:nvCxnSpPr>
          <p:spPr>
            <a:xfrm flipV="1">
              <a:off x="2757408" y="1341587"/>
              <a:ext cx="0" cy="219637"/>
            </a:xfrm>
            <a:prstGeom prst="line">
              <a:avLst/>
            </a:prstGeom>
            <a:noFill/>
            <a:ln w="25400" cap="flat" cmpd="sng" algn="ctr">
              <a:solidFill>
                <a:sysClr val="windowText" lastClr="000000"/>
              </a:solidFill>
              <a:prstDash val="solid"/>
            </a:ln>
            <a:effectLst/>
          </p:spPr>
        </p:cxnSp>
        <p:cxnSp>
          <p:nvCxnSpPr>
            <p:cNvPr id="1339" name="직선 연결선 1338">
              <a:extLst>
                <a:ext uri="{FF2B5EF4-FFF2-40B4-BE49-F238E27FC236}">
                  <a16:creationId xmlns:a16="http://schemas.microsoft.com/office/drawing/2014/main" id="{CF5C7FF9-F315-47A1-87FC-668FD775B51B}"/>
                </a:ext>
              </a:extLst>
            </p:cNvPr>
            <p:cNvCxnSpPr/>
            <p:nvPr/>
          </p:nvCxnSpPr>
          <p:spPr>
            <a:xfrm flipV="1">
              <a:off x="2613409" y="1140316"/>
              <a:ext cx="288000" cy="36000"/>
            </a:xfrm>
            <a:prstGeom prst="line">
              <a:avLst/>
            </a:prstGeom>
            <a:noFill/>
            <a:ln w="25400" cap="flat" cmpd="sng" algn="ctr">
              <a:solidFill>
                <a:sysClr val="windowText" lastClr="000000"/>
              </a:solidFill>
              <a:prstDash val="solid"/>
            </a:ln>
            <a:effectLst/>
          </p:spPr>
        </p:cxnSp>
        <p:cxnSp>
          <p:nvCxnSpPr>
            <p:cNvPr id="1340" name="직선 연결선 1339">
              <a:extLst>
                <a:ext uri="{FF2B5EF4-FFF2-40B4-BE49-F238E27FC236}">
                  <a16:creationId xmlns:a16="http://schemas.microsoft.com/office/drawing/2014/main" id="{24206687-D0CD-4A12-AB93-DDD3373539E6}"/>
                </a:ext>
              </a:extLst>
            </p:cNvPr>
            <p:cNvCxnSpPr/>
            <p:nvPr/>
          </p:nvCxnSpPr>
          <p:spPr>
            <a:xfrm>
              <a:off x="2613409" y="1096598"/>
              <a:ext cx="288000" cy="36000"/>
            </a:xfrm>
            <a:prstGeom prst="line">
              <a:avLst/>
            </a:prstGeom>
            <a:noFill/>
            <a:ln w="25400" cap="flat" cmpd="sng" algn="ctr">
              <a:solidFill>
                <a:sysClr val="windowText" lastClr="000000"/>
              </a:solidFill>
              <a:prstDash val="solid"/>
            </a:ln>
            <a:effectLst/>
          </p:spPr>
        </p:cxnSp>
        <p:cxnSp>
          <p:nvCxnSpPr>
            <p:cNvPr id="1341" name="직선 연결선 1340">
              <a:extLst>
                <a:ext uri="{FF2B5EF4-FFF2-40B4-BE49-F238E27FC236}">
                  <a16:creationId xmlns:a16="http://schemas.microsoft.com/office/drawing/2014/main" id="{9DBEB7EE-36F0-41B5-910D-3073D4F4CC7F}"/>
                </a:ext>
              </a:extLst>
            </p:cNvPr>
            <p:cNvCxnSpPr/>
            <p:nvPr/>
          </p:nvCxnSpPr>
          <p:spPr>
            <a:xfrm flipV="1">
              <a:off x="2610949" y="1225869"/>
              <a:ext cx="288000" cy="36000"/>
            </a:xfrm>
            <a:prstGeom prst="line">
              <a:avLst/>
            </a:prstGeom>
            <a:noFill/>
            <a:ln w="25400" cap="flat" cmpd="sng" algn="ctr">
              <a:solidFill>
                <a:sysClr val="windowText" lastClr="000000"/>
              </a:solidFill>
              <a:prstDash val="solid"/>
            </a:ln>
            <a:effectLst/>
          </p:spPr>
        </p:cxnSp>
        <p:cxnSp>
          <p:nvCxnSpPr>
            <p:cNvPr id="1342" name="직선 연결선 1341">
              <a:extLst>
                <a:ext uri="{FF2B5EF4-FFF2-40B4-BE49-F238E27FC236}">
                  <a16:creationId xmlns:a16="http://schemas.microsoft.com/office/drawing/2014/main" id="{A469F829-6D32-4677-9D08-7971492A3912}"/>
                </a:ext>
              </a:extLst>
            </p:cNvPr>
            <p:cNvCxnSpPr/>
            <p:nvPr/>
          </p:nvCxnSpPr>
          <p:spPr>
            <a:xfrm>
              <a:off x="2610949" y="1182151"/>
              <a:ext cx="288000" cy="36000"/>
            </a:xfrm>
            <a:prstGeom prst="line">
              <a:avLst/>
            </a:prstGeom>
            <a:noFill/>
            <a:ln w="25400" cap="flat" cmpd="sng" algn="ctr">
              <a:solidFill>
                <a:sysClr val="windowText" lastClr="000000"/>
              </a:solidFill>
              <a:prstDash val="solid"/>
            </a:ln>
            <a:effectLst/>
          </p:spPr>
        </p:cxnSp>
        <p:cxnSp>
          <p:nvCxnSpPr>
            <p:cNvPr id="1343" name="직선 연결선 1342">
              <a:extLst>
                <a:ext uri="{FF2B5EF4-FFF2-40B4-BE49-F238E27FC236}">
                  <a16:creationId xmlns:a16="http://schemas.microsoft.com/office/drawing/2014/main" id="{FD4EA58C-2400-49F4-8A1B-47FE7F1BFF1A}"/>
                </a:ext>
              </a:extLst>
            </p:cNvPr>
            <p:cNvCxnSpPr/>
            <p:nvPr/>
          </p:nvCxnSpPr>
          <p:spPr>
            <a:xfrm flipV="1">
              <a:off x="2748315" y="1305587"/>
              <a:ext cx="144000" cy="36000"/>
            </a:xfrm>
            <a:prstGeom prst="line">
              <a:avLst/>
            </a:prstGeom>
            <a:noFill/>
            <a:ln w="25400" cap="flat" cmpd="sng" algn="ctr">
              <a:solidFill>
                <a:sysClr val="windowText" lastClr="000000"/>
              </a:solidFill>
              <a:prstDash val="solid"/>
            </a:ln>
            <a:effectLst/>
          </p:spPr>
        </p:cxnSp>
        <p:cxnSp>
          <p:nvCxnSpPr>
            <p:cNvPr id="1344" name="직선 연결선 1343">
              <a:extLst>
                <a:ext uri="{FF2B5EF4-FFF2-40B4-BE49-F238E27FC236}">
                  <a16:creationId xmlns:a16="http://schemas.microsoft.com/office/drawing/2014/main" id="{B4654B77-C161-4E87-9237-FF69EF0562EC}"/>
                </a:ext>
              </a:extLst>
            </p:cNvPr>
            <p:cNvCxnSpPr/>
            <p:nvPr/>
          </p:nvCxnSpPr>
          <p:spPr>
            <a:xfrm>
              <a:off x="2610949" y="1261869"/>
              <a:ext cx="288000" cy="36000"/>
            </a:xfrm>
            <a:prstGeom prst="line">
              <a:avLst/>
            </a:prstGeom>
            <a:noFill/>
            <a:ln w="25400" cap="flat" cmpd="sng" algn="ctr">
              <a:solidFill>
                <a:sysClr val="windowText" lastClr="000000"/>
              </a:solidFill>
              <a:prstDash val="solid"/>
            </a:ln>
            <a:effectLst/>
          </p:spPr>
        </p:cxnSp>
      </p:grpSp>
      <p:sp>
        <p:nvSpPr>
          <p:cNvPr id="926" name="TextBox 925">
            <a:extLst>
              <a:ext uri="{FF2B5EF4-FFF2-40B4-BE49-F238E27FC236}">
                <a16:creationId xmlns:a16="http://schemas.microsoft.com/office/drawing/2014/main" id="{6BA95DC1-AF33-4AC5-B9F2-DCBE6B5CD32E}"/>
              </a:ext>
            </a:extLst>
          </p:cNvPr>
          <p:cNvSpPr txBox="1"/>
          <p:nvPr/>
        </p:nvSpPr>
        <p:spPr>
          <a:xfrm>
            <a:off x="3395183" y="31101102"/>
            <a:ext cx="442728" cy="366262"/>
          </a:xfrm>
          <a:prstGeom prst="rect">
            <a:avLst/>
          </a:prstGeom>
          <a:noFill/>
        </p:spPr>
        <p:txBody>
          <a:bodyPr wrap="square" rtlCol="0">
            <a:spAutoFit/>
          </a:bodyPr>
          <a:lstStyle/>
          <a:p>
            <a:pPr algn="ctr"/>
            <a:r>
              <a:rPr lang="en-US" altLang="ko-KR" sz="2000" b="1">
                <a:solidFill>
                  <a:prstClr val="black"/>
                </a:solidFill>
                <a:cs typeface="Arial" panose="020B0604020202020204" pitchFamily="34" charset="0"/>
              </a:rPr>
              <a:t>I+</a:t>
            </a:r>
            <a:endParaRPr lang="ko-KR" altLang="en-US" sz="2000" b="1" baseline="-25000" dirty="0">
              <a:solidFill>
                <a:prstClr val="black"/>
              </a:solidFill>
              <a:cs typeface="Arial" panose="020B0604020202020204" pitchFamily="34" charset="0"/>
            </a:endParaRPr>
          </a:p>
        </p:txBody>
      </p:sp>
      <p:sp>
        <p:nvSpPr>
          <p:cNvPr id="927" name="TextBox 926">
            <a:extLst>
              <a:ext uri="{FF2B5EF4-FFF2-40B4-BE49-F238E27FC236}">
                <a16:creationId xmlns:a16="http://schemas.microsoft.com/office/drawing/2014/main" id="{67430002-D909-4D3D-87FA-1B580C381F29}"/>
              </a:ext>
            </a:extLst>
          </p:cNvPr>
          <p:cNvSpPr txBox="1"/>
          <p:nvPr/>
        </p:nvSpPr>
        <p:spPr>
          <a:xfrm>
            <a:off x="4001264" y="30354376"/>
            <a:ext cx="685304" cy="366262"/>
          </a:xfrm>
          <a:prstGeom prst="rect">
            <a:avLst/>
          </a:prstGeom>
          <a:noFill/>
        </p:spPr>
        <p:txBody>
          <a:bodyPr wrap="square" rtlCol="0">
            <a:spAutoFit/>
          </a:bodyPr>
          <a:lstStyle/>
          <a:p>
            <a:r>
              <a:rPr lang="en-US" altLang="ko-KR" sz="2000" dirty="0">
                <a:solidFill>
                  <a:prstClr val="black"/>
                </a:solidFill>
                <a:cs typeface="Arial" panose="020B0604020202020204" pitchFamily="34" charset="0"/>
              </a:rPr>
              <a:t>VG1</a:t>
            </a:r>
            <a:endParaRPr lang="ko-KR" altLang="en-US" sz="2000" dirty="0">
              <a:solidFill>
                <a:prstClr val="black"/>
              </a:solidFill>
              <a:cs typeface="Arial" panose="020B0604020202020204" pitchFamily="34" charset="0"/>
            </a:endParaRPr>
          </a:p>
        </p:txBody>
      </p:sp>
      <p:grpSp>
        <p:nvGrpSpPr>
          <p:cNvPr id="928" name="그룹 927">
            <a:extLst>
              <a:ext uri="{FF2B5EF4-FFF2-40B4-BE49-F238E27FC236}">
                <a16:creationId xmlns:a16="http://schemas.microsoft.com/office/drawing/2014/main" id="{41D37891-7981-4F54-A7FF-09DE40A408EB}"/>
              </a:ext>
            </a:extLst>
          </p:cNvPr>
          <p:cNvGrpSpPr/>
          <p:nvPr/>
        </p:nvGrpSpPr>
        <p:grpSpPr>
          <a:xfrm>
            <a:off x="5059354" y="28991898"/>
            <a:ext cx="360126" cy="454593"/>
            <a:chOff x="1898276" y="2804448"/>
            <a:chExt cx="247317" cy="420354"/>
          </a:xfrm>
        </p:grpSpPr>
        <p:cxnSp>
          <p:nvCxnSpPr>
            <p:cNvPr id="1329" name="직선 연결선 1328">
              <a:extLst>
                <a:ext uri="{FF2B5EF4-FFF2-40B4-BE49-F238E27FC236}">
                  <a16:creationId xmlns:a16="http://schemas.microsoft.com/office/drawing/2014/main" id="{4951766E-DE0C-4EC4-868B-C6FAFCDAB195}"/>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330" name="직선 연결선 1329">
              <a:extLst>
                <a:ext uri="{FF2B5EF4-FFF2-40B4-BE49-F238E27FC236}">
                  <a16:creationId xmlns:a16="http://schemas.microsoft.com/office/drawing/2014/main" id="{717D317D-8539-469D-BE4E-931D927B02EF}"/>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331" name="직선 연결선 1330">
              <a:extLst>
                <a:ext uri="{FF2B5EF4-FFF2-40B4-BE49-F238E27FC236}">
                  <a16:creationId xmlns:a16="http://schemas.microsoft.com/office/drawing/2014/main" id="{761F2F60-FCF3-4BEC-B2F3-18DB3724E87F}"/>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332" name="직선 화살표 연결선 1331">
              <a:extLst>
                <a:ext uri="{FF2B5EF4-FFF2-40B4-BE49-F238E27FC236}">
                  <a16:creationId xmlns:a16="http://schemas.microsoft.com/office/drawing/2014/main" id="{ED4D8674-241F-4C40-BE9B-38BB878FC1D7}"/>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333" name="직선 연결선 1332">
              <a:extLst>
                <a:ext uri="{FF2B5EF4-FFF2-40B4-BE49-F238E27FC236}">
                  <a16:creationId xmlns:a16="http://schemas.microsoft.com/office/drawing/2014/main" id="{D99BEB58-10B4-4CDF-9B84-FA2ECDE1D85C}"/>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334" name="직선 연결선 1333">
              <a:extLst>
                <a:ext uri="{FF2B5EF4-FFF2-40B4-BE49-F238E27FC236}">
                  <a16:creationId xmlns:a16="http://schemas.microsoft.com/office/drawing/2014/main" id="{EF8D66D9-7B2E-4D4C-BDC9-439D9CF9E87D}"/>
                </a:ext>
              </a:extLst>
            </p:cNvPr>
            <p:cNvCxnSpPr/>
            <p:nvPr/>
          </p:nvCxnSpPr>
          <p:spPr>
            <a:xfrm flipV="1">
              <a:off x="2139041" y="2804448"/>
              <a:ext cx="0" cy="72000"/>
            </a:xfrm>
            <a:prstGeom prst="line">
              <a:avLst/>
            </a:prstGeom>
            <a:noFill/>
            <a:ln w="25400" cap="flat" cmpd="sng" algn="ctr">
              <a:solidFill>
                <a:sysClr val="windowText" lastClr="000000"/>
              </a:solidFill>
              <a:prstDash val="solid"/>
            </a:ln>
            <a:effectLst/>
          </p:spPr>
        </p:cxnSp>
        <p:cxnSp>
          <p:nvCxnSpPr>
            <p:cNvPr id="1335" name="직선 연결선 1334">
              <a:extLst>
                <a:ext uri="{FF2B5EF4-FFF2-40B4-BE49-F238E27FC236}">
                  <a16:creationId xmlns:a16="http://schemas.microsoft.com/office/drawing/2014/main" id="{D77E2425-0689-46A5-B75F-BE9FE30B66E2}"/>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grpSp>
        <p:nvGrpSpPr>
          <p:cNvPr id="929" name="그룹 928">
            <a:extLst>
              <a:ext uri="{FF2B5EF4-FFF2-40B4-BE49-F238E27FC236}">
                <a16:creationId xmlns:a16="http://schemas.microsoft.com/office/drawing/2014/main" id="{78E02491-A272-475F-BA4F-30787AAB1FB9}"/>
              </a:ext>
            </a:extLst>
          </p:cNvPr>
          <p:cNvGrpSpPr/>
          <p:nvPr/>
        </p:nvGrpSpPr>
        <p:grpSpPr>
          <a:xfrm flipH="1">
            <a:off x="4697448" y="28991440"/>
            <a:ext cx="360126" cy="454593"/>
            <a:chOff x="1898276" y="2804448"/>
            <a:chExt cx="247317" cy="420354"/>
          </a:xfrm>
        </p:grpSpPr>
        <p:cxnSp>
          <p:nvCxnSpPr>
            <p:cNvPr id="1322" name="직선 연결선 1321">
              <a:extLst>
                <a:ext uri="{FF2B5EF4-FFF2-40B4-BE49-F238E27FC236}">
                  <a16:creationId xmlns:a16="http://schemas.microsoft.com/office/drawing/2014/main" id="{1972A22C-D584-4309-B4BB-FAE145DAC64D}"/>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323" name="직선 연결선 1322">
              <a:extLst>
                <a:ext uri="{FF2B5EF4-FFF2-40B4-BE49-F238E27FC236}">
                  <a16:creationId xmlns:a16="http://schemas.microsoft.com/office/drawing/2014/main" id="{FEE05D58-DFAE-454D-8D98-FDA7DDC7374F}"/>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324" name="직선 연결선 1323">
              <a:extLst>
                <a:ext uri="{FF2B5EF4-FFF2-40B4-BE49-F238E27FC236}">
                  <a16:creationId xmlns:a16="http://schemas.microsoft.com/office/drawing/2014/main" id="{D792D340-C046-4617-AFD6-BEC1757662D8}"/>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325" name="직선 화살표 연결선 1324">
              <a:extLst>
                <a:ext uri="{FF2B5EF4-FFF2-40B4-BE49-F238E27FC236}">
                  <a16:creationId xmlns:a16="http://schemas.microsoft.com/office/drawing/2014/main" id="{5302B0E7-558D-41C9-B228-D180B2A45116}"/>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326" name="직선 연결선 1325">
              <a:extLst>
                <a:ext uri="{FF2B5EF4-FFF2-40B4-BE49-F238E27FC236}">
                  <a16:creationId xmlns:a16="http://schemas.microsoft.com/office/drawing/2014/main" id="{A4B848BB-827F-45D3-ADBC-8DF21B160183}"/>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327" name="직선 연결선 1326">
              <a:extLst>
                <a:ext uri="{FF2B5EF4-FFF2-40B4-BE49-F238E27FC236}">
                  <a16:creationId xmlns:a16="http://schemas.microsoft.com/office/drawing/2014/main" id="{E3CC6740-26CA-4084-A3B3-68FFE872CC60}"/>
                </a:ext>
              </a:extLst>
            </p:cNvPr>
            <p:cNvCxnSpPr/>
            <p:nvPr/>
          </p:nvCxnSpPr>
          <p:spPr>
            <a:xfrm flipV="1">
              <a:off x="2133687" y="2804448"/>
              <a:ext cx="0" cy="72000"/>
            </a:xfrm>
            <a:prstGeom prst="line">
              <a:avLst/>
            </a:prstGeom>
            <a:noFill/>
            <a:ln w="25400" cap="flat" cmpd="sng" algn="ctr">
              <a:solidFill>
                <a:sysClr val="windowText" lastClr="000000"/>
              </a:solidFill>
              <a:prstDash val="solid"/>
            </a:ln>
            <a:effectLst/>
          </p:spPr>
        </p:cxnSp>
        <p:cxnSp>
          <p:nvCxnSpPr>
            <p:cNvPr id="1328" name="직선 연결선 1327">
              <a:extLst>
                <a:ext uri="{FF2B5EF4-FFF2-40B4-BE49-F238E27FC236}">
                  <a16:creationId xmlns:a16="http://schemas.microsoft.com/office/drawing/2014/main" id="{24F97782-465B-414C-BF69-82A191B9A1FD}"/>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grpSp>
        <p:nvGrpSpPr>
          <p:cNvPr id="930" name="그룹 929">
            <a:extLst>
              <a:ext uri="{FF2B5EF4-FFF2-40B4-BE49-F238E27FC236}">
                <a16:creationId xmlns:a16="http://schemas.microsoft.com/office/drawing/2014/main" id="{42657190-245C-4C65-84A6-AB3C233D8E8D}"/>
              </a:ext>
            </a:extLst>
          </p:cNvPr>
          <p:cNvGrpSpPr/>
          <p:nvPr/>
        </p:nvGrpSpPr>
        <p:grpSpPr>
          <a:xfrm>
            <a:off x="4076838" y="29063880"/>
            <a:ext cx="360126" cy="389211"/>
            <a:chOff x="1898276" y="2864905"/>
            <a:chExt cx="247317" cy="359897"/>
          </a:xfrm>
        </p:grpSpPr>
        <p:cxnSp>
          <p:nvCxnSpPr>
            <p:cNvPr id="1316" name="직선 연결선 1315">
              <a:extLst>
                <a:ext uri="{FF2B5EF4-FFF2-40B4-BE49-F238E27FC236}">
                  <a16:creationId xmlns:a16="http://schemas.microsoft.com/office/drawing/2014/main" id="{70DD7BA0-453B-4460-A819-B893EDC2C844}"/>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317" name="직선 연결선 1316">
              <a:extLst>
                <a:ext uri="{FF2B5EF4-FFF2-40B4-BE49-F238E27FC236}">
                  <a16:creationId xmlns:a16="http://schemas.microsoft.com/office/drawing/2014/main" id="{28659620-D1A3-4678-A58D-FCBC93C5EEB3}"/>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318" name="직선 연결선 1317">
              <a:extLst>
                <a:ext uri="{FF2B5EF4-FFF2-40B4-BE49-F238E27FC236}">
                  <a16:creationId xmlns:a16="http://schemas.microsoft.com/office/drawing/2014/main" id="{0CBF43B7-E1A6-485C-B99F-0E0EE4975424}"/>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319" name="직선 화살표 연결선 1318">
              <a:extLst>
                <a:ext uri="{FF2B5EF4-FFF2-40B4-BE49-F238E27FC236}">
                  <a16:creationId xmlns:a16="http://schemas.microsoft.com/office/drawing/2014/main" id="{E2DE90F7-92FA-4AD7-A79B-296229BA1406}"/>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320" name="직선 연결선 1319">
              <a:extLst>
                <a:ext uri="{FF2B5EF4-FFF2-40B4-BE49-F238E27FC236}">
                  <a16:creationId xmlns:a16="http://schemas.microsoft.com/office/drawing/2014/main" id="{7C8B4390-2424-40CC-B21F-079BB8471F89}"/>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321" name="직선 연결선 1320">
              <a:extLst>
                <a:ext uri="{FF2B5EF4-FFF2-40B4-BE49-F238E27FC236}">
                  <a16:creationId xmlns:a16="http://schemas.microsoft.com/office/drawing/2014/main" id="{8C6CBE60-22C5-4272-B249-18389024A8CF}"/>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sp>
        <p:nvSpPr>
          <p:cNvPr id="931" name="타원 930">
            <a:extLst>
              <a:ext uri="{FF2B5EF4-FFF2-40B4-BE49-F238E27FC236}">
                <a16:creationId xmlns:a16="http://schemas.microsoft.com/office/drawing/2014/main" id="{864275CC-F133-49D5-8D75-0C6511786A1C}"/>
              </a:ext>
            </a:extLst>
          </p:cNvPr>
          <p:cNvSpPr/>
          <p:nvPr/>
        </p:nvSpPr>
        <p:spPr>
          <a:xfrm>
            <a:off x="5040642" y="29173496"/>
            <a:ext cx="56130" cy="6341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grpSp>
        <p:nvGrpSpPr>
          <p:cNvPr id="932" name="그룹 931">
            <a:extLst>
              <a:ext uri="{FF2B5EF4-FFF2-40B4-BE49-F238E27FC236}">
                <a16:creationId xmlns:a16="http://schemas.microsoft.com/office/drawing/2014/main" id="{04E47C9D-3183-4C36-B735-8E68FC741E21}"/>
              </a:ext>
            </a:extLst>
          </p:cNvPr>
          <p:cNvGrpSpPr/>
          <p:nvPr/>
        </p:nvGrpSpPr>
        <p:grpSpPr>
          <a:xfrm>
            <a:off x="3772837" y="31266013"/>
            <a:ext cx="540788" cy="100833"/>
            <a:chOff x="2668509" y="4182005"/>
            <a:chExt cx="440479" cy="72694"/>
          </a:xfrm>
        </p:grpSpPr>
        <p:cxnSp>
          <p:nvCxnSpPr>
            <p:cNvPr id="1314" name="직선 연결선 1313">
              <a:extLst>
                <a:ext uri="{FF2B5EF4-FFF2-40B4-BE49-F238E27FC236}">
                  <a16:creationId xmlns:a16="http://schemas.microsoft.com/office/drawing/2014/main" id="{FBABFFCF-EFB6-4BBD-B4E7-724B17EE2762}"/>
                </a:ext>
              </a:extLst>
            </p:cNvPr>
            <p:cNvCxnSpPr/>
            <p:nvPr/>
          </p:nvCxnSpPr>
          <p:spPr>
            <a:xfrm rot="10800000" flipH="1">
              <a:off x="2748988" y="4216434"/>
              <a:ext cx="360000" cy="0"/>
            </a:xfrm>
            <a:prstGeom prst="line">
              <a:avLst/>
            </a:prstGeom>
            <a:noFill/>
            <a:ln w="25400" cap="flat" cmpd="sng" algn="ctr">
              <a:solidFill>
                <a:sysClr val="windowText" lastClr="000000"/>
              </a:solidFill>
              <a:prstDash val="solid"/>
            </a:ln>
            <a:effectLst/>
          </p:spPr>
        </p:cxnSp>
        <p:sp>
          <p:nvSpPr>
            <p:cNvPr id="1315" name="타원 1314">
              <a:extLst>
                <a:ext uri="{FF2B5EF4-FFF2-40B4-BE49-F238E27FC236}">
                  <a16:creationId xmlns:a16="http://schemas.microsoft.com/office/drawing/2014/main" id="{9D9B05F2-A4CA-46FC-9D0E-12408690DA00}"/>
                </a:ext>
              </a:extLst>
            </p:cNvPr>
            <p:cNvSpPr/>
            <p:nvPr/>
          </p:nvSpPr>
          <p:spPr>
            <a:xfrm rot="10800000" flipH="1">
              <a:off x="2668509" y="4182005"/>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sp>
        <p:nvSpPr>
          <p:cNvPr id="933" name="타원 932">
            <a:extLst>
              <a:ext uri="{FF2B5EF4-FFF2-40B4-BE49-F238E27FC236}">
                <a16:creationId xmlns:a16="http://schemas.microsoft.com/office/drawing/2014/main" id="{8B930055-5B98-43D9-930D-671C760DCC76}"/>
              </a:ext>
            </a:extLst>
          </p:cNvPr>
          <p:cNvSpPr/>
          <p:nvPr/>
        </p:nvSpPr>
        <p:spPr>
          <a:xfrm>
            <a:off x="6006967" y="31290052"/>
            <a:ext cx="66297" cy="74903"/>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grpSp>
        <p:nvGrpSpPr>
          <p:cNvPr id="934" name="그룹 933">
            <a:extLst>
              <a:ext uri="{FF2B5EF4-FFF2-40B4-BE49-F238E27FC236}">
                <a16:creationId xmlns:a16="http://schemas.microsoft.com/office/drawing/2014/main" id="{F174AE3B-C89D-4DD7-9B76-ADCA059834FF}"/>
              </a:ext>
            </a:extLst>
          </p:cNvPr>
          <p:cNvGrpSpPr/>
          <p:nvPr/>
        </p:nvGrpSpPr>
        <p:grpSpPr>
          <a:xfrm rot="16200000">
            <a:off x="5964582" y="30553596"/>
            <a:ext cx="139209" cy="89248"/>
            <a:chOff x="1326760" y="2073879"/>
            <a:chExt cx="100360" cy="72694"/>
          </a:xfrm>
        </p:grpSpPr>
        <p:cxnSp>
          <p:nvCxnSpPr>
            <p:cNvPr id="1312" name="직선 연결선 1311">
              <a:extLst>
                <a:ext uri="{FF2B5EF4-FFF2-40B4-BE49-F238E27FC236}">
                  <a16:creationId xmlns:a16="http://schemas.microsoft.com/office/drawing/2014/main" id="{C0613438-7C37-4953-AEF6-A597BBA8E8DA}"/>
                </a:ext>
              </a:extLst>
            </p:cNvPr>
            <p:cNvCxnSpPr/>
            <p:nvPr/>
          </p:nvCxnSpPr>
          <p:spPr>
            <a:xfrm flipH="1">
              <a:off x="1326760" y="2118106"/>
              <a:ext cx="36000" cy="0"/>
            </a:xfrm>
            <a:prstGeom prst="line">
              <a:avLst/>
            </a:prstGeom>
            <a:noFill/>
            <a:ln w="25400" cap="flat" cmpd="sng" algn="ctr">
              <a:solidFill>
                <a:sysClr val="windowText" lastClr="000000"/>
              </a:solidFill>
              <a:prstDash val="solid"/>
            </a:ln>
            <a:effectLst/>
          </p:spPr>
        </p:cxnSp>
        <p:sp>
          <p:nvSpPr>
            <p:cNvPr id="1313" name="타원 1312">
              <a:extLst>
                <a:ext uri="{FF2B5EF4-FFF2-40B4-BE49-F238E27FC236}">
                  <a16:creationId xmlns:a16="http://schemas.microsoft.com/office/drawing/2014/main" id="{930B9ABF-FB93-47F1-A029-8ECEC32C2BB3}"/>
                </a:ext>
              </a:extLst>
            </p:cNvPr>
            <p:cNvSpPr/>
            <p:nvPr/>
          </p:nvSpPr>
          <p:spPr>
            <a:xfrm flipH="1">
              <a:off x="1355120" y="2073879"/>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grpSp>
        <p:nvGrpSpPr>
          <p:cNvPr id="935" name="그룹 934">
            <a:extLst>
              <a:ext uri="{FF2B5EF4-FFF2-40B4-BE49-F238E27FC236}">
                <a16:creationId xmlns:a16="http://schemas.microsoft.com/office/drawing/2014/main" id="{C39BA204-1080-4A7E-B733-F2C3E374C3EE}"/>
              </a:ext>
            </a:extLst>
          </p:cNvPr>
          <p:cNvGrpSpPr/>
          <p:nvPr/>
        </p:nvGrpSpPr>
        <p:grpSpPr>
          <a:xfrm>
            <a:off x="4232974" y="31105358"/>
            <a:ext cx="360126" cy="454593"/>
            <a:chOff x="1898276" y="2804448"/>
            <a:chExt cx="247317" cy="420354"/>
          </a:xfrm>
        </p:grpSpPr>
        <p:cxnSp>
          <p:nvCxnSpPr>
            <p:cNvPr id="1305" name="직선 연결선 1304">
              <a:extLst>
                <a:ext uri="{FF2B5EF4-FFF2-40B4-BE49-F238E27FC236}">
                  <a16:creationId xmlns:a16="http://schemas.microsoft.com/office/drawing/2014/main" id="{D9F2D63A-BB10-4F18-BC80-04EDFD07B5E2}"/>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306" name="직선 연결선 1305">
              <a:extLst>
                <a:ext uri="{FF2B5EF4-FFF2-40B4-BE49-F238E27FC236}">
                  <a16:creationId xmlns:a16="http://schemas.microsoft.com/office/drawing/2014/main" id="{CB923FEE-97F3-42B0-A744-146D4D3D7DBB}"/>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307" name="직선 연결선 1306">
              <a:extLst>
                <a:ext uri="{FF2B5EF4-FFF2-40B4-BE49-F238E27FC236}">
                  <a16:creationId xmlns:a16="http://schemas.microsoft.com/office/drawing/2014/main" id="{B50AB8BF-4664-44F4-8F4D-801BC23C0D59}"/>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308" name="직선 화살표 연결선 1307">
              <a:extLst>
                <a:ext uri="{FF2B5EF4-FFF2-40B4-BE49-F238E27FC236}">
                  <a16:creationId xmlns:a16="http://schemas.microsoft.com/office/drawing/2014/main" id="{A6950673-A211-4619-953F-330EA6CA7E21}"/>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309" name="직선 연결선 1308">
              <a:extLst>
                <a:ext uri="{FF2B5EF4-FFF2-40B4-BE49-F238E27FC236}">
                  <a16:creationId xmlns:a16="http://schemas.microsoft.com/office/drawing/2014/main" id="{26238CBB-D311-4626-BF97-755AFE57A074}"/>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310" name="직선 연결선 1309">
              <a:extLst>
                <a:ext uri="{FF2B5EF4-FFF2-40B4-BE49-F238E27FC236}">
                  <a16:creationId xmlns:a16="http://schemas.microsoft.com/office/drawing/2014/main" id="{E0AB04BE-0383-42D0-957C-54F974064EEE}"/>
                </a:ext>
              </a:extLst>
            </p:cNvPr>
            <p:cNvCxnSpPr/>
            <p:nvPr/>
          </p:nvCxnSpPr>
          <p:spPr>
            <a:xfrm flipV="1">
              <a:off x="2133687" y="2804448"/>
              <a:ext cx="0" cy="72000"/>
            </a:xfrm>
            <a:prstGeom prst="line">
              <a:avLst/>
            </a:prstGeom>
            <a:noFill/>
            <a:ln w="25400" cap="flat" cmpd="sng" algn="ctr">
              <a:solidFill>
                <a:sysClr val="windowText" lastClr="000000"/>
              </a:solidFill>
              <a:prstDash val="solid"/>
            </a:ln>
            <a:effectLst/>
          </p:spPr>
        </p:cxnSp>
        <p:cxnSp>
          <p:nvCxnSpPr>
            <p:cNvPr id="1311" name="직선 연결선 1310">
              <a:extLst>
                <a:ext uri="{FF2B5EF4-FFF2-40B4-BE49-F238E27FC236}">
                  <a16:creationId xmlns:a16="http://schemas.microsoft.com/office/drawing/2014/main" id="{BD086163-2C0F-4F93-9E33-82FF16DF0E66}"/>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grpSp>
        <p:nvGrpSpPr>
          <p:cNvPr id="936" name="그룹 935">
            <a:extLst>
              <a:ext uri="{FF2B5EF4-FFF2-40B4-BE49-F238E27FC236}">
                <a16:creationId xmlns:a16="http://schemas.microsoft.com/office/drawing/2014/main" id="{A5669574-E1CA-4EE4-A555-1C6845E886C8}"/>
              </a:ext>
            </a:extLst>
          </p:cNvPr>
          <p:cNvGrpSpPr/>
          <p:nvPr/>
        </p:nvGrpSpPr>
        <p:grpSpPr>
          <a:xfrm flipH="1">
            <a:off x="5535786" y="31109551"/>
            <a:ext cx="360126" cy="454593"/>
            <a:chOff x="1898276" y="2804448"/>
            <a:chExt cx="247317" cy="420354"/>
          </a:xfrm>
        </p:grpSpPr>
        <p:cxnSp>
          <p:nvCxnSpPr>
            <p:cNvPr id="1298" name="직선 연결선 1297">
              <a:extLst>
                <a:ext uri="{FF2B5EF4-FFF2-40B4-BE49-F238E27FC236}">
                  <a16:creationId xmlns:a16="http://schemas.microsoft.com/office/drawing/2014/main" id="{8123D492-1D81-43CA-A4EE-56C31BB26A75}"/>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299" name="직선 연결선 1298">
              <a:extLst>
                <a:ext uri="{FF2B5EF4-FFF2-40B4-BE49-F238E27FC236}">
                  <a16:creationId xmlns:a16="http://schemas.microsoft.com/office/drawing/2014/main" id="{D14D58E8-07F0-480D-94E8-4C32687D63B7}"/>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300" name="직선 연결선 1299">
              <a:extLst>
                <a:ext uri="{FF2B5EF4-FFF2-40B4-BE49-F238E27FC236}">
                  <a16:creationId xmlns:a16="http://schemas.microsoft.com/office/drawing/2014/main" id="{FBBF7105-BAA9-4AB8-886C-ED2995593E01}"/>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301" name="직선 화살표 연결선 1300">
              <a:extLst>
                <a:ext uri="{FF2B5EF4-FFF2-40B4-BE49-F238E27FC236}">
                  <a16:creationId xmlns:a16="http://schemas.microsoft.com/office/drawing/2014/main" id="{7B68DCC4-6310-4597-8643-3D1838B7EC5A}"/>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302" name="직선 연결선 1301">
              <a:extLst>
                <a:ext uri="{FF2B5EF4-FFF2-40B4-BE49-F238E27FC236}">
                  <a16:creationId xmlns:a16="http://schemas.microsoft.com/office/drawing/2014/main" id="{7742F33D-AD72-42FB-996C-7C6268F168B1}"/>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303" name="직선 연결선 1302">
              <a:extLst>
                <a:ext uri="{FF2B5EF4-FFF2-40B4-BE49-F238E27FC236}">
                  <a16:creationId xmlns:a16="http://schemas.microsoft.com/office/drawing/2014/main" id="{7D89EE0D-C4A5-4D2E-934B-2AA36D1ADC4B}"/>
                </a:ext>
              </a:extLst>
            </p:cNvPr>
            <p:cNvCxnSpPr/>
            <p:nvPr/>
          </p:nvCxnSpPr>
          <p:spPr>
            <a:xfrm flipV="1">
              <a:off x="2133687" y="2804448"/>
              <a:ext cx="0" cy="72000"/>
            </a:xfrm>
            <a:prstGeom prst="line">
              <a:avLst/>
            </a:prstGeom>
            <a:noFill/>
            <a:ln w="25400" cap="flat" cmpd="sng" algn="ctr">
              <a:solidFill>
                <a:sysClr val="windowText" lastClr="000000"/>
              </a:solidFill>
              <a:prstDash val="solid"/>
            </a:ln>
            <a:effectLst/>
          </p:spPr>
        </p:cxnSp>
        <p:cxnSp>
          <p:nvCxnSpPr>
            <p:cNvPr id="1304" name="직선 연결선 1303">
              <a:extLst>
                <a:ext uri="{FF2B5EF4-FFF2-40B4-BE49-F238E27FC236}">
                  <a16:creationId xmlns:a16="http://schemas.microsoft.com/office/drawing/2014/main" id="{23E84568-2ECE-43CA-B3F4-3E173CEDC14E}"/>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grpSp>
        <p:nvGrpSpPr>
          <p:cNvPr id="937" name="그룹 936">
            <a:extLst>
              <a:ext uri="{FF2B5EF4-FFF2-40B4-BE49-F238E27FC236}">
                <a16:creationId xmlns:a16="http://schemas.microsoft.com/office/drawing/2014/main" id="{EA4F33CC-54BB-42EF-BA91-475AE78CE9AE}"/>
              </a:ext>
            </a:extLst>
          </p:cNvPr>
          <p:cNvGrpSpPr/>
          <p:nvPr/>
        </p:nvGrpSpPr>
        <p:grpSpPr>
          <a:xfrm>
            <a:off x="4973618" y="31576212"/>
            <a:ext cx="212698" cy="252802"/>
            <a:chOff x="5583046" y="3016579"/>
            <a:chExt cx="173245" cy="182253"/>
          </a:xfrm>
        </p:grpSpPr>
        <p:cxnSp>
          <p:nvCxnSpPr>
            <p:cNvPr id="1292" name="직선 연결선 1291">
              <a:extLst>
                <a:ext uri="{FF2B5EF4-FFF2-40B4-BE49-F238E27FC236}">
                  <a16:creationId xmlns:a16="http://schemas.microsoft.com/office/drawing/2014/main" id="{8C3AD2C8-843E-491F-AEBE-0C811728A926}"/>
                </a:ext>
              </a:extLst>
            </p:cNvPr>
            <p:cNvCxnSpPr/>
            <p:nvPr/>
          </p:nvCxnSpPr>
          <p:spPr>
            <a:xfrm flipH="1" flipV="1">
              <a:off x="5669129" y="3016579"/>
              <a:ext cx="0" cy="72000"/>
            </a:xfrm>
            <a:prstGeom prst="line">
              <a:avLst/>
            </a:prstGeom>
            <a:noFill/>
            <a:ln w="25400" cap="flat" cmpd="sng" algn="ctr">
              <a:solidFill>
                <a:sysClr val="windowText" lastClr="000000"/>
              </a:solidFill>
              <a:prstDash val="solid"/>
            </a:ln>
            <a:effectLst/>
          </p:spPr>
        </p:cxnSp>
        <p:grpSp>
          <p:nvGrpSpPr>
            <p:cNvPr id="1293" name="그룹 1292">
              <a:extLst>
                <a:ext uri="{FF2B5EF4-FFF2-40B4-BE49-F238E27FC236}">
                  <a16:creationId xmlns:a16="http://schemas.microsoft.com/office/drawing/2014/main" id="{9E53CB0E-506A-4704-A0C0-A782EB82C711}"/>
                </a:ext>
              </a:extLst>
            </p:cNvPr>
            <p:cNvGrpSpPr/>
            <p:nvPr/>
          </p:nvGrpSpPr>
          <p:grpSpPr>
            <a:xfrm rot="10800000" flipV="1">
              <a:off x="5583046" y="3075879"/>
              <a:ext cx="173245" cy="122953"/>
              <a:chOff x="3624052" y="3373511"/>
              <a:chExt cx="180000" cy="164625"/>
            </a:xfrm>
          </p:grpSpPr>
          <p:cxnSp>
            <p:nvCxnSpPr>
              <p:cNvPr id="1294" name="직선 연결선 1293">
                <a:extLst>
                  <a:ext uri="{FF2B5EF4-FFF2-40B4-BE49-F238E27FC236}">
                    <a16:creationId xmlns:a16="http://schemas.microsoft.com/office/drawing/2014/main" id="{E24884C9-80DB-42E8-89F4-4F9B860C53EA}"/>
                  </a:ext>
                </a:extLst>
              </p:cNvPr>
              <p:cNvCxnSpPr/>
              <p:nvPr/>
            </p:nvCxnSpPr>
            <p:spPr>
              <a:xfrm flipH="1">
                <a:off x="3714613" y="3373511"/>
                <a:ext cx="0" cy="72000"/>
              </a:xfrm>
              <a:prstGeom prst="line">
                <a:avLst/>
              </a:prstGeom>
              <a:noFill/>
              <a:ln w="25400" cap="flat" cmpd="sng" algn="ctr">
                <a:solidFill>
                  <a:sysClr val="windowText" lastClr="000000"/>
                </a:solidFill>
                <a:prstDash val="solid"/>
              </a:ln>
              <a:effectLst/>
            </p:spPr>
          </p:cxnSp>
          <p:cxnSp>
            <p:nvCxnSpPr>
              <p:cNvPr id="1295" name="직선 연결선 1294">
                <a:extLst>
                  <a:ext uri="{FF2B5EF4-FFF2-40B4-BE49-F238E27FC236}">
                    <a16:creationId xmlns:a16="http://schemas.microsoft.com/office/drawing/2014/main" id="{38BEB86C-7E51-405C-95FC-A36702BF3E50}"/>
                  </a:ext>
                </a:extLst>
              </p:cNvPr>
              <p:cNvCxnSpPr/>
              <p:nvPr/>
            </p:nvCxnSpPr>
            <p:spPr>
              <a:xfrm flipH="1">
                <a:off x="3624052" y="3450829"/>
                <a:ext cx="180000" cy="0"/>
              </a:xfrm>
              <a:prstGeom prst="line">
                <a:avLst/>
              </a:prstGeom>
              <a:noFill/>
              <a:ln w="25400" cap="flat" cmpd="sng" algn="ctr">
                <a:solidFill>
                  <a:sysClr val="windowText" lastClr="000000"/>
                </a:solidFill>
                <a:prstDash val="solid"/>
              </a:ln>
              <a:effectLst/>
            </p:spPr>
          </p:cxnSp>
          <p:cxnSp>
            <p:nvCxnSpPr>
              <p:cNvPr id="1296" name="직선 연결선 1295">
                <a:extLst>
                  <a:ext uri="{FF2B5EF4-FFF2-40B4-BE49-F238E27FC236}">
                    <a16:creationId xmlns:a16="http://schemas.microsoft.com/office/drawing/2014/main" id="{05D0DCD8-894E-413A-9274-EDA92D7BCE0A}"/>
                  </a:ext>
                </a:extLst>
              </p:cNvPr>
              <p:cNvCxnSpPr/>
              <p:nvPr/>
            </p:nvCxnSpPr>
            <p:spPr>
              <a:xfrm flipH="1">
                <a:off x="3642052" y="3494063"/>
                <a:ext cx="144000" cy="0"/>
              </a:xfrm>
              <a:prstGeom prst="line">
                <a:avLst/>
              </a:prstGeom>
              <a:noFill/>
              <a:ln w="25400" cap="flat" cmpd="sng" algn="ctr">
                <a:solidFill>
                  <a:sysClr val="windowText" lastClr="000000"/>
                </a:solidFill>
                <a:prstDash val="solid"/>
              </a:ln>
              <a:effectLst/>
            </p:spPr>
          </p:cxnSp>
          <p:cxnSp>
            <p:nvCxnSpPr>
              <p:cNvPr id="1297" name="직선 연결선 1296">
                <a:extLst>
                  <a:ext uri="{FF2B5EF4-FFF2-40B4-BE49-F238E27FC236}">
                    <a16:creationId xmlns:a16="http://schemas.microsoft.com/office/drawing/2014/main" id="{63AB2457-B18C-4DD2-9947-4E75AB1B74CB}"/>
                  </a:ext>
                </a:extLst>
              </p:cNvPr>
              <p:cNvCxnSpPr/>
              <p:nvPr/>
            </p:nvCxnSpPr>
            <p:spPr>
              <a:xfrm flipH="1">
                <a:off x="3678052" y="3538136"/>
                <a:ext cx="72000" cy="0"/>
              </a:xfrm>
              <a:prstGeom prst="line">
                <a:avLst/>
              </a:prstGeom>
              <a:noFill/>
              <a:ln w="25400" cap="flat" cmpd="sng" algn="ctr">
                <a:solidFill>
                  <a:sysClr val="windowText" lastClr="000000"/>
                </a:solidFill>
                <a:prstDash val="solid"/>
              </a:ln>
              <a:effectLst/>
            </p:spPr>
          </p:cxnSp>
        </p:grpSp>
      </p:grpSp>
      <p:grpSp>
        <p:nvGrpSpPr>
          <p:cNvPr id="938" name="그룹 937">
            <a:extLst>
              <a:ext uri="{FF2B5EF4-FFF2-40B4-BE49-F238E27FC236}">
                <a16:creationId xmlns:a16="http://schemas.microsoft.com/office/drawing/2014/main" id="{B56FD53A-F5ED-48CB-BA41-563C2D92C307}"/>
              </a:ext>
            </a:extLst>
          </p:cNvPr>
          <p:cNvGrpSpPr/>
          <p:nvPr/>
        </p:nvGrpSpPr>
        <p:grpSpPr>
          <a:xfrm flipH="1">
            <a:off x="5834491" y="31276532"/>
            <a:ext cx="530118" cy="100833"/>
            <a:chOff x="2668509" y="4182005"/>
            <a:chExt cx="431788" cy="72694"/>
          </a:xfrm>
        </p:grpSpPr>
        <p:cxnSp>
          <p:nvCxnSpPr>
            <p:cNvPr id="1290" name="직선 연결선 1289">
              <a:extLst>
                <a:ext uri="{FF2B5EF4-FFF2-40B4-BE49-F238E27FC236}">
                  <a16:creationId xmlns:a16="http://schemas.microsoft.com/office/drawing/2014/main" id="{1C0F3864-1A0B-4540-AC85-A49F601AC0AE}"/>
                </a:ext>
              </a:extLst>
            </p:cNvPr>
            <p:cNvCxnSpPr/>
            <p:nvPr/>
          </p:nvCxnSpPr>
          <p:spPr>
            <a:xfrm rot="10800000" flipH="1">
              <a:off x="2740297" y="4218352"/>
              <a:ext cx="360000" cy="0"/>
            </a:xfrm>
            <a:prstGeom prst="line">
              <a:avLst/>
            </a:prstGeom>
            <a:noFill/>
            <a:ln w="25400" cap="flat" cmpd="sng" algn="ctr">
              <a:solidFill>
                <a:sysClr val="windowText" lastClr="000000"/>
              </a:solidFill>
              <a:prstDash val="solid"/>
            </a:ln>
            <a:effectLst/>
          </p:spPr>
        </p:cxnSp>
        <p:sp>
          <p:nvSpPr>
            <p:cNvPr id="1291" name="타원 1290">
              <a:extLst>
                <a:ext uri="{FF2B5EF4-FFF2-40B4-BE49-F238E27FC236}">
                  <a16:creationId xmlns:a16="http://schemas.microsoft.com/office/drawing/2014/main" id="{3287A4E1-EF16-43EA-AB2A-78044A3663B3}"/>
                </a:ext>
              </a:extLst>
            </p:cNvPr>
            <p:cNvSpPr/>
            <p:nvPr/>
          </p:nvSpPr>
          <p:spPr>
            <a:xfrm rot="10800000" flipH="1">
              <a:off x="2668509" y="4182005"/>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sp>
        <p:nvSpPr>
          <p:cNvPr id="939" name="TextBox 938">
            <a:extLst>
              <a:ext uri="{FF2B5EF4-FFF2-40B4-BE49-F238E27FC236}">
                <a16:creationId xmlns:a16="http://schemas.microsoft.com/office/drawing/2014/main" id="{4DDA0F02-5D73-43E9-9CD1-C369182A927F}"/>
              </a:ext>
            </a:extLst>
          </p:cNvPr>
          <p:cNvSpPr txBox="1"/>
          <p:nvPr/>
        </p:nvSpPr>
        <p:spPr>
          <a:xfrm>
            <a:off x="2379519" y="28807743"/>
            <a:ext cx="1468554" cy="281739"/>
          </a:xfrm>
          <a:prstGeom prst="rect">
            <a:avLst/>
          </a:prstGeom>
          <a:noFill/>
        </p:spPr>
        <p:txBody>
          <a:bodyPr wrap="square" lIns="0" tIns="0" rIns="0" bIns="0" rtlCol="0">
            <a:spAutoFit/>
          </a:bodyPr>
          <a:lstStyle/>
          <a:p>
            <a:pPr algn="ctr"/>
            <a:r>
              <a:rPr lang="en-US" altLang="ko-KR" sz="2000" b="1">
                <a:solidFill>
                  <a:prstClr val="black"/>
                </a:solidFill>
                <a:cs typeface="Arial" panose="020B0604020202020204" pitchFamily="34" charset="0"/>
              </a:rPr>
              <a:t>LO</a:t>
            </a:r>
            <a:r>
              <a:rPr lang="en-US" altLang="ko-KR" sz="2000" b="1" baseline="-25000">
                <a:solidFill>
                  <a:prstClr val="black"/>
                </a:solidFill>
                <a:cs typeface="Arial" panose="020B0604020202020204" pitchFamily="34" charset="0"/>
              </a:rPr>
              <a:t>0</a:t>
            </a:r>
            <a:r>
              <a:rPr lang="en-US" altLang="ko-KR" sz="2000" b="1" baseline="30000">
                <a:solidFill>
                  <a:prstClr val="black"/>
                </a:solidFill>
                <a:cs typeface="Arial" panose="020B0604020202020204" pitchFamily="34" charset="0"/>
              </a:rPr>
              <a:t>1/2 </a:t>
            </a:r>
            <a:r>
              <a:rPr lang="en-US" altLang="ko-KR" sz="2000" b="1">
                <a:solidFill>
                  <a:prstClr val="black"/>
                </a:solidFill>
                <a:cs typeface="Arial" panose="020B0604020202020204" pitchFamily="34" charset="0"/>
              </a:rPr>
              <a:t>+ (f</a:t>
            </a:r>
            <a:r>
              <a:rPr lang="en-US" altLang="ko-KR" sz="2000" b="1" baseline="-25000">
                <a:solidFill>
                  <a:prstClr val="black"/>
                </a:solidFill>
                <a:cs typeface="Arial" panose="020B0604020202020204" pitchFamily="34" charset="0"/>
              </a:rPr>
              <a:t>0</a:t>
            </a:r>
            <a:r>
              <a:rPr lang="en-US" altLang="ko-KR" sz="2000" b="1">
                <a:solidFill>
                  <a:prstClr val="black"/>
                </a:solidFill>
                <a:cs typeface="Arial" panose="020B0604020202020204" pitchFamily="34" charset="0"/>
              </a:rPr>
              <a:t>/2)</a:t>
            </a:r>
            <a:endParaRPr lang="ko-KR" altLang="en-US" sz="2000" b="1" baseline="-25000" dirty="0">
              <a:solidFill>
                <a:prstClr val="black"/>
              </a:solidFill>
              <a:cs typeface="Arial" panose="020B0604020202020204" pitchFamily="34" charset="0"/>
            </a:endParaRPr>
          </a:p>
        </p:txBody>
      </p:sp>
      <p:grpSp>
        <p:nvGrpSpPr>
          <p:cNvPr id="940" name="그룹 939">
            <a:extLst>
              <a:ext uri="{FF2B5EF4-FFF2-40B4-BE49-F238E27FC236}">
                <a16:creationId xmlns:a16="http://schemas.microsoft.com/office/drawing/2014/main" id="{E5A6CC55-DF93-4B1B-BDF1-8B69E83A06FE}"/>
              </a:ext>
            </a:extLst>
          </p:cNvPr>
          <p:cNvGrpSpPr/>
          <p:nvPr/>
        </p:nvGrpSpPr>
        <p:grpSpPr>
          <a:xfrm rot="5400000">
            <a:off x="7030075" y="27859706"/>
            <a:ext cx="395191" cy="89248"/>
            <a:chOff x="2668509" y="4182005"/>
            <a:chExt cx="284906" cy="72694"/>
          </a:xfrm>
        </p:grpSpPr>
        <p:cxnSp>
          <p:nvCxnSpPr>
            <p:cNvPr id="1288" name="직선 연결선 1287">
              <a:extLst>
                <a:ext uri="{FF2B5EF4-FFF2-40B4-BE49-F238E27FC236}">
                  <a16:creationId xmlns:a16="http://schemas.microsoft.com/office/drawing/2014/main" id="{ABE59D1C-4952-475A-80BD-48D16A336B77}"/>
                </a:ext>
              </a:extLst>
            </p:cNvPr>
            <p:cNvCxnSpPr/>
            <p:nvPr/>
          </p:nvCxnSpPr>
          <p:spPr>
            <a:xfrm rot="10800000" flipH="1">
              <a:off x="2737415" y="4218352"/>
              <a:ext cx="216000" cy="0"/>
            </a:xfrm>
            <a:prstGeom prst="line">
              <a:avLst/>
            </a:prstGeom>
            <a:noFill/>
            <a:ln w="25400" cap="flat" cmpd="sng" algn="ctr">
              <a:solidFill>
                <a:sysClr val="windowText" lastClr="000000"/>
              </a:solidFill>
              <a:prstDash val="solid"/>
            </a:ln>
            <a:effectLst/>
          </p:spPr>
        </p:cxnSp>
        <p:sp>
          <p:nvSpPr>
            <p:cNvPr id="1289" name="타원 1288">
              <a:extLst>
                <a:ext uri="{FF2B5EF4-FFF2-40B4-BE49-F238E27FC236}">
                  <a16:creationId xmlns:a16="http://schemas.microsoft.com/office/drawing/2014/main" id="{19F44C9E-2C87-45F4-A8EB-3923BD9073E0}"/>
                </a:ext>
              </a:extLst>
            </p:cNvPr>
            <p:cNvSpPr/>
            <p:nvPr/>
          </p:nvSpPr>
          <p:spPr>
            <a:xfrm rot="10800000" flipH="1">
              <a:off x="2668509" y="4182005"/>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3600" b="1" kern="0" dirty="0">
                <a:solidFill>
                  <a:prstClr val="white"/>
                </a:solidFill>
                <a:cs typeface="Times New Roman" panose="02020603050405020304" pitchFamily="18" charset="0"/>
              </a:endParaRPr>
            </a:p>
          </p:txBody>
        </p:sp>
      </p:grpSp>
      <p:grpSp>
        <p:nvGrpSpPr>
          <p:cNvPr id="941" name="그룹 940">
            <a:extLst>
              <a:ext uri="{FF2B5EF4-FFF2-40B4-BE49-F238E27FC236}">
                <a16:creationId xmlns:a16="http://schemas.microsoft.com/office/drawing/2014/main" id="{C3E645F9-08D9-4725-9F17-3E741C6E3F09}"/>
              </a:ext>
            </a:extLst>
          </p:cNvPr>
          <p:cNvGrpSpPr/>
          <p:nvPr/>
        </p:nvGrpSpPr>
        <p:grpSpPr>
          <a:xfrm rot="5400000">
            <a:off x="7576019" y="27912214"/>
            <a:ext cx="520654" cy="89248"/>
            <a:chOff x="2668509" y="4182005"/>
            <a:chExt cx="375356" cy="72694"/>
          </a:xfrm>
        </p:grpSpPr>
        <p:cxnSp>
          <p:nvCxnSpPr>
            <p:cNvPr id="1286" name="직선 연결선 1285">
              <a:extLst>
                <a:ext uri="{FF2B5EF4-FFF2-40B4-BE49-F238E27FC236}">
                  <a16:creationId xmlns:a16="http://schemas.microsoft.com/office/drawing/2014/main" id="{995A1AF5-8299-4D98-AE70-BC151E33FE00}"/>
                </a:ext>
              </a:extLst>
            </p:cNvPr>
            <p:cNvCxnSpPr/>
            <p:nvPr/>
          </p:nvCxnSpPr>
          <p:spPr>
            <a:xfrm rot="10800000" flipH="1">
              <a:off x="2737865" y="4209727"/>
              <a:ext cx="306000" cy="0"/>
            </a:xfrm>
            <a:prstGeom prst="line">
              <a:avLst/>
            </a:prstGeom>
            <a:noFill/>
            <a:ln w="25400" cap="flat" cmpd="sng" algn="ctr">
              <a:solidFill>
                <a:sysClr val="windowText" lastClr="000000"/>
              </a:solidFill>
              <a:prstDash val="solid"/>
            </a:ln>
            <a:effectLst/>
          </p:spPr>
        </p:cxnSp>
        <p:sp>
          <p:nvSpPr>
            <p:cNvPr id="1287" name="타원 1286">
              <a:extLst>
                <a:ext uri="{FF2B5EF4-FFF2-40B4-BE49-F238E27FC236}">
                  <a16:creationId xmlns:a16="http://schemas.microsoft.com/office/drawing/2014/main" id="{205998CD-A96D-4A48-B896-5D8C2258C56F}"/>
                </a:ext>
              </a:extLst>
            </p:cNvPr>
            <p:cNvSpPr/>
            <p:nvPr/>
          </p:nvSpPr>
          <p:spPr>
            <a:xfrm rot="10800000" flipH="1">
              <a:off x="2668509" y="4182005"/>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3600" b="1" kern="0" dirty="0">
                <a:solidFill>
                  <a:prstClr val="white"/>
                </a:solidFill>
                <a:cs typeface="Times New Roman" panose="02020603050405020304" pitchFamily="18" charset="0"/>
              </a:endParaRPr>
            </a:p>
          </p:txBody>
        </p:sp>
      </p:grpSp>
      <p:sp>
        <p:nvSpPr>
          <p:cNvPr id="942" name="TextBox 941">
            <a:extLst>
              <a:ext uri="{FF2B5EF4-FFF2-40B4-BE49-F238E27FC236}">
                <a16:creationId xmlns:a16="http://schemas.microsoft.com/office/drawing/2014/main" id="{C310006F-9076-48AD-B063-531253FF8586}"/>
              </a:ext>
            </a:extLst>
          </p:cNvPr>
          <p:cNvSpPr txBox="1"/>
          <p:nvPr/>
        </p:nvSpPr>
        <p:spPr>
          <a:xfrm>
            <a:off x="6635919" y="27523216"/>
            <a:ext cx="636376" cy="281739"/>
          </a:xfrm>
          <a:prstGeom prst="rect">
            <a:avLst/>
          </a:prstGeom>
          <a:noFill/>
        </p:spPr>
        <p:txBody>
          <a:bodyPr wrap="square" lIns="0" tIns="0" rIns="0" bIns="0" rtlCol="0">
            <a:spAutoFit/>
          </a:bodyPr>
          <a:lstStyle/>
          <a:p>
            <a:pPr algn="ctr"/>
            <a:r>
              <a:rPr lang="en-US" altLang="ko-KR" sz="2000" b="1" dirty="0">
                <a:solidFill>
                  <a:prstClr val="black"/>
                </a:solidFill>
                <a:cs typeface="Arial" panose="020B0604020202020204" pitchFamily="34" charset="0"/>
              </a:rPr>
              <a:t>RF+</a:t>
            </a:r>
            <a:endParaRPr lang="ko-KR" altLang="en-US" sz="2000" b="1" baseline="-25000" dirty="0">
              <a:solidFill>
                <a:prstClr val="black"/>
              </a:solidFill>
              <a:cs typeface="Arial" panose="020B0604020202020204" pitchFamily="34" charset="0"/>
            </a:endParaRPr>
          </a:p>
        </p:txBody>
      </p:sp>
      <p:sp>
        <p:nvSpPr>
          <p:cNvPr id="943" name="TextBox 942">
            <a:extLst>
              <a:ext uri="{FF2B5EF4-FFF2-40B4-BE49-F238E27FC236}">
                <a16:creationId xmlns:a16="http://schemas.microsoft.com/office/drawing/2014/main" id="{212095C5-BD3D-4A74-B6DD-F74C85A870A8}"/>
              </a:ext>
            </a:extLst>
          </p:cNvPr>
          <p:cNvSpPr txBox="1"/>
          <p:nvPr/>
        </p:nvSpPr>
        <p:spPr>
          <a:xfrm>
            <a:off x="7802732" y="27514794"/>
            <a:ext cx="636376" cy="281739"/>
          </a:xfrm>
          <a:prstGeom prst="rect">
            <a:avLst/>
          </a:prstGeom>
          <a:noFill/>
        </p:spPr>
        <p:txBody>
          <a:bodyPr wrap="square" lIns="0" tIns="0" rIns="0" bIns="0" rtlCol="0">
            <a:spAutoFit/>
          </a:bodyPr>
          <a:lstStyle/>
          <a:p>
            <a:pPr algn="ctr"/>
            <a:r>
              <a:rPr lang="en-US" altLang="ko-KR" sz="2000" b="1">
                <a:solidFill>
                  <a:prstClr val="black"/>
                </a:solidFill>
                <a:cs typeface="Arial" panose="020B0604020202020204" pitchFamily="34" charset="0"/>
              </a:rPr>
              <a:t>RF</a:t>
            </a:r>
            <a:r>
              <a:rPr lang="en-US" altLang="ko-KR" sz="2000" b="1">
                <a:solidFill>
                  <a:prstClr val="black"/>
                </a:solidFill>
                <a:cs typeface="Times New Roman" panose="02020603050405020304" pitchFamily="18" charset="0"/>
              </a:rPr>
              <a:t>−</a:t>
            </a:r>
            <a:endParaRPr lang="ko-KR" altLang="en-US" sz="2000" b="1" baseline="-25000" dirty="0">
              <a:solidFill>
                <a:prstClr val="black"/>
              </a:solidFill>
              <a:cs typeface="Arial" panose="020B0604020202020204" pitchFamily="34" charset="0"/>
            </a:endParaRPr>
          </a:p>
        </p:txBody>
      </p:sp>
      <p:sp>
        <p:nvSpPr>
          <p:cNvPr id="944" name="TextBox 943">
            <a:extLst>
              <a:ext uri="{FF2B5EF4-FFF2-40B4-BE49-F238E27FC236}">
                <a16:creationId xmlns:a16="http://schemas.microsoft.com/office/drawing/2014/main" id="{7C13636B-44BC-44BD-87A0-91B2B5E03AED}"/>
              </a:ext>
            </a:extLst>
          </p:cNvPr>
          <p:cNvSpPr txBox="1"/>
          <p:nvPr/>
        </p:nvSpPr>
        <p:spPr>
          <a:xfrm>
            <a:off x="6070339" y="30746430"/>
            <a:ext cx="685304" cy="309913"/>
          </a:xfrm>
          <a:prstGeom prst="rect">
            <a:avLst/>
          </a:prstGeom>
          <a:noFill/>
        </p:spPr>
        <p:txBody>
          <a:bodyPr wrap="square" rtlCol="0">
            <a:spAutoFit/>
          </a:bodyPr>
          <a:lstStyle/>
          <a:p>
            <a:r>
              <a:rPr lang="en-US" altLang="ko-KR" sz="1600">
                <a:solidFill>
                  <a:prstClr val="black"/>
                </a:solidFill>
                <a:cs typeface="Arial" panose="020B0604020202020204" pitchFamily="34" charset="0"/>
              </a:rPr>
              <a:t>60</a:t>
            </a:r>
            <a:r>
              <a:rPr lang="el-GR" altLang="ko-KR" sz="1600">
                <a:solidFill>
                  <a:prstClr val="black"/>
                </a:solidFill>
                <a:cs typeface="Times New Roman" panose="02020603050405020304" pitchFamily="18" charset="0"/>
              </a:rPr>
              <a:t>Ω</a:t>
            </a:r>
            <a:endParaRPr lang="ko-KR" altLang="en-US" sz="1600" baseline="-25000" dirty="0">
              <a:solidFill>
                <a:prstClr val="black"/>
              </a:solidFill>
              <a:cs typeface="Arial" panose="020B0604020202020204" pitchFamily="34" charset="0"/>
            </a:endParaRPr>
          </a:p>
        </p:txBody>
      </p:sp>
      <p:grpSp>
        <p:nvGrpSpPr>
          <p:cNvPr id="945" name="그룹 944">
            <a:extLst>
              <a:ext uri="{FF2B5EF4-FFF2-40B4-BE49-F238E27FC236}">
                <a16:creationId xmlns:a16="http://schemas.microsoft.com/office/drawing/2014/main" id="{3FBD08A7-8DAC-4038-AA38-796D5C28A12E}"/>
              </a:ext>
            </a:extLst>
          </p:cNvPr>
          <p:cNvGrpSpPr/>
          <p:nvPr/>
        </p:nvGrpSpPr>
        <p:grpSpPr>
          <a:xfrm rot="16200000">
            <a:off x="3986111" y="30589672"/>
            <a:ext cx="139209" cy="89248"/>
            <a:chOff x="1326760" y="2073879"/>
            <a:chExt cx="100360" cy="72694"/>
          </a:xfrm>
        </p:grpSpPr>
        <p:cxnSp>
          <p:nvCxnSpPr>
            <p:cNvPr id="1284" name="직선 연결선 1283">
              <a:extLst>
                <a:ext uri="{FF2B5EF4-FFF2-40B4-BE49-F238E27FC236}">
                  <a16:creationId xmlns:a16="http://schemas.microsoft.com/office/drawing/2014/main" id="{5FA7BB10-EBD8-4EAF-BC10-AFC28A2CE3E0}"/>
                </a:ext>
              </a:extLst>
            </p:cNvPr>
            <p:cNvCxnSpPr/>
            <p:nvPr/>
          </p:nvCxnSpPr>
          <p:spPr>
            <a:xfrm flipH="1">
              <a:off x="1326760" y="2118106"/>
              <a:ext cx="36000" cy="0"/>
            </a:xfrm>
            <a:prstGeom prst="line">
              <a:avLst/>
            </a:prstGeom>
            <a:noFill/>
            <a:ln w="25400" cap="flat" cmpd="sng" algn="ctr">
              <a:solidFill>
                <a:sysClr val="windowText" lastClr="000000"/>
              </a:solidFill>
              <a:prstDash val="solid"/>
            </a:ln>
            <a:effectLst/>
          </p:spPr>
        </p:cxnSp>
        <p:sp>
          <p:nvSpPr>
            <p:cNvPr id="1285" name="타원 1284">
              <a:extLst>
                <a:ext uri="{FF2B5EF4-FFF2-40B4-BE49-F238E27FC236}">
                  <a16:creationId xmlns:a16="http://schemas.microsoft.com/office/drawing/2014/main" id="{6537C525-184A-4DE5-9D84-F3DB07D0E30C}"/>
                </a:ext>
              </a:extLst>
            </p:cNvPr>
            <p:cNvSpPr/>
            <p:nvPr/>
          </p:nvSpPr>
          <p:spPr>
            <a:xfrm flipH="1">
              <a:off x="1355120" y="2073879"/>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cxnSp>
        <p:nvCxnSpPr>
          <p:cNvPr id="946" name="직선 연결선 945">
            <a:extLst>
              <a:ext uri="{FF2B5EF4-FFF2-40B4-BE49-F238E27FC236}">
                <a16:creationId xmlns:a16="http://schemas.microsoft.com/office/drawing/2014/main" id="{182E92A9-C458-4B45-A903-C9A4E318DEF8}"/>
              </a:ext>
            </a:extLst>
          </p:cNvPr>
          <p:cNvCxnSpPr/>
          <p:nvPr/>
        </p:nvCxnSpPr>
        <p:spPr>
          <a:xfrm flipH="1" flipV="1">
            <a:off x="4065896" y="31131688"/>
            <a:ext cx="0" cy="199741"/>
          </a:xfrm>
          <a:prstGeom prst="line">
            <a:avLst/>
          </a:prstGeom>
          <a:noFill/>
          <a:ln w="25400" cap="flat" cmpd="sng" algn="ctr">
            <a:solidFill>
              <a:sysClr val="windowText" lastClr="000000"/>
            </a:solidFill>
            <a:prstDash val="solid"/>
          </a:ln>
          <a:effectLst/>
        </p:spPr>
      </p:cxnSp>
      <p:sp>
        <p:nvSpPr>
          <p:cNvPr id="947" name="타원 946">
            <a:extLst>
              <a:ext uri="{FF2B5EF4-FFF2-40B4-BE49-F238E27FC236}">
                <a16:creationId xmlns:a16="http://schemas.microsoft.com/office/drawing/2014/main" id="{40A5EFBD-6CC0-4C16-A5A6-3B5A3C20ADDD}"/>
              </a:ext>
            </a:extLst>
          </p:cNvPr>
          <p:cNvSpPr/>
          <p:nvPr/>
        </p:nvSpPr>
        <p:spPr>
          <a:xfrm>
            <a:off x="4035794" y="31284889"/>
            <a:ext cx="66297" cy="74903"/>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grpSp>
        <p:nvGrpSpPr>
          <p:cNvPr id="948" name="그룹 947">
            <a:extLst>
              <a:ext uri="{FF2B5EF4-FFF2-40B4-BE49-F238E27FC236}">
                <a16:creationId xmlns:a16="http://schemas.microsoft.com/office/drawing/2014/main" id="{440EF582-4A56-4BC0-825D-ABBD3117B700}"/>
              </a:ext>
            </a:extLst>
          </p:cNvPr>
          <p:cNvGrpSpPr/>
          <p:nvPr/>
        </p:nvGrpSpPr>
        <p:grpSpPr>
          <a:xfrm>
            <a:off x="3985179" y="30675186"/>
            <a:ext cx="167210" cy="477845"/>
            <a:chOff x="2610949" y="993233"/>
            <a:chExt cx="290460" cy="420354"/>
          </a:xfrm>
        </p:grpSpPr>
        <p:cxnSp>
          <p:nvCxnSpPr>
            <p:cNvPr id="1275" name="직선 연결선 1274">
              <a:extLst>
                <a:ext uri="{FF2B5EF4-FFF2-40B4-BE49-F238E27FC236}">
                  <a16:creationId xmlns:a16="http://schemas.microsoft.com/office/drawing/2014/main" id="{0467F63D-6F25-48E7-A970-96B1BCD19563}"/>
                </a:ext>
              </a:extLst>
            </p:cNvPr>
            <p:cNvCxnSpPr/>
            <p:nvPr/>
          </p:nvCxnSpPr>
          <p:spPr>
            <a:xfrm flipV="1">
              <a:off x="2613409" y="1060598"/>
              <a:ext cx="144000" cy="36000"/>
            </a:xfrm>
            <a:prstGeom prst="line">
              <a:avLst/>
            </a:prstGeom>
            <a:noFill/>
            <a:ln w="25400" cap="flat" cmpd="sng" algn="ctr">
              <a:solidFill>
                <a:sysClr val="windowText" lastClr="000000"/>
              </a:solidFill>
              <a:prstDash val="solid"/>
            </a:ln>
            <a:effectLst/>
          </p:spPr>
        </p:cxnSp>
        <p:cxnSp>
          <p:nvCxnSpPr>
            <p:cNvPr id="1276" name="직선 연결선 1275">
              <a:extLst>
                <a:ext uri="{FF2B5EF4-FFF2-40B4-BE49-F238E27FC236}">
                  <a16:creationId xmlns:a16="http://schemas.microsoft.com/office/drawing/2014/main" id="{3ECD800F-9050-4963-81D5-5E98199AF905}"/>
                </a:ext>
              </a:extLst>
            </p:cNvPr>
            <p:cNvCxnSpPr/>
            <p:nvPr/>
          </p:nvCxnSpPr>
          <p:spPr>
            <a:xfrm flipV="1">
              <a:off x="2757409" y="993233"/>
              <a:ext cx="0" cy="72000"/>
            </a:xfrm>
            <a:prstGeom prst="line">
              <a:avLst/>
            </a:prstGeom>
            <a:noFill/>
            <a:ln w="25400" cap="flat" cmpd="sng" algn="ctr">
              <a:solidFill>
                <a:sysClr val="windowText" lastClr="000000"/>
              </a:solidFill>
              <a:prstDash val="solid"/>
            </a:ln>
            <a:effectLst/>
          </p:spPr>
        </p:cxnSp>
        <p:cxnSp>
          <p:nvCxnSpPr>
            <p:cNvPr id="1277" name="직선 연결선 1276">
              <a:extLst>
                <a:ext uri="{FF2B5EF4-FFF2-40B4-BE49-F238E27FC236}">
                  <a16:creationId xmlns:a16="http://schemas.microsoft.com/office/drawing/2014/main" id="{099E741C-D6EC-4B3A-A69A-1B6484648306}"/>
                </a:ext>
              </a:extLst>
            </p:cNvPr>
            <p:cNvCxnSpPr/>
            <p:nvPr/>
          </p:nvCxnSpPr>
          <p:spPr>
            <a:xfrm flipV="1">
              <a:off x="2757409" y="1341587"/>
              <a:ext cx="0" cy="72000"/>
            </a:xfrm>
            <a:prstGeom prst="line">
              <a:avLst/>
            </a:prstGeom>
            <a:noFill/>
            <a:ln w="25400" cap="flat" cmpd="sng" algn="ctr">
              <a:solidFill>
                <a:sysClr val="windowText" lastClr="000000"/>
              </a:solidFill>
              <a:prstDash val="solid"/>
            </a:ln>
            <a:effectLst/>
          </p:spPr>
        </p:cxnSp>
        <p:cxnSp>
          <p:nvCxnSpPr>
            <p:cNvPr id="1278" name="직선 연결선 1277">
              <a:extLst>
                <a:ext uri="{FF2B5EF4-FFF2-40B4-BE49-F238E27FC236}">
                  <a16:creationId xmlns:a16="http://schemas.microsoft.com/office/drawing/2014/main" id="{E13E6208-9E77-4346-80E9-E9CA8C060055}"/>
                </a:ext>
              </a:extLst>
            </p:cNvPr>
            <p:cNvCxnSpPr/>
            <p:nvPr/>
          </p:nvCxnSpPr>
          <p:spPr>
            <a:xfrm flipV="1">
              <a:off x="2613409" y="1140316"/>
              <a:ext cx="288000" cy="36000"/>
            </a:xfrm>
            <a:prstGeom prst="line">
              <a:avLst/>
            </a:prstGeom>
            <a:noFill/>
            <a:ln w="25400" cap="flat" cmpd="sng" algn="ctr">
              <a:solidFill>
                <a:sysClr val="windowText" lastClr="000000"/>
              </a:solidFill>
              <a:prstDash val="solid"/>
            </a:ln>
            <a:effectLst/>
          </p:spPr>
        </p:cxnSp>
        <p:cxnSp>
          <p:nvCxnSpPr>
            <p:cNvPr id="1279" name="직선 연결선 1278">
              <a:extLst>
                <a:ext uri="{FF2B5EF4-FFF2-40B4-BE49-F238E27FC236}">
                  <a16:creationId xmlns:a16="http://schemas.microsoft.com/office/drawing/2014/main" id="{C24ECBFB-2C0A-4219-A68F-7EC5B523236C}"/>
                </a:ext>
              </a:extLst>
            </p:cNvPr>
            <p:cNvCxnSpPr/>
            <p:nvPr/>
          </p:nvCxnSpPr>
          <p:spPr>
            <a:xfrm>
              <a:off x="2613409" y="1096598"/>
              <a:ext cx="288000" cy="36000"/>
            </a:xfrm>
            <a:prstGeom prst="line">
              <a:avLst/>
            </a:prstGeom>
            <a:noFill/>
            <a:ln w="25400" cap="flat" cmpd="sng" algn="ctr">
              <a:solidFill>
                <a:sysClr val="windowText" lastClr="000000"/>
              </a:solidFill>
              <a:prstDash val="solid"/>
            </a:ln>
            <a:effectLst/>
          </p:spPr>
        </p:cxnSp>
        <p:cxnSp>
          <p:nvCxnSpPr>
            <p:cNvPr id="1280" name="직선 연결선 1279">
              <a:extLst>
                <a:ext uri="{FF2B5EF4-FFF2-40B4-BE49-F238E27FC236}">
                  <a16:creationId xmlns:a16="http://schemas.microsoft.com/office/drawing/2014/main" id="{4D67F8A3-9F5E-44F7-9E1D-8E5FA572222C}"/>
                </a:ext>
              </a:extLst>
            </p:cNvPr>
            <p:cNvCxnSpPr/>
            <p:nvPr/>
          </p:nvCxnSpPr>
          <p:spPr>
            <a:xfrm flipV="1">
              <a:off x="2610949" y="1225869"/>
              <a:ext cx="288000" cy="36000"/>
            </a:xfrm>
            <a:prstGeom prst="line">
              <a:avLst/>
            </a:prstGeom>
            <a:noFill/>
            <a:ln w="25400" cap="flat" cmpd="sng" algn="ctr">
              <a:solidFill>
                <a:sysClr val="windowText" lastClr="000000"/>
              </a:solidFill>
              <a:prstDash val="solid"/>
            </a:ln>
            <a:effectLst/>
          </p:spPr>
        </p:cxnSp>
        <p:cxnSp>
          <p:nvCxnSpPr>
            <p:cNvPr id="1281" name="직선 연결선 1280">
              <a:extLst>
                <a:ext uri="{FF2B5EF4-FFF2-40B4-BE49-F238E27FC236}">
                  <a16:creationId xmlns:a16="http://schemas.microsoft.com/office/drawing/2014/main" id="{B5A6D463-29E8-4B49-A09A-AA30A85BE56E}"/>
                </a:ext>
              </a:extLst>
            </p:cNvPr>
            <p:cNvCxnSpPr/>
            <p:nvPr/>
          </p:nvCxnSpPr>
          <p:spPr>
            <a:xfrm>
              <a:off x="2610949" y="1182151"/>
              <a:ext cx="288000" cy="36000"/>
            </a:xfrm>
            <a:prstGeom prst="line">
              <a:avLst/>
            </a:prstGeom>
            <a:noFill/>
            <a:ln w="25400" cap="flat" cmpd="sng" algn="ctr">
              <a:solidFill>
                <a:sysClr val="windowText" lastClr="000000"/>
              </a:solidFill>
              <a:prstDash val="solid"/>
            </a:ln>
            <a:effectLst/>
          </p:spPr>
        </p:cxnSp>
        <p:cxnSp>
          <p:nvCxnSpPr>
            <p:cNvPr id="1282" name="직선 연결선 1281">
              <a:extLst>
                <a:ext uri="{FF2B5EF4-FFF2-40B4-BE49-F238E27FC236}">
                  <a16:creationId xmlns:a16="http://schemas.microsoft.com/office/drawing/2014/main" id="{7990C074-FA31-468B-BDDF-0F64BA7CE28E}"/>
                </a:ext>
              </a:extLst>
            </p:cNvPr>
            <p:cNvCxnSpPr/>
            <p:nvPr/>
          </p:nvCxnSpPr>
          <p:spPr>
            <a:xfrm flipV="1">
              <a:off x="2748315" y="1305587"/>
              <a:ext cx="144000" cy="36000"/>
            </a:xfrm>
            <a:prstGeom prst="line">
              <a:avLst/>
            </a:prstGeom>
            <a:noFill/>
            <a:ln w="25400" cap="flat" cmpd="sng" algn="ctr">
              <a:solidFill>
                <a:sysClr val="windowText" lastClr="000000"/>
              </a:solidFill>
              <a:prstDash val="solid"/>
            </a:ln>
            <a:effectLst/>
          </p:spPr>
        </p:cxnSp>
        <p:cxnSp>
          <p:nvCxnSpPr>
            <p:cNvPr id="1283" name="직선 연결선 1282">
              <a:extLst>
                <a:ext uri="{FF2B5EF4-FFF2-40B4-BE49-F238E27FC236}">
                  <a16:creationId xmlns:a16="http://schemas.microsoft.com/office/drawing/2014/main" id="{F3EA81BD-6697-4F99-A15B-3C6B4C4543CE}"/>
                </a:ext>
              </a:extLst>
            </p:cNvPr>
            <p:cNvCxnSpPr/>
            <p:nvPr/>
          </p:nvCxnSpPr>
          <p:spPr>
            <a:xfrm>
              <a:off x="2610949" y="1261869"/>
              <a:ext cx="288000" cy="36000"/>
            </a:xfrm>
            <a:prstGeom prst="line">
              <a:avLst/>
            </a:prstGeom>
            <a:noFill/>
            <a:ln w="25400" cap="flat" cmpd="sng" algn="ctr">
              <a:solidFill>
                <a:sysClr val="windowText" lastClr="000000"/>
              </a:solidFill>
              <a:prstDash val="solid"/>
            </a:ln>
            <a:effectLst/>
          </p:spPr>
        </p:cxnSp>
      </p:grpSp>
      <p:sp>
        <p:nvSpPr>
          <p:cNvPr id="949" name="TextBox 948">
            <a:extLst>
              <a:ext uri="{FF2B5EF4-FFF2-40B4-BE49-F238E27FC236}">
                <a16:creationId xmlns:a16="http://schemas.microsoft.com/office/drawing/2014/main" id="{17303E03-4C68-42DF-A338-E4F23C5C039B}"/>
              </a:ext>
            </a:extLst>
          </p:cNvPr>
          <p:cNvSpPr txBox="1"/>
          <p:nvPr/>
        </p:nvSpPr>
        <p:spPr>
          <a:xfrm>
            <a:off x="4301992" y="31144290"/>
            <a:ext cx="519403" cy="309913"/>
          </a:xfrm>
          <a:prstGeom prst="rect">
            <a:avLst/>
          </a:prstGeom>
          <a:noFill/>
        </p:spPr>
        <p:txBody>
          <a:bodyPr wrap="square" rtlCol="0">
            <a:spAutoFit/>
          </a:bodyPr>
          <a:lstStyle/>
          <a:p>
            <a:pPr algn="ctr"/>
            <a:r>
              <a:rPr lang="en-US" altLang="ko-KR" sz="1600">
                <a:solidFill>
                  <a:prstClr val="black"/>
                </a:solidFill>
                <a:cs typeface="Arial" panose="020B0604020202020204" pitchFamily="34" charset="0"/>
              </a:rPr>
              <a:t>M1</a:t>
            </a:r>
            <a:endParaRPr lang="ko-KR" altLang="en-US" sz="1600" baseline="-25000" dirty="0">
              <a:solidFill>
                <a:prstClr val="black"/>
              </a:solidFill>
              <a:cs typeface="Arial" panose="020B0604020202020204" pitchFamily="34" charset="0"/>
            </a:endParaRPr>
          </a:p>
        </p:txBody>
      </p:sp>
      <p:sp>
        <p:nvSpPr>
          <p:cNvPr id="950" name="타원 949">
            <a:extLst>
              <a:ext uri="{FF2B5EF4-FFF2-40B4-BE49-F238E27FC236}">
                <a16:creationId xmlns:a16="http://schemas.microsoft.com/office/drawing/2014/main" id="{C19C987A-7734-4009-8169-01A0310D13BC}"/>
              </a:ext>
            </a:extLst>
          </p:cNvPr>
          <p:cNvSpPr/>
          <p:nvPr/>
        </p:nvSpPr>
        <p:spPr>
          <a:xfrm>
            <a:off x="4032880" y="29182147"/>
            <a:ext cx="56130" cy="6341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cxnSp>
        <p:nvCxnSpPr>
          <p:cNvPr id="951" name="직선 연결선 950">
            <a:extLst>
              <a:ext uri="{FF2B5EF4-FFF2-40B4-BE49-F238E27FC236}">
                <a16:creationId xmlns:a16="http://schemas.microsoft.com/office/drawing/2014/main" id="{E4EFAD7F-2EF0-49F8-AAAD-6554D32C3FF0}"/>
              </a:ext>
            </a:extLst>
          </p:cNvPr>
          <p:cNvCxnSpPr/>
          <p:nvPr/>
        </p:nvCxnSpPr>
        <p:spPr>
          <a:xfrm flipH="1" flipV="1">
            <a:off x="3591802" y="29696813"/>
            <a:ext cx="1480640" cy="1"/>
          </a:xfrm>
          <a:prstGeom prst="line">
            <a:avLst/>
          </a:prstGeom>
          <a:noFill/>
          <a:ln w="25400" cap="flat" cmpd="sng" algn="ctr">
            <a:solidFill>
              <a:sysClr val="windowText" lastClr="000000"/>
            </a:solidFill>
            <a:prstDash val="solid"/>
          </a:ln>
          <a:effectLst/>
        </p:spPr>
      </p:cxnSp>
      <p:grpSp>
        <p:nvGrpSpPr>
          <p:cNvPr id="952" name="그룹 951">
            <a:extLst>
              <a:ext uri="{FF2B5EF4-FFF2-40B4-BE49-F238E27FC236}">
                <a16:creationId xmlns:a16="http://schemas.microsoft.com/office/drawing/2014/main" id="{EC263C0B-8D08-4E67-B539-705E6F3A815C}"/>
              </a:ext>
            </a:extLst>
          </p:cNvPr>
          <p:cNvGrpSpPr/>
          <p:nvPr/>
        </p:nvGrpSpPr>
        <p:grpSpPr>
          <a:xfrm flipV="1">
            <a:off x="3502443" y="29165764"/>
            <a:ext cx="264929" cy="100833"/>
            <a:chOff x="2668509" y="4182005"/>
            <a:chExt cx="215788" cy="72694"/>
          </a:xfrm>
        </p:grpSpPr>
        <p:cxnSp>
          <p:nvCxnSpPr>
            <p:cNvPr id="1273" name="직선 연결선 1272">
              <a:extLst>
                <a:ext uri="{FF2B5EF4-FFF2-40B4-BE49-F238E27FC236}">
                  <a16:creationId xmlns:a16="http://schemas.microsoft.com/office/drawing/2014/main" id="{FEEE427A-2912-4BA4-B4A6-2BCBCD11D197}"/>
                </a:ext>
              </a:extLst>
            </p:cNvPr>
            <p:cNvCxnSpPr/>
            <p:nvPr/>
          </p:nvCxnSpPr>
          <p:spPr>
            <a:xfrm rot="10800000" flipH="1">
              <a:off x="2740297" y="4218352"/>
              <a:ext cx="144000" cy="0"/>
            </a:xfrm>
            <a:prstGeom prst="line">
              <a:avLst/>
            </a:prstGeom>
            <a:noFill/>
            <a:ln w="25400" cap="flat" cmpd="sng" algn="ctr">
              <a:solidFill>
                <a:sysClr val="windowText" lastClr="000000"/>
              </a:solidFill>
              <a:prstDash val="solid"/>
            </a:ln>
            <a:effectLst/>
          </p:spPr>
        </p:cxnSp>
        <p:sp>
          <p:nvSpPr>
            <p:cNvPr id="1274" name="타원 1273">
              <a:extLst>
                <a:ext uri="{FF2B5EF4-FFF2-40B4-BE49-F238E27FC236}">
                  <a16:creationId xmlns:a16="http://schemas.microsoft.com/office/drawing/2014/main" id="{EBB49C58-1338-4ACE-8B12-2F9FE2E7C841}"/>
                </a:ext>
              </a:extLst>
            </p:cNvPr>
            <p:cNvSpPr/>
            <p:nvPr/>
          </p:nvSpPr>
          <p:spPr>
            <a:xfrm rot="10800000" flipH="1">
              <a:off x="2668509" y="4182005"/>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grpSp>
        <p:nvGrpSpPr>
          <p:cNvPr id="953" name="그룹 952">
            <a:extLst>
              <a:ext uri="{FF2B5EF4-FFF2-40B4-BE49-F238E27FC236}">
                <a16:creationId xmlns:a16="http://schemas.microsoft.com/office/drawing/2014/main" id="{BCC11DED-16CE-4ED4-BB0F-A67EF49AB062}"/>
              </a:ext>
            </a:extLst>
          </p:cNvPr>
          <p:cNvGrpSpPr/>
          <p:nvPr/>
        </p:nvGrpSpPr>
        <p:grpSpPr>
          <a:xfrm flipV="1">
            <a:off x="3512256" y="29646492"/>
            <a:ext cx="264929" cy="100833"/>
            <a:chOff x="2668509" y="4182005"/>
            <a:chExt cx="215788" cy="72694"/>
          </a:xfrm>
        </p:grpSpPr>
        <p:cxnSp>
          <p:nvCxnSpPr>
            <p:cNvPr id="1271" name="직선 연결선 1270">
              <a:extLst>
                <a:ext uri="{FF2B5EF4-FFF2-40B4-BE49-F238E27FC236}">
                  <a16:creationId xmlns:a16="http://schemas.microsoft.com/office/drawing/2014/main" id="{72186AAC-8D15-4734-B6E5-E139076A7528}"/>
                </a:ext>
              </a:extLst>
            </p:cNvPr>
            <p:cNvCxnSpPr/>
            <p:nvPr/>
          </p:nvCxnSpPr>
          <p:spPr>
            <a:xfrm rot="10800000" flipH="1">
              <a:off x="2740297" y="4218352"/>
              <a:ext cx="144000" cy="0"/>
            </a:xfrm>
            <a:prstGeom prst="line">
              <a:avLst/>
            </a:prstGeom>
            <a:noFill/>
            <a:ln w="25400" cap="flat" cmpd="sng" algn="ctr">
              <a:solidFill>
                <a:sysClr val="windowText" lastClr="000000"/>
              </a:solidFill>
              <a:prstDash val="solid"/>
            </a:ln>
            <a:effectLst/>
          </p:spPr>
        </p:cxnSp>
        <p:sp>
          <p:nvSpPr>
            <p:cNvPr id="1272" name="타원 1271">
              <a:extLst>
                <a:ext uri="{FF2B5EF4-FFF2-40B4-BE49-F238E27FC236}">
                  <a16:creationId xmlns:a16="http://schemas.microsoft.com/office/drawing/2014/main" id="{CBCB7074-4A4E-469C-B032-94FBE8F7D29C}"/>
                </a:ext>
              </a:extLst>
            </p:cNvPr>
            <p:cNvSpPr/>
            <p:nvPr/>
          </p:nvSpPr>
          <p:spPr>
            <a:xfrm rot="10800000" flipH="1">
              <a:off x="2668509" y="4182005"/>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sp>
        <p:nvSpPr>
          <p:cNvPr id="954" name="TextBox 953">
            <a:extLst>
              <a:ext uri="{FF2B5EF4-FFF2-40B4-BE49-F238E27FC236}">
                <a16:creationId xmlns:a16="http://schemas.microsoft.com/office/drawing/2014/main" id="{28E248E9-2E84-43AC-9C6A-D15BFD41233A}"/>
              </a:ext>
            </a:extLst>
          </p:cNvPr>
          <p:cNvSpPr txBox="1"/>
          <p:nvPr/>
        </p:nvSpPr>
        <p:spPr>
          <a:xfrm>
            <a:off x="3712483" y="29983299"/>
            <a:ext cx="765052" cy="309913"/>
          </a:xfrm>
          <a:prstGeom prst="rect">
            <a:avLst/>
          </a:prstGeom>
          <a:noFill/>
        </p:spPr>
        <p:txBody>
          <a:bodyPr wrap="square" rtlCol="0">
            <a:spAutoFit/>
          </a:bodyPr>
          <a:lstStyle/>
          <a:p>
            <a:r>
              <a:rPr lang="en-US" altLang="ko-KR" sz="1600"/>
              <a:t>12.4 fF</a:t>
            </a:r>
            <a:endParaRPr lang="ko-KR" altLang="en-US" sz="1600"/>
          </a:p>
        </p:txBody>
      </p:sp>
      <p:sp>
        <p:nvSpPr>
          <p:cNvPr id="964" name="타원 963">
            <a:extLst>
              <a:ext uri="{FF2B5EF4-FFF2-40B4-BE49-F238E27FC236}">
                <a16:creationId xmlns:a16="http://schemas.microsoft.com/office/drawing/2014/main" id="{C2568692-4A9C-45CC-A072-2DB4C1D798EC}"/>
              </a:ext>
            </a:extLst>
          </p:cNvPr>
          <p:cNvSpPr/>
          <p:nvPr/>
        </p:nvSpPr>
        <p:spPr>
          <a:xfrm>
            <a:off x="5663215" y="28838674"/>
            <a:ext cx="66297" cy="74903"/>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sp>
        <p:nvSpPr>
          <p:cNvPr id="965" name="TextBox 964">
            <a:extLst>
              <a:ext uri="{FF2B5EF4-FFF2-40B4-BE49-F238E27FC236}">
                <a16:creationId xmlns:a16="http://schemas.microsoft.com/office/drawing/2014/main" id="{EBAB1CCE-4396-4930-B04A-9C79928B5107}"/>
              </a:ext>
            </a:extLst>
          </p:cNvPr>
          <p:cNvSpPr txBox="1"/>
          <p:nvPr/>
        </p:nvSpPr>
        <p:spPr>
          <a:xfrm>
            <a:off x="5458089" y="30354085"/>
            <a:ext cx="685304" cy="366262"/>
          </a:xfrm>
          <a:prstGeom prst="rect">
            <a:avLst/>
          </a:prstGeom>
          <a:noFill/>
        </p:spPr>
        <p:txBody>
          <a:bodyPr wrap="square" rtlCol="0">
            <a:spAutoFit/>
          </a:bodyPr>
          <a:lstStyle/>
          <a:p>
            <a:r>
              <a:rPr lang="en-US" altLang="ko-KR" sz="2000" dirty="0">
                <a:solidFill>
                  <a:prstClr val="black"/>
                </a:solidFill>
                <a:cs typeface="Arial" panose="020B0604020202020204" pitchFamily="34" charset="0"/>
              </a:rPr>
              <a:t>VG1</a:t>
            </a:r>
            <a:endParaRPr lang="ko-KR" altLang="en-US" sz="2000" dirty="0">
              <a:solidFill>
                <a:prstClr val="black"/>
              </a:solidFill>
              <a:cs typeface="Arial" panose="020B0604020202020204" pitchFamily="34" charset="0"/>
            </a:endParaRPr>
          </a:p>
        </p:txBody>
      </p:sp>
      <p:sp>
        <p:nvSpPr>
          <p:cNvPr id="966" name="TextBox 965">
            <a:extLst>
              <a:ext uri="{FF2B5EF4-FFF2-40B4-BE49-F238E27FC236}">
                <a16:creationId xmlns:a16="http://schemas.microsoft.com/office/drawing/2014/main" id="{A0D11B4F-A048-4949-8943-83E3D50B1D2F}"/>
              </a:ext>
            </a:extLst>
          </p:cNvPr>
          <p:cNvSpPr txBox="1"/>
          <p:nvPr/>
        </p:nvSpPr>
        <p:spPr>
          <a:xfrm>
            <a:off x="2388992" y="29308283"/>
            <a:ext cx="1453811" cy="281739"/>
          </a:xfrm>
          <a:prstGeom prst="rect">
            <a:avLst/>
          </a:prstGeom>
          <a:noFill/>
        </p:spPr>
        <p:txBody>
          <a:bodyPr wrap="square" lIns="0" tIns="0" rIns="0" bIns="0" rtlCol="0">
            <a:spAutoFit/>
          </a:bodyPr>
          <a:lstStyle/>
          <a:p>
            <a:pPr algn="ctr"/>
            <a:r>
              <a:rPr lang="en-US" altLang="ko-KR" sz="2000" b="1">
                <a:solidFill>
                  <a:prstClr val="black"/>
                </a:solidFill>
                <a:cs typeface="Arial" panose="020B0604020202020204" pitchFamily="34" charset="0"/>
              </a:rPr>
              <a:t>LO</a:t>
            </a:r>
            <a:r>
              <a:rPr lang="en-US" altLang="ko-KR" sz="2000" b="1" baseline="-25000">
                <a:solidFill>
                  <a:prstClr val="black"/>
                </a:solidFill>
                <a:cs typeface="Arial" panose="020B0604020202020204" pitchFamily="34" charset="0"/>
              </a:rPr>
              <a:t>0</a:t>
            </a:r>
            <a:r>
              <a:rPr lang="en-US" altLang="ko-KR" sz="2000" b="1" baseline="30000">
                <a:solidFill>
                  <a:prstClr val="black"/>
                </a:solidFill>
                <a:cs typeface="Arial" panose="020B0604020202020204" pitchFamily="34" charset="0"/>
              </a:rPr>
              <a:t>1/2 </a:t>
            </a:r>
            <a:r>
              <a:rPr lang="en-US" altLang="ko-KR" sz="2000" b="1">
                <a:solidFill>
                  <a:prstClr val="black"/>
                </a:solidFill>
                <a:cs typeface="Times New Roman" panose="02020603050405020304" pitchFamily="18" charset="0"/>
              </a:rPr>
              <a:t>− </a:t>
            </a:r>
            <a:r>
              <a:rPr lang="en-US" altLang="ko-KR" sz="2000" b="1">
                <a:solidFill>
                  <a:prstClr val="black"/>
                </a:solidFill>
                <a:cs typeface="Arial" panose="020B0604020202020204" pitchFamily="34" charset="0"/>
              </a:rPr>
              <a:t>(f</a:t>
            </a:r>
            <a:r>
              <a:rPr lang="en-US" altLang="ko-KR" sz="2000" b="1" baseline="-25000">
                <a:solidFill>
                  <a:prstClr val="black"/>
                </a:solidFill>
                <a:cs typeface="Arial" panose="020B0604020202020204" pitchFamily="34" charset="0"/>
              </a:rPr>
              <a:t>0</a:t>
            </a:r>
            <a:r>
              <a:rPr lang="en-US" altLang="ko-KR" sz="2000" b="1">
                <a:solidFill>
                  <a:prstClr val="black"/>
                </a:solidFill>
                <a:cs typeface="Arial" panose="020B0604020202020204" pitchFamily="34" charset="0"/>
              </a:rPr>
              <a:t>/2)</a:t>
            </a:r>
            <a:endParaRPr lang="ko-KR" altLang="en-US" sz="2000" b="1" baseline="-25000" dirty="0">
              <a:solidFill>
                <a:prstClr val="black"/>
              </a:solidFill>
              <a:cs typeface="Arial" panose="020B0604020202020204" pitchFamily="34" charset="0"/>
            </a:endParaRPr>
          </a:p>
        </p:txBody>
      </p:sp>
      <p:sp>
        <p:nvSpPr>
          <p:cNvPr id="967" name="TextBox 966">
            <a:extLst>
              <a:ext uri="{FF2B5EF4-FFF2-40B4-BE49-F238E27FC236}">
                <a16:creationId xmlns:a16="http://schemas.microsoft.com/office/drawing/2014/main" id="{465A87E2-D825-4C7E-A8DE-EA41F8D59657}"/>
              </a:ext>
            </a:extLst>
          </p:cNvPr>
          <p:cNvSpPr txBox="1"/>
          <p:nvPr/>
        </p:nvSpPr>
        <p:spPr>
          <a:xfrm>
            <a:off x="6301281" y="31110472"/>
            <a:ext cx="501782" cy="366262"/>
          </a:xfrm>
          <a:prstGeom prst="rect">
            <a:avLst/>
          </a:prstGeom>
          <a:noFill/>
        </p:spPr>
        <p:txBody>
          <a:bodyPr wrap="square" rtlCol="0">
            <a:spAutoFit/>
          </a:bodyPr>
          <a:lstStyle/>
          <a:p>
            <a:pPr algn="ctr"/>
            <a:r>
              <a:rPr lang="en-US" altLang="ko-KR" sz="2000" b="1">
                <a:solidFill>
                  <a:prstClr val="black"/>
                </a:solidFill>
                <a:cs typeface="Arial" panose="020B0604020202020204" pitchFamily="34" charset="0"/>
              </a:rPr>
              <a:t>I</a:t>
            </a:r>
            <a:r>
              <a:rPr lang="en-US" altLang="ko-KR" sz="2000" b="1">
                <a:solidFill>
                  <a:prstClr val="black"/>
                </a:solidFill>
                <a:cs typeface="Times New Roman" panose="02020603050405020304" pitchFamily="18" charset="0"/>
              </a:rPr>
              <a:t>−</a:t>
            </a:r>
            <a:endParaRPr lang="ko-KR" altLang="en-US" sz="2000" b="1" baseline="-25000" dirty="0">
              <a:solidFill>
                <a:prstClr val="black"/>
              </a:solidFill>
              <a:cs typeface="Arial" panose="020B0604020202020204" pitchFamily="34" charset="0"/>
            </a:endParaRPr>
          </a:p>
        </p:txBody>
      </p:sp>
      <p:sp>
        <p:nvSpPr>
          <p:cNvPr id="968" name="TextBox 967">
            <a:extLst>
              <a:ext uri="{FF2B5EF4-FFF2-40B4-BE49-F238E27FC236}">
                <a16:creationId xmlns:a16="http://schemas.microsoft.com/office/drawing/2014/main" id="{586D7758-FAF3-4AC2-9F90-8D2D892347A6}"/>
              </a:ext>
            </a:extLst>
          </p:cNvPr>
          <p:cNvSpPr txBox="1"/>
          <p:nvPr/>
        </p:nvSpPr>
        <p:spPr>
          <a:xfrm>
            <a:off x="4129938" y="29025507"/>
            <a:ext cx="890661" cy="338554"/>
          </a:xfrm>
          <a:prstGeom prst="rect">
            <a:avLst/>
          </a:prstGeom>
          <a:noFill/>
        </p:spPr>
        <p:txBody>
          <a:bodyPr wrap="square" rtlCol="0">
            <a:spAutoFit/>
          </a:bodyPr>
          <a:lstStyle/>
          <a:p>
            <a:pPr algn="ctr"/>
            <a:r>
              <a:rPr lang="en-US" altLang="ko-KR" sz="1600" dirty="0">
                <a:solidFill>
                  <a:prstClr val="black"/>
                </a:solidFill>
                <a:cs typeface="Arial" panose="020B0604020202020204" pitchFamily="34" charset="0"/>
              </a:rPr>
              <a:t>M</a:t>
            </a:r>
            <a:r>
              <a:rPr lang="en-US" altLang="ko-KR" sz="1600" baseline="-25000" dirty="0">
                <a:solidFill>
                  <a:prstClr val="black"/>
                </a:solidFill>
                <a:cs typeface="Arial" panose="020B0604020202020204" pitchFamily="34" charset="0"/>
              </a:rPr>
              <a:t>2</a:t>
            </a:r>
            <a:r>
              <a:rPr lang="en-US" altLang="ko-KR" sz="1600" dirty="0">
                <a:solidFill>
                  <a:prstClr val="black"/>
                </a:solidFill>
                <a:cs typeface="Arial" panose="020B0604020202020204" pitchFamily="34" charset="0"/>
              </a:rPr>
              <a:t>   M</a:t>
            </a:r>
            <a:r>
              <a:rPr lang="en-US" altLang="ko-KR" sz="1600" baseline="-25000" dirty="0">
                <a:solidFill>
                  <a:prstClr val="black"/>
                </a:solidFill>
                <a:cs typeface="Arial" panose="020B0604020202020204" pitchFamily="34" charset="0"/>
              </a:rPr>
              <a:t>2</a:t>
            </a:r>
            <a:endParaRPr lang="ko-KR" altLang="en-US" sz="1600" baseline="-25000" dirty="0">
              <a:solidFill>
                <a:prstClr val="black"/>
              </a:solidFill>
              <a:cs typeface="Arial" panose="020B0604020202020204" pitchFamily="34" charset="0"/>
            </a:endParaRPr>
          </a:p>
        </p:txBody>
      </p:sp>
      <p:sp>
        <p:nvSpPr>
          <p:cNvPr id="969" name="TextBox 968">
            <a:extLst>
              <a:ext uri="{FF2B5EF4-FFF2-40B4-BE49-F238E27FC236}">
                <a16:creationId xmlns:a16="http://schemas.microsoft.com/office/drawing/2014/main" id="{9FBC74C5-E130-485D-B151-2B791C78AF5B}"/>
              </a:ext>
            </a:extLst>
          </p:cNvPr>
          <p:cNvSpPr txBox="1"/>
          <p:nvPr/>
        </p:nvSpPr>
        <p:spPr>
          <a:xfrm>
            <a:off x="5327664" y="31144290"/>
            <a:ext cx="519403" cy="309913"/>
          </a:xfrm>
          <a:prstGeom prst="rect">
            <a:avLst/>
          </a:prstGeom>
          <a:noFill/>
        </p:spPr>
        <p:txBody>
          <a:bodyPr wrap="square" rtlCol="0">
            <a:spAutoFit/>
          </a:bodyPr>
          <a:lstStyle/>
          <a:p>
            <a:pPr algn="ctr"/>
            <a:r>
              <a:rPr lang="en-US" altLang="ko-KR" sz="1600">
                <a:solidFill>
                  <a:prstClr val="black"/>
                </a:solidFill>
                <a:cs typeface="Arial" panose="020B0604020202020204" pitchFamily="34" charset="0"/>
              </a:rPr>
              <a:t>M1</a:t>
            </a:r>
            <a:endParaRPr lang="ko-KR" altLang="en-US" sz="1600" baseline="-25000" dirty="0">
              <a:solidFill>
                <a:prstClr val="black"/>
              </a:solidFill>
              <a:cs typeface="Arial" panose="020B0604020202020204" pitchFamily="34" charset="0"/>
            </a:endParaRPr>
          </a:p>
        </p:txBody>
      </p:sp>
      <p:sp>
        <p:nvSpPr>
          <p:cNvPr id="970" name="TextBox 969">
            <a:extLst>
              <a:ext uri="{FF2B5EF4-FFF2-40B4-BE49-F238E27FC236}">
                <a16:creationId xmlns:a16="http://schemas.microsoft.com/office/drawing/2014/main" id="{EE353332-E995-4D02-8B92-83B331C29A16}"/>
              </a:ext>
            </a:extLst>
          </p:cNvPr>
          <p:cNvSpPr txBox="1"/>
          <p:nvPr/>
        </p:nvSpPr>
        <p:spPr>
          <a:xfrm>
            <a:off x="5104630" y="29015014"/>
            <a:ext cx="890661" cy="309913"/>
          </a:xfrm>
          <a:prstGeom prst="rect">
            <a:avLst/>
          </a:prstGeom>
          <a:noFill/>
        </p:spPr>
        <p:txBody>
          <a:bodyPr wrap="square" rtlCol="0">
            <a:spAutoFit/>
          </a:bodyPr>
          <a:lstStyle/>
          <a:p>
            <a:pPr algn="ctr"/>
            <a:r>
              <a:rPr lang="en-US" altLang="ko-KR" sz="1600">
                <a:solidFill>
                  <a:prstClr val="black"/>
                </a:solidFill>
                <a:cs typeface="Arial" panose="020B0604020202020204" pitchFamily="34" charset="0"/>
              </a:rPr>
              <a:t>M</a:t>
            </a:r>
            <a:r>
              <a:rPr lang="en-US" altLang="ko-KR" sz="1600" baseline="-25000">
                <a:solidFill>
                  <a:prstClr val="black"/>
                </a:solidFill>
                <a:cs typeface="Arial" panose="020B0604020202020204" pitchFamily="34" charset="0"/>
              </a:rPr>
              <a:t>2</a:t>
            </a:r>
            <a:r>
              <a:rPr lang="en-US" altLang="ko-KR" sz="1600">
                <a:solidFill>
                  <a:prstClr val="black"/>
                </a:solidFill>
                <a:cs typeface="Arial" panose="020B0604020202020204" pitchFamily="34" charset="0"/>
              </a:rPr>
              <a:t>   M</a:t>
            </a:r>
            <a:r>
              <a:rPr lang="en-US" altLang="ko-KR" sz="1600" baseline="-25000">
                <a:solidFill>
                  <a:prstClr val="black"/>
                </a:solidFill>
                <a:cs typeface="Arial" panose="020B0604020202020204" pitchFamily="34" charset="0"/>
              </a:rPr>
              <a:t>2</a:t>
            </a:r>
            <a:endParaRPr lang="ko-KR" altLang="en-US" sz="1600" baseline="-25000" dirty="0">
              <a:solidFill>
                <a:prstClr val="black"/>
              </a:solidFill>
              <a:cs typeface="Arial" panose="020B0604020202020204" pitchFamily="34" charset="0"/>
            </a:endParaRPr>
          </a:p>
        </p:txBody>
      </p:sp>
      <p:grpSp>
        <p:nvGrpSpPr>
          <p:cNvPr id="973" name="그룹 972">
            <a:extLst>
              <a:ext uri="{FF2B5EF4-FFF2-40B4-BE49-F238E27FC236}">
                <a16:creationId xmlns:a16="http://schemas.microsoft.com/office/drawing/2014/main" id="{2C808E55-2C46-4814-B47F-8C65DDDBDCDC}"/>
              </a:ext>
            </a:extLst>
          </p:cNvPr>
          <p:cNvGrpSpPr/>
          <p:nvPr/>
        </p:nvGrpSpPr>
        <p:grpSpPr>
          <a:xfrm>
            <a:off x="3704004" y="30257710"/>
            <a:ext cx="874352" cy="449278"/>
            <a:chOff x="1314385" y="3450960"/>
            <a:chExt cx="712171" cy="323899"/>
          </a:xfrm>
        </p:grpSpPr>
        <p:cxnSp>
          <p:nvCxnSpPr>
            <p:cNvPr id="1228" name="직선 연결선 1227">
              <a:extLst>
                <a:ext uri="{FF2B5EF4-FFF2-40B4-BE49-F238E27FC236}">
                  <a16:creationId xmlns:a16="http://schemas.microsoft.com/office/drawing/2014/main" id="{7A6B6538-042C-4BAE-93BA-67F847F0B677}"/>
                </a:ext>
              </a:extLst>
            </p:cNvPr>
            <p:cNvCxnSpPr/>
            <p:nvPr/>
          </p:nvCxnSpPr>
          <p:spPr>
            <a:xfrm rot="5400000" flipV="1">
              <a:off x="1972557" y="3473361"/>
              <a:ext cx="0" cy="107999"/>
            </a:xfrm>
            <a:prstGeom prst="line">
              <a:avLst/>
            </a:prstGeom>
            <a:noFill/>
            <a:ln w="25400" cap="flat" cmpd="sng" algn="ctr">
              <a:solidFill>
                <a:sysClr val="windowText" lastClr="000000"/>
              </a:solidFill>
              <a:prstDash val="solid"/>
            </a:ln>
            <a:effectLst/>
          </p:spPr>
        </p:cxnSp>
        <p:grpSp>
          <p:nvGrpSpPr>
            <p:cNvPr id="1229" name="그룹 1228">
              <a:extLst>
                <a:ext uri="{FF2B5EF4-FFF2-40B4-BE49-F238E27FC236}">
                  <a16:creationId xmlns:a16="http://schemas.microsoft.com/office/drawing/2014/main" id="{961576D2-A43D-4D41-BF5D-EFA47DD65E22}"/>
                </a:ext>
              </a:extLst>
            </p:cNvPr>
            <p:cNvGrpSpPr/>
            <p:nvPr/>
          </p:nvGrpSpPr>
          <p:grpSpPr>
            <a:xfrm>
              <a:off x="1314385" y="3450960"/>
              <a:ext cx="228004" cy="323899"/>
              <a:chOff x="5284126" y="3462369"/>
              <a:chExt cx="228004" cy="323899"/>
            </a:xfrm>
          </p:grpSpPr>
          <p:grpSp>
            <p:nvGrpSpPr>
              <p:cNvPr id="1232" name="그룹 1231">
                <a:extLst>
                  <a:ext uri="{FF2B5EF4-FFF2-40B4-BE49-F238E27FC236}">
                    <a16:creationId xmlns:a16="http://schemas.microsoft.com/office/drawing/2014/main" id="{27B18007-2385-46BD-9574-EB19385DEDD3}"/>
                  </a:ext>
                </a:extLst>
              </p:cNvPr>
              <p:cNvGrpSpPr/>
              <p:nvPr/>
            </p:nvGrpSpPr>
            <p:grpSpPr>
              <a:xfrm flipH="1">
                <a:off x="5362157" y="3462369"/>
                <a:ext cx="149973" cy="156711"/>
                <a:chOff x="5950238" y="4239931"/>
                <a:chExt cx="126228" cy="131052"/>
              </a:xfrm>
            </p:grpSpPr>
            <p:cxnSp>
              <p:nvCxnSpPr>
                <p:cNvPr id="1238" name="직선 연결선 1237">
                  <a:extLst>
                    <a:ext uri="{FF2B5EF4-FFF2-40B4-BE49-F238E27FC236}">
                      <a16:creationId xmlns:a16="http://schemas.microsoft.com/office/drawing/2014/main" id="{1C14B516-0604-4CF3-9FDB-4E761C2A8883}"/>
                    </a:ext>
                  </a:extLst>
                </p:cNvPr>
                <p:cNvCxnSpPr/>
                <p:nvPr/>
              </p:nvCxnSpPr>
              <p:spPr>
                <a:xfrm rot="16200000" flipH="1" flipV="1">
                  <a:off x="6031016" y="4257871"/>
                  <a:ext cx="0" cy="90900"/>
                </a:xfrm>
                <a:prstGeom prst="line">
                  <a:avLst/>
                </a:prstGeom>
                <a:noFill/>
                <a:ln w="25400" cap="flat" cmpd="sng" algn="ctr">
                  <a:solidFill>
                    <a:sysClr val="windowText" lastClr="000000"/>
                  </a:solidFill>
                  <a:prstDash val="solid"/>
                </a:ln>
                <a:effectLst/>
              </p:spPr>
            </p:cxnSp>
            <p:cxnSp>
              <p:nvCxnSpPr>
                <p:cNvPr id="1239" name="직선 연결선 1238">
                  <a:extLst>
                    <a:ext uri="{FF2B5EF4-FFF2-40B4-BE49-F238E27FC236}">
                      <a16:creationId xmlns:a16="http://schemas.microsoft.com/office/drawing/2014/main" id="{8868004D-025D-4619-818E-FA36F7694A1F}"/>
                    </a:ext>
                  </a:extLst>
                </p:cNvPr>
                <p:cNvCxnSpPr/>
                <p:nvPr/>
              </p:nvCxnSpPr>
              <p:spPr>
                <a:xfrm rot="5400000" flipV="1">
                  <a:off x="5924153" y="4305457"/>
                  <a:ext cx="131052" cy="0"/>
                </a:xfrm>
                <a:prstGeom prst="line">
                  <a:avLst/>
                </a:prstGeom>
                <a:noFill/>
                <a:ln w="25400" cap="flat" cmpd="sng" algn="ctr">
                  <a:solidFill>
                    <a:sysClr val="windowText" lastClr="000000"/>
                  </a:solidFill>
                  <a:prstDash val="solid"/>
                </a:ln>
                <a:effectLst/>
              </p:spPr>
            </p:cxnSp>
            <p:cxnSp>
              <p:nvCxnSpPr>
                <p:cNvPr id="1240" name="직선 연결선 1239">
                  <a:extLst>
                    <a:ext uri="{FF2B5EF4-FFF2-40B4-BE49-F238E27FC236}">
                      <a16:creationId xmlns:a16="http://schemas.microsoft.com/office/drawing/2014/main" id="{1433ED92-239F-455C-B2A1-8FA5CD21BE03}"/>
                    </a:ext>
                  </a:extLst>
                </p:cNvPr>
                <p:cNvCxnSpPr/>
                <p:nvPr/>
              </p:nvCxnSpPr>
              <p:spPr>
                <a:xfrm rot="5400000" flipV="1">
                  <a:off x="5884712" y="4305457"/>
                  <a:ext cx="131052" cy="0"/>
                </a:xfrm>
                <a:prstGeom prst="line">
                  <a:avLst/>
                </a:prstGeom>
                <a:noFill/>
                <a:ln w="25400" cap="flat" cmpd="sng" algn="ctr">
                  <a:solidFill>
                    <a:sysClr val="windowText" lastClr="000000"/>
                  </a:solidFill>
                  <a:prstDash val="solid"/>
                </a:ln>
                <a:effectLst/>
              </p:spPr>
            </p:cxnSp>
          </p:grpSp>
          <p:grpSp>
            <p:nvGrpSpPr>
              <p:cNvPr id="1233" name="그룹 1232">
                <a:extLst>
                  <a:ext uri="{FF2B5EF4-FFF2-40B4-BE49-F238E27FC236}">
                    <a16:creationId xmlns:a16="http://schemas.microsoft.com/office/drawing/2014/main" id="{2324F240-C911-4597-827C-BC5D462E1EC0}"/>
                  </a:ext>
                </a:extLst>
              </p:cNvPr>
              <p:cNvGrpSpPr/>
              <p:nvPr/>
            </p:nvGrpSpPr>
            <p:grpSpPr>
              <a:xfrm>
                <a:off x="5284126" y="3530619"/>
                <a:ext cx="173245" cy="255649"/>
                <a:chOff x="5258946" y="3719546"/>
                <a:chExt cx="173245" cy="255649"/>
              </a:xfrm>
            </p:grpSpPr>
            <p:cxnSp>
              <p:nvCxnSpPr>
                <p:cNvPr id="1234" name="직선 연결선 1233">
                  <a:extLst>
                    <a:ext uri="{FF2B5EF4-FFF2-40B4-BE49-F238E27FC236}">
                      <a16:creationId xmlns:a16="http://schemas.microsoft.com/office/drawing/2014/main" id="{27FF8627-8562-474D-83FB-12EC9DE88B67}"/>
                    </a:ext>
                  </a:extLst>
                </p:cNvPr>
                <p:cNvCxnSpPr/>
                <p:nvPr/>
              </p:nvCxnSpPr>
              <p:spPr>
                <a:xfrm rot="10800000" flipV="1">
                  <a:off x="5339938" y="3719546"/>
                  <a:ext cx="0" cy="180000"/>
                </a:xfrm>
                <a:prstGeom prst="line">
                  <a:avLst/>
                </a:prstGeom>
                <a:noFill/>
                <a:ln w="25400" cap="flat" cmpd="sng" algn="ctr">
                  <a:solidFill>
                    <a:sysClr val="windowText" lastClr="000000"/>
                  </a:solidFill>
                  <a:prstDash val="solid"/>
                </a:ln>
                <a:effectLst/>
              </p:spPr>
            </p:cxnSp>
            <p:cxnSp>
              <p:nvCxnSpPr>
                <p:cNvPr id="1235" name="직선 연결선 1234">
                  <a:extLst>
                    <a:ext uri="{FF2B5EF4-FFF2-40B4-BE49-F238E27FC236}">
                      <a16:creationId xmlns:a16="http://schemas.microsoft.com/office/drawing/2014/main" id="{60B79E9A-6328-44EA-8A60-E6FDDD30F2A3}"/>
                    </a:ext>
                  </a:extLst>
                </p:cNvPr>
                <p:cNvCxnSpPr/>
                <p:nvPr/>
              </p:nvCxnSpPr>
              <p:spPr>
                <a:xfrm rot="10800000" flipV="1">
                  <a:off x="5258946" y="3909988"/>
                  <a:ext cx="173245" cy="0"/>
                </a:xfrm>
                <a:prstGeom prst="line">
                  <a:avLst/>
                </a:prstGeom>
                <a:noFill/>
                <a:ln w="25400" cap="flat" cmpd="sng" algn="ctr">
                  <a:solidFill>
                    <a:sysClr val="windowText" lastClr="000000"/>
                  </a:solidFill>
                  <a:prstDash val="solid"/>
                </a:ln>
                <a:effectLst/>
              </p:spPr>
            </p:cxnSp>
            <p:cxnSp>
              <p:nvCxnSpPr>
                <p:cNvPr id="1236" name="직선 연결선 1235">
                  <a:extLst>
                    <a:ext uri="{FF2B5EF4-FFF2-40B4-BE49-F238E27FC236}">
                      <a16:creationId xmlns:a16="http://schemas.microsoft.com/office/drawing/2014/main" id="{42AF55AC-3100-4346-8CA1-C10595F245E0}"/>
                    </a:ext>
                  </a:extLst>
                </p:cNvPr>
                <p:cNvCxnSpPr/>
                <p:nvPr/>
              </p:nvCxnSpPr>
              <p:spPr>
                <a:xfrm rot="10800000" flipV="1">
                  <a:off x="5276271" y="3942278"/>
                  <a:ext cx="138596" cy="0"/>
                </a:xfrm>
                <a:prstGeom prst="line">
                  <a:avLst/>
                </a:prstGeom>
                <a:noFill/>
                <a:ln w="25400" cap="flat" cmpd="sng" algn="ctr">
                  <a:solidFill>
                    <a:sysClr val="windowText" lastClr="000000"/>
                  </a:solidFill>
                  <a:prstDash val="solid"/>
                </a:ln>
                <a:effectLst/>
              </p:spPr>
            </p:cxnSp>
            <p:cxnSp>
              <p:nvCxnSpPr>
                <p:cNvPr id="1237" name="직선 연결선 1236">
                  <a:extLst>
                    <a:ext uri="{FF2B5EF4-FFF2-40B4-BE49-F238E27FC236}">
                      <a16:creationId xmlns:a16="http://schemas.microsoft.com/office/drawing/2014/main" id="{61F2A3F7-4446-4ADB-948D-29C0B7A89CED}"/>
                    </a:ext>
                  </a:extLst>
                </p:cNvPr>
                <p:cNvCxnSpPr/>
                <p:nvPr/>
              </p:nvCxnSpPr>
              <p:spPr>
                <a:xfrm rot="10800000" flipV="1">
                  <a:off x="5310920" y="3975195"/>
                  <a:ext cx="69298" cy="0"/>
                </a:xfrm>
                <a:prstGeom prst="line">
                  <a:avLst/>
                </a:prstGeom>
                <a:noFill/>
                <a:ln w="25400" cap="flat" cmpd="sng" algn="ctr">
                  <a:solidFill>
                    <a:sysClr val="windowText" lastClr="000000"/>
                  </a:solidFill>
                  <a:prstDash val="solid"/>
                </a:ln>
                <a:effectLst/>
              </p:spPr>
            </p:cxnSp>
          </p:grpSp>
        </p:grpSp>
        <p:cxnSp>
          <p:nvCxnSpPr>
            <p:cNvPr id="1230" name="직선 연결선 1229">
              <a:extLst>
                <a:ext uri="{FF2B5EF4-FFF2-40B4-BE49-F238E27FC236}">
                  <a16:creationId xmlns:a16="http://schemas.microsoft.com/office/drawing/2014/main" id="{5CE606B0-0921-4EFD-B25A-4722611E3B33}"/>
                </a:ext>
              </a:extLst>
            </p:cNvPr>
            <p:cNvCxnSpPr/>
            <p:nvPr/>
          </p:nvCxnSpPr>
          <p:spPr>
            <a:xfrm flipH="1" flipV="1">
              <a:off x="1542389" y="3519210"/>
              <a:ext cx="252000" cy="0"/>
            </a:xfrm>
            <a:prstGeom prst="line">
              <a:avLst/>
            </a:prstGeom>
            <a:noFill/>
            <a:ln w="25400" cap="flat" cmpd="sng" algn="ctr">
              <a:solidFill>
                <a:sysClr val="windowText" lastClr="000000"/>
              </a:solidFill>
              <a:prstDash val="solid"/>
            </a:ln>
            <a:effectLst/>
          </p:spPr>
        </p:cxnSp>
        <p:sp>
          <p:nvSpPr>
            <p:cNvPr id="1231" name="직사각형 1230">
              <a:extLst>
                <a:ext uri="{FF2B5EF4-FFF2-40B4-BE49-F238E27FC236}">
                  <a16:creationId xmlns:a16="http://schemas.microsoft.com/office/drawing/2014/main" id="{39242602-9535-4BAD-9380-B30DD8FF5B91}"/>
                </a:ext>
              </a:extLst>
            </p:cNvPr>
            <p:cNvSpPr/>
            <p:nvPr/>
          </p:nvSpPr>
          <p:spPr>
            <a:xfrm>
              <a:off x="1630611" y="3499075"/>
              <a:ext cx="324000" cy="54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800"/>
            </a:p>
          </p:txBody>
        </p:sp>
      </p:grpSp>
      <p:grpSp>
        <p:nvGrpSpPr>
          <p:cNvPr id="974" name="그룹 973">
            <a:extLst>
              <a:ext uri="{FF2B5EF4-FFF2-40B4-BE49-F238E27FC236}">
                <a16:creationId xmlns:a16="http://schemas.microsoft.com/office/drawing/2014/main" id="{E216F39F-413A-4FEF-A567-6A3A4CC50BD7}"/>
              </a:ext>
            </a:extLst>
          </p:cNvPr>
          <p:cNvGrpSpPr/>
          <p:nvPr/>
        </p:nvGrpSpPr>
        <p:grpSpPr>
          <a:xfrm flipH="1">
            <a:off x="5552410" y="30277866"/>
            <a:ext cx="874352" cy="449278"/>
            <a:chOff x="1314385" y="3450960"/>
            <a:chExt cx="712171" cy="323899"/>
          </a:xfrm>
        </p:grpSpPr>
        <p:cxnSp>
          <p:nvCxnSpPr>
            <p:cNvPr id="1215" name="직선 연결선 1214">
              <a:extLst>
                <a:ext uri="{FF2B5EF4-FFF2-40B4-BE49-F238E27FC236}">
                  <a16:creationId xmlns:a16="http://schemas.microsoft.com/office/drawing/2014/main" id="{CE887547-5230-4B76-AAA8-32CF1B3D982F}"/>
                </a:ext>
              </a:extLst>
            </p:cNvPr>
            <p:cNvCxnSpPr/>
            <p:nvPr/>
          </p:nvCxnSpPr>
          <p:spPr>
            <a:xfrm rot="5400000" flipV="1">
              <a:off x="1972557" y="3473361"/>
              <a:ext cx="0" cy="107999"/>
            </a:xfrm>
            <a:prstGeom prst="line">
              <a:avLst/>
            </a:prstGeom>
            <a:noFill/>
            <a:ln w="25400" cap="flat" cmpd="sng" algn="ctr">
              <a:solidFill>
                <a:sysClr val="windowText" lastClr="000000"/>
              </a:solidFill>
              <a:prstDash val="solid"/>
            </a:ln>
            <a:effectLst/>
          </p:spPr>
        </p:cxnSp>
        <p:grpSp>
          <p:nvGrpSpPr>
            <p:cNvPr id="1216" name="그룹 1215">
              <a:extLst>
                <a:ext uri="{FF2B5EF4-FFF2-40B4-BE49-F238E27FC236}">
                  <a16:creationId xmlns:a16="http://schemas.microsoft.com/office/drawing/2014/main" id="{EBB7ACD5-8590-48D6-BB52-99CA8EFE9134}"/>
                </a:ext>
              </a:extLst>
            </p:cNvPr>
            <p:cNvGrpSpPr/>
            <p:nvPr/>
          </p:nvGrpSpPr>
          <p:grpSpPr>
            <a:xfrm>
              <a:off x="1314385" y="3450960"/>
              <a:ext cx="228004" cy="323899"/>
              <a:chOff x="5284126" y="3462369"/>
              <a:chExt cx="228004" cy="323899"/>
            </a:xfrm>
          </p:grpSpPr>
          <p:grpSp>
            <p:nvGrpSpPr>
              <p:cNvPr id="1219" name="그룹 1218">
                <a:extLst>
                  <a:ext uri="{FF2B5EF4-FFF2-40B4-BE49-F238E27FC236}">
                    <a16:creationId xmlns:a16="http://schemas.microsoft.com/office/drawing/2014/main" id="{447EE765-FD70-413C-ACD8-22A20E8AE8C7}"/>
                  </a:ext>
                </a:extLst>
              </p:cNvPr>
              <p:cNvGrpSpPr/>
              <p:nvPr/>
            </p:nvGrpSpPr>
            <p:grpSpPr>
              <a:xfrm flipH="1">
                <a:off x="5362157" y="3462369"/>
                <a:ext cx="149973" cy="156711"/>
                <a:chOff x="5950238" y="4239931"/>
                <a:chExt cx="126228" cy="131052"/>
              </a:xfrm>
            </p:grpSpPr>
            <p:cxnSp>
              <p:nvCxnSpPr>
                <p:cNvPr id="1225" name="직선 연결선 1224">
                  <a:extLst>
                    <a:ext uri="{FF2B5EF4-FFF2-40B4-BE49-F238E27FC236}">
                      <a16:creationId xmlns:a16="http://schemas.microsoft.com/office/drawing/2014/main" id="{F2C910F3-ED6D-434B-AC03-119BC6FC399D}"/>
                    </a:ext>
                  </a:extLst>
                </p:cNvPr>
                <p:cNvCxnSpPr/>
                <p:nvPr/>
              </p:nvCxnSpPr>
              <p:spPr>
                <a:xfrm rot="16200000" flipH="1" flipV="1">
                  <a:off x="6031016" y="4257871"/>
                  <a:ext cx="0" cy="90900"/>
                </a:xfrm>
                <a:prstGeom prst="line">
                  <a:avLst/>
                </a:prstGeom>
                <a:noFill/>
                <a:ln w="25400" cap="flat" cmpd="sng" algn="ctr">
                  <a:solidFill>
                    <a:sysClr val="windowText" lastClr="000000"/>
                  </a:solidFill>
                  <a:prstDash val="solid"/>
                </a:ln>
                <a:effectLst/>
              </p:spPr>
            </p:cxnSp>
            <p:cxnSp>
              <p:nvCxnSpPr>
                <p:cNvPr id="1226" name="직선 연결선 1225">
                  <a:extLst>
                    <a:ext uri="{FF2B5EF4-FFF2-40B4-BE49-F238E27FC236}">
                      <a16:creationId xmlns:a16="http://schemas.microsoft.com/office/drawing/2014/main" id="{1ECBEFF0-EBC8-4403-89B6-E5D47BAB2281}"/>
                    </a:ext>
                  </a:extLst>
                </p:cNvPr>
                <p:cNvCxnSpPr/>
                <p:nvPr/>
              </p:nvCxnSpPr>
              <p:spPr>
                <a:xfrm rot="5400000" flipV="1">
                  <a:off x="5924153" y="4305457"/>
                  <a:ext cx="131052" cy="0"/>
                </a:xfrm>
                <a:prstGeom prst="line">
                  <a:avLst/>
                </a:prstGeom>
                <a:noFill/>
                <a:ln w="25400" cap="flat" cmpd="sng" algn="ctr">
                  <a:solidFill>
                    <a:sysClr val="windowText" lastClr="000000"/>
                  </a:solidFill>
                  <a:prstDash val="solid"/>
                </a:ln>
                <a:effectLst/>
              </p:spPr>
            </p:cxnSp>
            <p:cxnSp>
              <p:nvCxnSpPr>
                <p:cNvPr id="1227" name="직선 연결선 1226">
                  <a:extLst>
                    <a:ext uri="{FF2B5EF4-FFF2-40B4-BE49-F238E27FC236}">
                      <a16:creationId xmlns:a16="http://schemas.microsoft.com/office/drawing/2014/main" id="{DDC346B1-B610-414C-97DE-269543103845}"/>
                    </a:ext>
                  </a:extLst>
                </p:cNvPr>
                <p:cNvCxnSpPr/>
                <p:nvPr/>
              </p:nvCxnSpPr>
              <p:spPr>
                <a:xfrm rot="5400000" flipV="1">
                  <a:off x="5884712" y="4305457"/>
                  <a:ext cx="131052" cy="0"/>
                </a:xfrm>
                <a:prstGeom prst="line">
                  <a:avLst/>
                </a:prstGeom>
                <a:noFill/>
                <a:ln w="25400" cap="flat" cmpd="sng" algn="ctr">
                  <a:solidFill>
                    <a:sysClr val="windowText" lastClr="000000"/>
                  </a:solidFill>
                  <a:prstDash val="solid"/>
                </a:ln>
                <a:effectLst/>
              </p:spPr>
            </p:cxnSp>
          </p:grpSp>
          <p:grpSp>
            <p:nvGrpSpPr>
              <p:cNvPr id="1220" name="그룹 1219">
                <a:extLst>
                  <a:ext uri="{FF2B5EF4-FFF2-40B4-BE49-F238E27FC236}">
                    <a16:creationId xmlns:a16="http://schemas.microsoft.com/office/drawing/2014/main" id="{3D604A78-9AE6-4DFD-86B1-43B693EEEF05}"/>
                  </a:ext>
                </a:extLst>
              </p:cNvPr>
              <p:cNvGrpSpPr/>
              <p:nvPr/>
            </p:nvGrpSpPr>
            <p:grpSpPr>
              <a:xfrm>
                <a:off x="5284126" y="3530619"/>
                <a:ext cx="173245" cy="255649"/>
                <a:chOff x="5258946" y="3719546"/>
                <a:chExt cx="173245" cy="255649"/>
              </a:xfrm>
            </p:grpSpPr>
            <p:cxnSp>
              <p:nvCxnSpPr>
                <p:cNvPr id="1221" name="직선 연결선 1220">
                  <a:extLst>
                    <a:ext uri="{FF2B5EF4-FFF2-40B4-BE49-F238E27FC236}">
                      <a16:creationId xmlns:a16="http://schemas.microsoft.com/office/drawing/2014/main" id="{B247F212-625D-4C6C-A52A-64750A576856}"/>
                    </a:ext>
                  </a:extLst>
                </p:cNvPr>
                <p:cNvCxnSpPr/>
                <p:nvPr/>
              </p:nvCxnSpPr>
              <p:spPr>
                <a:xfrm rot="10800000" flipV="1">
                  <a:off x="5339938" y="3719546"/>
                  <a:ext cx="0" cy="180000"/>
                </a:xfrm>
                <a:prstGeom prst="line">
                  <a:avLst/>
                </a:prstGeom>
                <a:noFill/>
                <a:ln w="25400" cap="flat" cmpd="sng" algn="ctr">
                  <a:solidFill>
                    <a:sysClr val="windowText" lastClr="000000"/>
                  </a:solidFill>
                  <a:prstDash val="solid"/>
                </a:ln>
                <a:effectLst/>
              </p:spPr>
            </p:cxnSp>
            <p:cxnSp>
              <p:nvCxnSpPr>
                <p:cNvPr id="1222" name="직선 연결선 1221">
                  <a:extLst>
                    <a:ext uri="{FF2B5EF4-FFF2-40B4-BE49-F238E27FC236}">
                      <a16:creationId xmlns:a16="http://schemas.microsoft.com/office/drawing/2014/main" id="{F275848C-F317-4FD4-A079-00A7927E431D}"/>
                    </a:ext>
                  </a:extLst>
                </p:cNvPr>
                <p:cNvCxnSpPr/>
                <p:nvPr/>
              </p:nvCxnSpPr>
              <p:spPr>
                <a:xfrm rot="10800000" flipV="1">
                  <a:off x="5258946" y="3909988"/>
                  <a:ext cx="173245" cy="0"/>
                </a:xfrm>
                <a:prstGeom prst="line">
                  <a:avLst/>
                </a:prstGeom>
                <a:noFill/>
                <a:ln w="25400" cap="flat" cmpd="sng" algn="ctr">
                  <a:solidFill>
                    <a:sysClr val="windowText" lastClr="000000"/>
                  </a:solidFill>
                  <a:prstDash val="solid"/>
                </a:ln>
                <a:effectLst/>
              </p:spPr>
            </p:cxnSp>
            <p:cxnSp>
              <p:nvCxnSpPr>
                <p:cNvPr id="1223" name="직선 연결선 1222">
                  <a:extLst>
                    <a:ext uri="{FF2B5EF4-FFF2-40B4-BE49-F238E27FC236}">
                      <a16:creationId xmlns:a16="http://schemas.microsoft.com/office/drawing/2014/main" id="{2F6B6C54-E22F-4304-86A1-8EC58212F1A6}"/>
                    </a:ext>
                  </a:extLst>
                </p:cNvPr>
                <p:cNvCxnSpPr/>
                <p:nvPr/>
              </p:nvCxnSpPr>
              <p:spPr>
                <a:xfrm rot="10800000" flipV="1">
                  <a:off x="5276271" y="3942278"/>
                  <a:ext cx="138596" cy="0"/>
                </a:xfrm>
                <a:prstGeom prst="line">
                  <a:avLst/>
                </a:prstGeom>
                <a:noFill/>
                <a:ln w="25400" cap="flat" cmpd="sng" algn="ctr">
                  <a:solidFill>
                    <a:sysClr val="windowText" lastClr="000000"/>
                  </a:solidFill>
                  <a:prstDash val="solid"/>
                </a:ln>
                <a:effectLst/>
              </p:spPr>
            </p:cxnSp>
            <p:cxnSp>
              <p:nvCxnSpPr>
                <p:cNvPr id="1224" name="직선 연결선 1223">
                  <a:extLst>
                    <a:ext uri="{FF2B5EF4-FFF2-40B4-BE49-F238E27FC236}">
                      <a16:creationId xmlns:a16="http://schemas.microsoft.com/office/drawing/2014/main" id="{EEEFDEE1-44DD-4ECE-93E0-939EBE45FC81}"/>
                    </a:ext>
                  </a:extLst>
                </p:cNvPr>
                <p:cNvCxnSpPr/>
                <p:nvPr/>
              </p:nvCxnSpPr>
              <p:spPr>
                <a:xfrm rot="10800000" flipV="1">
                  <a:off x="5310920" y="3975195"/>
                  <a:ext cx="69298" cy="0"/>
                </a:xfrm>
                <a:prstGeom prst="line">
                  <a:avLst/>
                </a:prstGeom>
                <a:noFill/>
                <a:ln w="25400" cap="flat" cmpd="sng" algn="ctr">
                  <a:solidFill>
                    <a:sysClr val="windowText" lastClr="000000"/>
                  </a:solidFill>
                  <a:prstDash val="solid"/>
                </a:ln>
                <a:effectLst/>
              </p:spPr>
            </p:cxnSp>
          </p:grpSp>
        </p:grpSp>
        <p:cxnSp>
          <p:nvCxnSpPr>
            <p:cNvPr id="1217" name="직선 연결선 1216">
              <a:extLst>
                <a:ext uri="{FF2B5EF4-FFF2-40B4-BE49-F238E27FC236}">
                  <a16:creationId xmlns:a16="http://schemas.microsoft.com/office/drawing/2014/main" id="{211DDDBF-8A04-4132-A335-913EFA4A83F2}"/>
                </a:ext>
              </a:extLst>
            </p:cNvPr>
            <p:cNvCxnSpPr/>
            <p:nvPr/>
          </p:nvCxnSpPr>
          <p:spPr>
            <a:xfrm flipH="1" flipV="1">
              <a:off x="1542389" y="3519210"/>
              <a:ext cx="252000" cy="0"/>
            </a:xfrm>
            <a:prstGeom prst="line">
              <a:avLst/>
            </a:prstGeom>
            <a:noFill/>
            <a:ln w="25400" cap="flat" cmpd="sng" algn="ctr">
              <a:solidFill>
                <a:sysClr val="windowText" lastClr="000000"/>
              </a:solidFill>
              <a:prstDash val="solid"/>
            </a:ln>
            <a:effectLst/>
          </p:spPr>
        </p:cxnSp>
        <p:sp>
          <p:nvSpPr>
            <p:cNvPr id="1218" name="직사각형 1217">
              <a:extLst>
                <a:ext uri="{FF2B5EF4-FFF2-40B4-BE49-F238E27FC236}">
                  <a16:creationId xmlns:a16="http://schemas.microsoft.com/office/drawing/2014/main" id="{C846ABC8-2A67-4986-95BE-3BF0888F76A9}"/>
                </a:ext>
              </a:extLst>
            </p:cNvPr>
            <p:cNvSpPr/>
            <p:nvPr/>
          </p:nvSpPr>
          <p:spPr>
            <a:xfrm>
              <a:off x="1630611" y="3499075"/>
              <a:ext cx="324000" cy="54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800"/>
            </a:p>
          </p:txBody>
        </p:sp>
      </p:grpSp>
      <p:sp>
        <p:nvSpPr>
          <p:cNvPr id="976" name="TextBox 975">
            <a:extLst>
              <a:ext uri="{FF2B5EF4-FFF2-40B4-BE49-F238E27FC236}">
                <a16:creationId xmlns:a16="http://schemas.microsoft.com/office/drawing/2014/main" id="{E9FE83F3-9A50-4EFD-B8BF-775944D177A2}"/>
              </a:ext>
            </a:extLst>
          </p:cNvPr>
          <p:cNvSpPr txBox="1"/>
          <p:nvPr/>
        </p:nvSpPr>
        <p:spPr>
          <a:xfrm>
            <a:off x="3518580" y="30746430"/>
            <a:ext cx="685304" cy="309913"/>
          </a:xfrm>
          <a:prstGeom prst="rect">
            <a:avLst/>
          </a:prstGeom>
          <a:noFill/>
        </p:spPr>
        <p:txBody>
          <a:bodyPr wrap="square" rtlCol="0">
            <a:spAutoFit/>
          </a:bodyPr>
          <a:lstStyle/>
          <a:p>
            <a:r>
              <a:rPr lang="en-US" altLang="ko-KR" sz="1600">
                <a:solidFill>
                  <a:prstClr val="black"/>
                </a:solidFill>
                <a:cs typeface="Arial" panose="020B0604020202020204" pitchFamily="34" charset="0"/>
              </a:rPr>
              <a:t>60</a:t>
            </a:r>
            <a:r>
              <a:rPr lang="el-GR" altLang="ko-KR" sz="1600">
                <a:solidFill>
                  <a:prstClr val="black"/>
                </a:solidFill>
                <a:cs typeface="Times New Roman" panose="02020603050405020304" pitchFamily="18" charset="0"/>
              </a:rPr>
              <a:t>Ω</a:t>
            </a:r>
            <a:endParaRPr lang="ko-KR" altLang="en-US" sz="1600" baseline="-25000" dirty="0">
              <a:solidFill>
                <a:prstClr val="black"/>
              </a:solidFill>
              <a:cs typeface="Arial" panose="020B0604020202020204" pitchFamily="34" charset="0"/>
            </a:endParaRPr>
          </a:p>
        </p:txBody>
      </p:sp>
      <p:sp>
        <p:nvSpPr>
          <p:cNvPr id="977" name="TextBox 976">
            <a:extLst>
              <a:ext uri="{FF2B5EF4-FFF2-40B4-BE49-F238E27FC236}">
                <a16:creationId xmlns:a16="http://schemas.microsoft.com/office/drawing/2014/main" id="{9B1565D6-06B4-437F-BD7C-A216D2C05517}"/>
              </a:ext>
            </a:extLst>
          </p:cNvPr>
          <p:cNvSpPr txBox="1"/>
          <p:nvPr/>
        </p:nvSpPr>
        <p:spPr>
          <a:xfrm>
            <a:off x="5739981" y="30001683"/>
            <a:ext cx="765052" cy="309913"/>
          </a:xfrm>
          <a:prstGeom prst="rect">
            <a:avLst/>
          </a:prstGeom>
          <a:noFill/>
        </p:spPr>
        <p:txBody>
          <a:bodyPr wrap="square" rtlCol="0">
            <a:spAutoFit/>
          </a:bodyPr>
          <a:lstStyle/>
          <a:p>
            <a:r>
              <a:rPr lang="en-US" altLang="ko-KR" sz="1600"/>
              <a:t>12.4 fF</a:t>
            </a:r>
            <a:endParaRPr lang="ko-KR" altLang="en-US" sz="1600"/>
          </a:p>
        </p:txBody>
      </p:sp>
      <p:sp>
        <p:nvSpPr>
          <p:cNvPr id="978" name="직사각형 977">
            <a:extLst>
              <a:ext uri="{FF2B5EF4-FFF2-40B4-BE49-F238E27FC236}">
                <a16:creationId xmlns:a16="http://schemas.microsoft.com/office/drawing/2014/main" id="{05E8B442-5AAF-45DE-9696-CC8A72E24ADA}"/>
              </a:ext>
            </a:extLst>
          </p:cNvPr>
          <p:cNvSpPr/>
          <p:nvPr/>
        </p:nvSpPr>
        <p:spPr>
          <a:xfrm>
            <a:off x="3977448" y="28743167"/>
            <a:ext cx="2183887" cy="900073"/>
          </a:xfrm>
          <a:prstGeom prst="rect">
            <a:avLst/>
          </a:prstGeom>
          <a:noFill/>
          <a:ln w="19050" cap="rnd" cmpd="sng" algn="ctr">
            <a:solidFill>
              <a:srgbClr val="C0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Calibri"/>
              <a:ea typeface="나눔고딕"/>
              <a:cs typeface="+mn-cs"/>
            </a:endParaRPr>
          </a:p>
        </p:txBody>
      </p:sp>
      <p:sp>
        <p:nvSpPr>
          <p:cNvPr id="979" name="직사각형 978">
            <a:extLst>
              <a:ext uri="{FF2B5EF4-FFF2-40B4-BE49-F238E27FC236}">
                <a16:creationId xmlns:a16="http://schemas.microsoft.com/office/drawing/2014/main" id="{63650D83-EC42-4A2F-8D15-F148F20E4BAA}"/>
              </a:ext>
            </a:extLst>
          </p:cNvPr>
          <p:cNvSpPr/>
          <p:nvPr/>
        </p:nvSpPr>
        <p:spPr>
          <a:xfrm>
            <a:off x="3685512" y="29841277"/>
            <a:ext cx="2767177" cy="903264"/>
          </a:xfrm>
          <a:prstGeom prst="rect">
            <a:avLst/>
          </a:prstGeom>
          <a:noFill/>
          <a:ln w="19050" cap="rnd" cmpd="sng" algn="ctr">
            <a:solidFill>
              <a:schemeClr val="accent5">
                <a:lumMod val="7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Calibri"/>
              <a:ea typeface="나눔고딕"/>
              <a:cs typeface="+mn-cs"/>
            </a:endParaRPr>
          </a:p>
        </p:txBody>
      </p:sp>
      <p:cxnSp>
        <p:nvCxnSpPr>
          <p:cNvPr id="980" name="직선 연결선 979">
            <a:extLst>
              <a:ext uri="{FF2B5EF4-FFF2-40B4-BE49-F238E27FC236}">
                <a16:creationId xmlns:a16="http://schemas.microsoft.com/office/drawing/2014/main" id="{9287A306-30CD-417D-8990-B0398D16257C}"/>
              </a:ext>
            </a:extLst>
          </p:cNvPr>
          <p:cNvCxnSpPr/>
          <p:nvPr/>
        </p:nvCxnSpPr>
        <p:spPr>
          <a:xfrm flipH="1">
            <a:off x="9187023" y="29589213"/>
            <a:ext cx="1988919" cy="0"/>
          </a:xfrm>
          <a:prstGeom prst="line">
            <a:avLst/>
          </a:prstGeom>
          <a:noFill/>
          <a:ln w="25400" cap="flat" cmpd="sng" algn="ctr">
            <a:solidFill>
              <a:sysClr val="windowText" lastClr="000000"/>
            </a:solidFill>
            <a:prstDash val="solid"/>
          </a:ln>
          <a:effectLst/>
        </p:spPr>
      </p:cxnSp>
      <p:grpSp>
        <p:nvGrpSpPr>
          <p:cNvPr id="981" name="그룹 980">
            <a:extLst>
              <a:ext uri="{FF2B5EF4-FFF2-40B4-BE49-F238E27FC236}">
                <a16:creationId xmlns:a16="http://schemas.microsoft.com/office/drawing/2014/main" id="{2CD55792-0A9F-4CDA-9429-B062BDF646AA}"/>
              </a:ext>
            </a:extLst>
          </p:cNvPr>
          <p:cNvGrpSpPr/>
          <p:nvPr/>
        </p:nvGrpSpPr>
        <p:grpSpPr>
          <a:xfrm flipH="1">
            <a:off x="10792110" y="28997220"/>
            <a:ext cx="360126" cy="454593"/>
            <a:chOff x="1898276" y="2804448"/>
            <a:chExt cx="247317" cy="420354"/>
          </a:xfrm>
        </p:grpSpPr>
        <p:cxnSp>
          <p:nvCxnSpPr>
            <p:cNvPr id="1208" name="직선 연결선 1207">
              <a:extLst>
                <a:ext uri="{FF2B5EF4-FFF2-40B4-BE49-F238E27FC236}">
                  <a16:creationId xmlns:a16="http://schemas.microsoft.com/office/drawing/2014/main" id="{311E8C23-414D-4232-A405-86CFC0FF54A8}"/>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209" name="직선 연결선 1208">
              <a:extLst>
                <a:ext uri="{FF2B5EF4-FFF2-40B4-BE49-F238E27FC236}">
                  <a16:creationId xmlns:a16="http://schemas.microsoft.com/office/drawing/2014/main" id="{19C42091-B51D-4CFA-B1E6-BE4524E87B21}"/>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210" name="직선 연결선 1209">
              <a:extLst>
                <a:ext uri="{FF2B5EF4-FFF2-40B4-BE49-F238E27FC236}">
                  <a16:creationId xmlns:a16="http://schemas.microsoft.com/office/drawing/2014/main" id="{2348E7AF-0065-4430-ADCA-CD0F34AA8358}"/>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211" name="직선 화살표 연결선 1210">
              <a:extLst>
                <a:ext uri="{FF2B5EF4-FFF2-40B4-BE49-F238E27FC236}">
                  <a16:creationId xmlns:a16="http://schemas.microsoft.com/office/drawing/2014/main" id="{FC98CF17-FD68-4D9C-9482-A0C3279AB22C}"/>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212" name="직선 연결선 1211">
              <a:extLst>
                <a:ext uri="{FF2B5EF4-FFF2-40B4-BE49-F238E27FC236}">
                  <a16:creationId xmlns:a16="http://schemas.microsoft.com/office/drawing/2014/main" id="{A9674392-0D5B-4F33-953A-526F801300A1}"/>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213" name="직선 연결선 1212">
              <a:extLst>
                <a:ext uri="{FF2B5EF4-FFF2-40B4-BE49-F238E27FC236}">
                  <a16:creationId xmlns:a16="http://schemas.microsoft.com/office/drawing/2014/main" id="{90502D04-C267-45B0-8D61-CDE9B3582217}"/>
                </a:ext>
              </a:extLst>
            </p:cNvPr>
            <p:cNvCxnSpPr/>
            <p:nvPr/>
          </p:nvCxnSpPr>
          <p:spPr>
            <a:xfrm flipV="1">
              <a:off x="2133687" y="2804448"/>
              <a:ext cx="0" cy="72000"/>
            </a:xfrm>
            <a:prstGeom prst="line">
              <a:avLst/>
            </a:prstGeom>
            <a:noFill/>
            <a:ln w="25400" cap="flat" cmpd="sng" algn="ctr">
              <a:solidFill>
                <a:sysClr val="windowText" lastClr="000000"/>
              </a:solidFill>
              <a:prstDash val="solid"/>
            </a:ln>
            <a:effectLst/>
          </p:spPr>
        </p:cxnSp>
        <p:cxnSp>
          <p:nvCxnSpPr>
            <p:cNvPr id="1214" name="직선 연결선 1213">
              <a:extLst>
                <a:ext uri="{FF2B5EF4-FFF2-40B4-BE49-F238E27FC236}">
                  <a16:creationId xmlns:a16="http://schemas.microsoft.com/office/drawing/2014/main" id="{E80EFD7A-F6FE-4DC5-9EAF-D5DFAD8CFCB9}"/>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cxnSp>
        <p:nvCxnSpPr>
          <p:cNvPr id="982" name="직선 연결선 981">
            <a:extLst>
              <a:ext uri="{FF2B5EF4-FFF2-40B4-BE49-F238E27FC236}">
                <a16:creationId xmlns:a16="http://schemas.microsoft.com/office/drawing/2014/main" id="{DFDCFE45-F117-44B5-A816-C9A2E05993A6}"/>
              </a:ext>
            </a:extLst>
          </p:cNvPr>
          <p:cNvCxnSpPr/>
          <p:nvPr/>
        </p:nvCxnSpPr>
        <p:spPr>
          <a:xfrm flipV="1">
            <a:off x="9695846" y="29473799"/>
            <a:ext cx="0" cy="1697801"/>
          </a:xfrm>
          <a:prstGeom prst="line">
            <a:avLst/>
          </a:prstGeom>
          <a:noFill/>
          <a:ln w="25400" cap="flat" cmpd="sng" algn="ctr">
            <a:solidFill>
              <a:sysClr val="windowText" lastClr="000000"/>
            </a:solidFill>
            <a:prstDash val="solid"/>
          </a:ln>
          <a:effectLst/>
        </p:spPr>
      </p:cxnSp>
      <p:cxnSp>
        <p:nvCxnSpPr>
          <p:cNvPr id="983" name="직선 연결선 982">
            <a:extLst>
              <a:ext uri="{FF2B5EF4-FFF2-40B4-BE49-F238E27FC236}">
                <a16:creationId xmlns:a16="http://schemas.microsoft.com/office/drawing/2014/main" id="{FBE72634-5B23-4EAB-B17E-8FA54D8573C9}"/>
              </a:ext>
            </a:extLst>
          </p:cNvPr>
          <p:cNvCxnSpPr/>
          <p:nvPr/>
        </p:nvCxnSpPr>
        <p:spPr>
          <a:xfrm flipH="1" flipV="1">
            <a:off x="10672253" y="29473799"/>
            <a:ext cx="0" cy="1697801"/>
          </a:xfrm>
          <a:prstGeom prst="line">
            <a:avLst/>
          </a:prstGeom>
          <a:noFill/>
          <a:ln w="25400" cap="flat" cmpd="sng" algn="ctr">
            <a:solidFill>
              <a:sysClr val="windowText" lastClr="000000"/>
            </a:solidFill>
            <a:prstDash val="solid"/>
          </a:ln>
          <a:effectLst/>
        </p:spPr>
      </p:cxnSp>
      <p:cxnSp>
        <p:nvCxnSpPr>
          <p:cNvPr id="984" name="직선 연결선 983">
            <a:extLst>
              <a:ext uri="{FF2B5EF4-FFF2-40B4-BE49-F238E27FC236}">
                <a16:creationId xmlns:a16="http://schemas.microsoft.com/office/drawing/2014/main" id="{178F418A-D272-4A9F-8060-D8A292A1B979}"/>
              </a:ext>
            </a:extLst>
          </p:cNvPr>
          <p:cNvCxnSpPr/>
          <p:nvPr/>
        </p:nvCxnSpPr>
        <p:spPr>
          <a:xfrm flipV="1">
            <a:off x="10515757" y="29456825"/>
            <a:ext cx="300548" cy="1"/>
          </a:xfrm>
          <a:prstGeom prst="line">
            <a:avLst/>
          </a:prstGeom>
          <a:noFill/>
          <a:ln w="25400" cap="flat" cmpd="sng" algn="ctr">
            <a:solidFill>
              <a:sysClr val="windowText" lastClr="000000"/>
            </a:solidFill>
            <a:prstDash val="solid"/>
          </a:ln>
          <a:effectLst/>
        </p:spPr>
      </p:cxnSp>
      <p:cxnSp>
        <p:nvCxnSpPr>
          <p:cNvPr id="985" name="직선 연결선 984">
            <a:extLst>
              <a:ext uri="{FF2B5EF4-FFF2-40B4-BE49-F238E27FC236}">
                <a16:creationId xmlns:a16="http://schemas.microsoft.com/office/drawing/2014/main" id="{8CDC5B2B-F006-4814-8C6B-1DB0B9F994D8}"/>
              </a:ext>
            </a:extLst>
          </p:cNvPr>
          <p:cNvCxnSpPr/>
          <p:nvPr/>
        </p:nvCxnSpPr>
        <p:spPr>
          <a:xfrm flipV="1">
            <a:off x="9525866" y="29465186"/>
            <a:ext cx="309387" cy="1"/>
          </a:xfrm>
          <a:prstGeom prst="line">
            <a:avLst/>
          </a:prstGeom>
          <a:noFill/>
          <a:ln w="25400" cap="flat" cmpd="sng" algn="ctr">
            <a:solidFill>
              <a:sysClr val="windowText" lastClr="000000"/>
            </a:solidFill>
            <a:prstDash val="solid"/>
          </a:ln>
          <a:effectLst/>
        </p:spPr>
      </p:cxnSp>
      <p:cxnSp>
        <p:nvCxnSpPr>
          <p:cNvPr id="986" name="직선 연결선 985">
            <a:extLst>
              <a:ext uri="{FF2B5EF4-FFF2-40B4-BE49-F238E27FC236}">
                <a16:creationId xmlns:a16="http://schemas.microsoft.com/office/drawing/2014/main" id="{40585ACB-A721-4BF7-A567-FCA96FA7ECE9}"/>
              </a:ext>
            </a:extLst>
          </p:cNvPr>
          <p:cNvCxnSpPr/>
          <p:nvPr/>
        </p:nvCxnSpPr>
        <p:spPr>
          <a:xfrm flipH="1" flipV="1">
            <a:off x="8682654" y="29221955"/>
            <a:ext cx="574577" cy="1"/>
          </a:xfrm>
          <a:prstGeom prst="line">
            <a:avLst/>
          </a:prstGeom>
          <a:noFill/>
          <a:ln w="25400" cap="flat" cmpd="sng" algn="ctr">
            <a:solidFill>
              <a:sysClr val="windowText" lastClr="000000"/>
            </a:solidFill>
            <a:prstDash val="solid"/>
          </a:ln>
          <a:effectLst/>
        </p:spPr>
      </p:cxnSp>
      <p:cxnSp>
        <p:nvCxnSpPr>
          <p:cNvPr id="987" name="직선 연결선 986">
            <a:extLst>
              <a:ext uri="{FF2B5EF4-FFF2-40B4-BE49-F238E27FC236}">
                <a16:creationId xmlns:a16="http://schemas.microsoft.com/office/drawing/2014/main" id="{71DD0998-A1D7-4A77-AB7E-B53C325CB96F}"/>
              </a:ext>
            </a:extLst>
          </p:cNvPr>
          <p:cNvCxnSpPr/>
          <p:nvPr/>
        </p:nvCxnSpPr>
        <p:spPr>
          <a:xfrm flipH="1" flipV="1">
            <a:off x="10176742" y="29204764"/>
            <a:ext cx="0" cy="499353"/>
          </a:xfrm>
          <a:prstGeom prst="line">
            <a:avLst/>
          </a:prstGeom>
          <a:noFill/>
          <a:ln w="25400" cap="flat" cmpd="sng" algn="ctr">
            <a:solidFill>
              <a:sysClr val="windowText" lastClr="000000"/>
            </a:solidFill>
            <a:prstDash val="solid"/>
          </a:ln>
          <a:effectLst/>
        </p:spPr>
      </p:cxnSp>
      <p:sp>
        <p:nvSpPr>
          <p:cNvPr id="988" name="타원 987">
            <a:extLst>
              <a:ext uri="{FF2B5EF4-FFF2-40B4-BE49-F238E27FC236}">
                <a16:creationId xmlns:a16="http://schemas.microsoft.com/office/drawing/2014/main" id="{13C234BD-4FFD-45EC-A58E-9EB5850F4492}"/>
              </a:ext>
            </a:extLst>
          </p:cNvPr>
          <p:cNvSpPr/>
          <p:nvPr/>
        </p:nvSpPr>
        <p:spPr>
          <a:xfrm>
            <a:off x="9662981" y="29434124"/>
            <a:ext cx="56130" cy="6341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sp>
        <p:nvSpPr>
          <p:cNvPr id="989" name="타원 988">
            <a:extLst>
              <a:ext uri="{FF2B5EF4-FFF2-40B4-BE49-F238E27FC236}">
                <a16:creationId xmlns:a16="http://schemas.microsoft.com/office/drawing/2014/main" id="{45E99090-DFB7-4EC0-8C1B-729E638ACA87}"/>
              </a:ext>
            </a:extLst>
          </p:cNvPr>
          <p:cNvSpPr/>
          <p:nvPr/>
        </p:nvSpPr>
        <p:spPr>
          <a:xfrm>
            <a:off x="10640042" y="29425901"/>
            <a:ext cx="56130" cy="6341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cxnSp>
        <p:nvCxnSpPr>
          <p:cNvPr id="990" name="직선 연결선 989">
            <a:extLst>
              <a:ext uri="{FF2B5EF4-FFF2-40B4-BE49-F238E27FC236}">
                <a16:creationId xmlns:a16="http://schemas.microsoft.com/office/drawing/2014/main" id="{9F576969-5005-4428-B114-C2D492BD9D64}"/>
              </a:ext>
            </a:extLst>
          </p:cNvPr>
          <p:cNvCxnSpPr/>
          <p:nvPr/>
        </p:nvCxnSpPr>
        <p:spPr>
          <a:xfrm flipH="1" flipV="1">
            <a:off x="9687816" y="31578097"/>
            <a:ext cx="994460" cy="1"/>
          </a:xfrm>
          <a:prstGeom prst="line">
            <a:avLst/>
          </a:prstGeom>
          <a:noFill/>
          <a:ln w="25400" cap="flat" cmpd="sng" algn="ctr">
            <a:solidFill>
              <a:sysClr val="windowText" lastClr="000000"/>
            </a:solidFill>
            <a:prstDash val="solid"/>
          </a:ln>
          <a:effectLst/>
        </p:spPr>
      </p:cxnSp>
      <p:cxnSp>
        <p:nvCxnSpPr>
          <p:cNvPr id="991" name="직선 연결선 990">
            <a:extLst>
              <a:ext uri="{FF2B5EF4-FFF2-40B4-BE49-F238E27FC236}">
                <a16:creationId xmlns:a16="http://schemas.microsoft.com/office/drawing/2014/main" id="{B437AEB4-E222-47EF-9B28-AE5B168ED927}"/>
              </a:ext>
            </a:extLst>
          </p:cNvPr>
          <p:cNvCxnSpPr/>
          <p:nvPr/>
        </p:nvCxnSpPr>
        <p:spPr>
          <a:xfrm flipH="1" flipV="1">
            <a:off x="11155899" y="29204764"/>
            <a:ext cx="0" cy="389496"/>
          </a:xfrm>
          <a:prstGeom prst="line">
            <a:avLst/>
          </a:prstGeom>
          <a:noFill/>
          <a:ln w="25400" cap="flat" cmpd="sng" algn="ctr">
            <a:solidFill>
              <a:sysClr val="windowText" lastClr="000000"/>
            </a:solidFill>
            <a:prstDash val="solid"/>
          </a:ln>
          <a:effectLst/>
        </p:spPr>
      </p:cxnSp>
      <p:cxnSp>
        <p:nvCxnSpPr>
          <p:cNvPr id="992" name="직선 연결선 991">
            <a:extLst>
              <a:ext uri="{FF2B5EF4-FFF2-40B4-BE49-F238E27FC236}">
                <a16:creationId xmlns:a16="http://schemas.microsoft.com/office/drawing/2014/main" id="{799F0A9C-F591-40CE-A667-DB9857C512E1}"/>
              </a:ext>
            </a:extLst>
          </p:cNvPr>
          <p:cNvCxnSpPr/>
          <p:nvPr/>
        </p:nvCxnSpPr>
        <p:spPr>
          <a:xfrm flipH="1" flipV="1">
            <a:off x="9188884" y="29210104"/>
            <a:ext cx="0" cy="389496"/>
          </a:xfrm>
          <a:prstGeom prst="line">
            <a:avLst/>
          </a:prstGeom>
          <a:noFill/>
          <a:ln w="25400" cap="flat" cmpd="sng" algn="ctr">
            <a:solidFill>
              <a:sysClr val="windowText" lastClr="000000"/>
            </a:solidFill>
            <a:prstDash val="solid"/>
          </a:ln>
          <a:effectLst/>
        </p:spPr>
      </p:cxnSp>
      <p:cxnSp>
        <p:nvCxnSpPr>
          <p:cNvPr id="993" name="직선 연결선 992">
            <a:extLst>
              <a:ext uri="{FF2B5EF4-FFF2-40B4-BE49-F238E27FC236}">
                <a16:creationId xmlns:a16="http://schemas.microsoft.com/office/drawing/2014/main" id="{AF59D98D-5A03-4922-A7D1-29E6275F67E5}"/>
              </a:ext>
            </a:extLst>
          </p:cNvPr>
          <p:cNvCxnSpPr/>
          <p:nvPr/>
        </p:nvCxnSpPr>
        <p:spPr>
          <a:xfrm flipH="1" flipV="1">
            <a:off x="9550650" y="28107802"/>
            <a:ext cx="0" cy="972000"/>
          </a:xfrm>
          <a:prstGeom prst="line">
            <a:avLst/>
          </a:prstGeom>
          <a:noFill/>
          <a:ln w="25400" cap="flat" cmpd="sng" algn="ctr">
            <a:solidFill>
              <a:sysClr val="windowText" lastClr="000000"/>
            </a:solidFill>
            <a:prstDash val="solid"/>
          </a:ln>
          <a:effectLst/>
        </p:spPr>
      </p:cxnSp>
      <p:cxnSp>
        <p:nvCxnSpPr>
          <p:cNvPr id="994" name="직선 연결선 993">
            <a:extLst>
              <a:ext uri="{FF2B5EF4-FFF2-40B4-BE49-F238E27FC236}">
                <a16:creationId xmlns:a16="http://schemas.microsoft.com/office/drawing/2014/main" id="{7C9C4DF9-B29F-4CB7-BE37-B24353ECFBB3}"/>
              </a:ext>
            </a:extLst>
          </p:cNvPr>
          <p:cNvCxnSpPr/>
          <p:nvPr/>
        </p:nvCxnSpPr>
        <p:spPr>
          <a:xfrm flipH="1" flipV="1">
            <a:off x="9829764" y="28883460"/>
            <a:ext cx="0" cy="149806"/>
          </a:xfrm>
          <a:prstGeom prst="line">
            <a:avLst/>
          </a:prstGeom>
          <a:noFill/>
          <a:ln w="25400" cap="flat" cmpd="sng" algn="ctr">
            <a:solidFill>
              <a:sysClr val="windowText" lastClr="000000"/>
            </a:solidFill>
            <a:prstDash val="solid"/>
          </a:ln>
          <a:effectLst/>
        </p:spPr>
      </p:cxnSp>
      <p:cxnSp>
        <p:nvCxnSpPr>
          <p:cNvPr id="995" name="직선 연결선 994">
            <a:extLst>
              <a:ext uri="{FF2B5EF4-FFF2-40B4-BE49-F238E27FC236}">
                <a16:creationId xmlns:a16="http://schemas.microsoft.com/office/drawing/2014/main" id="{692A2408-3AE1-4F9E-9C7E-B00ACF7C8948}"/>
              </a:ext>
            </a:extLst>
          </p:cNvPr>
          <p:cNvCxnSpPr/>
          <p:nvPr/>
        </p:nvCxnSpPr>
        <p:spPr>
          <a:xfrm flipH="1" flipV="1">
            <a:off x="10529204" y="28888299"/>
            <a:ext cx="0" cy="149806"/>
          </a:xfrm>
          <a:prstGeom prst="line">
            <a:avLst/>
          </a:prstGeom>
          <a:noFill/>
          <a:ln w="25400" cap="flat" cmpd="sng" algn="ctr">
            <a:solidFill>
              <a:sysClr val="windowText" lastClr="000000"/>
            </a:solidFill>
            <a:prstDash val="solid"/>
          </a:ln>
          <a:effectLst/>
        </p:spPr>
      </p:cxnSp>
      <p:cxnSp>
        <p:nvCxnSpPr>
          <p:cNvPr id="996" name="직선 연결선 995">
            <a:extLst>
              <a:ext uri="{FF2B5EF4-FFF2-40B4-BE49-F238E27FC236}">
                <a16:creationId xmlns:a16="http://schemas.microsoft.com/office/drawing/2014/main" id="{3AC38F04-A7F6-4AF9-9E22-830ED3DB1EF7}"/>
              </a:ext>
            </a:extLst>
          </p:cNvPr>
          <p:cNvCxnSpPr/>
          <p:nvPr/>
        </p:nvCxnSpPr>
        <p:spPr>
          <a:xfrm flipH="1" flipV="1">
            <a:off x="10809654" y="28232567"/>
            <a:ext cx="0" cy="798965"/>
          </a:xfrm>
          <a:prstGeom prst="line">
            <a:avLst/>
          </a:prstGeom>
          <a:noFill/>
          <a:ln w="25400" cap="flat" cmpd="sng" algn="ctr">
            <a:solidFill>
              <a:sysClr val="windowText" lastClr="000000"/>
            </a:solidFill>
            <a:prstDash val="solid"/>
          </a:ln>
          <a:effectLst/>
        </p:spPr>
      </p:cxnSp>
      <p:cxnSp>
        <p:nvCxnSpPr>
          <p:cNvPr id="997" name="직선 연결선 996">
            <a:extLst>
              <a:ext uri="{FF2B5EF4-FFF2-40B4-BE49-F238E27FC236}">
                <a16:creationId xmlns:a16="http://schemas.microsoft.com/office/drawing/2014/main" id="{CF2C1A28-B3E2-4CA6-A0B2-AF9CBAA69630}"/>
              </a:ext>
            </a:extLst>
          </p:cNvPr>
          <p:cNvCxnSpPr/>
          <p:nvPr/>
        </p:nvCxnSpPr>
        <p:spPr>
          <a:xfrm flipH="1" flipV="1">
            <a:off x="9541011" y="28885086"/>
            <a:ext cx="309387" cy="0"/>
          </a:xfrm>
          <a:prstGeom prst="line">
            <a:avLst/>
          </a:prstGeom>
          <a:noFill/>
          <a:ln w="25400" cap="flat" cmpd="sng" algn="ctr">
            <a:solidFill>
              <a:sysClr val="windowText" lastClr="000000"/>
            </a:solidFill>
            <a:prstDash val="solid"/>
          </a:ln>
          <a:effectLst/>
        </p:spPr>
      </p:cxnSp>
      <p:cxnSp>
        <p:nvCxnSpPr>
          <p:cNvPr id="998" name="직선 연결선 997">
            <a:extLst>
              <a:ext uri="{FF2B5EF4-FFF2-40B4-BE49-F238E27FC236}">
                <a16:creationId xmlns:a16="http://schemas.microsoft.com/office/drawing/2014/main" id="{7E9F8C4A-8B7D-4DA9-A309-4995B28B4DBE}"/>
              </a:ext>
            </a:extLst>
          </p:cNvPr>
          <p:cNvCxnSpPr/>
          <p:nvPr/>
        </p:nvCxnSpPr>
        <p:spPr>
          <a:xfrm flipH="1" flipV="1">
            <a:off x="10514308" y="28885086"/>
            <a:ext cx="309387" cy="0"/>
          </a:xfrm>
          <a:prstGeom prst="line">
            <a:avLst/>
          </a:prstGeom>
          <a:noFill/>
          <a:ln w="25400" cap="flat" cmpd="sng" algn="ctr">
            <a:solidFill>
              <a:sysClr val="windowText" lastClr="000000"/>
            </a:solidFill>
            <a:prstDash val="solid"/>
          </a:ln>
          <a:effectLst/>
        </p:spPr>
      </p:cxnSp>
      <p:sp>
        <p:nvSpPr>
          <p:cNvPr id="999" name="타원 998">
            <a:extLst>
              <a:ext uri="{FF2B5EF4-FFF2-40B4-BE49-F238E27FC236}">
                <a16:creationId xmlns:a16="http://schemas.microsoft.com/office/drawing/2014/main" id="{AB84344B-E52B-4F96-86C5-8DFFEA51C573}"/>
              </a:ext>
            </a:extLst>
          </p:cNvPr>
          <p:cNvSpPr/>
          <p:nvPr/>
        </p:nvSpPr>
        <p:spPr>
          <a:xfrm>
            <a:off x="9519034" y="28859129"/>
            <a:ext cx="66297" cy="74903"/>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grpSp>
        <p:nvGrpSpPr>
          <p:cNvPr id="1000" name="그룹 999">
            <a:extLst>
              <a:ext uri="{FF2B5EF4-FFF2-40B4-BE49-F238E27FC236}">
                <a16:creationId xmlns:a16="http://schemas.microsoft.com/office/drawing/2014/main" id="{52CC047E-56FA-4CC6-81EB-04EE5BFD5516}"/>
              </a:ext>
            </a:extLst>
          </p:cNvPr>
          <p:cNvGrpSpPr/>
          <p:nvPr/>
        </p:nvGrpSpPr>
        <p:grpSpPr>
          <a:xfrm>
            <a:off x="11075745" y="30663074"/>
            <a:ext cx="167210" cy="645674"/>
            <a:chOff x="2610949" y="993233"/>
            <a:chExt cx="290460" cy="567991"/>
          </a:xfrm>
        </p:grpSpPr>
        <p:cxnSp>
          <p:nvCxnSpPr>
            <p:cNvPr id="1199" name="직선 연결선 1198">
              <a:extLst>
                <a:ext uri="{FF2B5EF4-FFF2-40B4-BE49-F238E27FC236}">
                  <a16:creationId xmlns:a16="http://schemas.microsoft.com/office/drawing/2014/main" id="{9A87F6F5-86D0-4B35-BD9B-B0EA9F18AF3A}"/>
                </a:ext>
              </a:extLst>
            </p:cNvPr>
            <p:cNvCxnSpPr/>
            <p:nvPr/>
          </p:nvCxnSpPr>
          <p:spPr>
            <a:xfrm flipV="1">
              <a:off x="2613409" y="1060598"/>
              <a:ext cx="144000" cy="36000"/>
            </a:xfrm>
            <a:prstGeom prst="line">
              <a:avLst/>
            </a:prstGeom>
            <a:noFill/>
            <a:ln w="25400" cap="flat" cmpd="sng" algn="ctr">
              <a:solidFill>
                <a:sysClr val="windowText" lastClr="000000"/>
              </a:solidFill>
              <a:prstDash val="solid"/>
            </a:ln>
            <a:effectLst/>
          </p:spPr>
        </p:cxnSp>
        <p:cxnSp>
          <p:nvCxnSpPr>
            <p:cNvPr id="1200" name="직선 연결선 1199">
              <a:extLst>
                <a:ext uri="{FF2B5EF4-FFF2-40B4-BE49-F238E27FC236}">
                  <a16:creationId xmlns:a16="http://schemas.microsoft.com/office/drawing/2014/main" id="{9AB20118-E937-4D7E-AED3-5B7ABD6EEFBB}"/>
                </a:ext>
              </a:extLst>
            </p:cNvPr>
            <p:cNvCxnSpPr/>
            <p:nvPr/>
          </p:nvCxnSpPr>
          <p:spPr>
            <a:xfrm flipV="1">
              <a:off x="2757409" y="993233"/>
              <a:ext cx="0" cy="72000"/>
            </a:xfrm>
            <a:prstGeom prst="line">
              <a:avLst/>
            </a:prstGeom>
            <a:noFill/>
            <a:ln w="25400" cap="flat" cmpd="sng" algn="ctr">
              <a:solidFill>
                <a:sysClr val="windowText" lastClr="000000"/>
              </a:solidFill>
              <a:prstDash val="solid"/>
            </a:ln>
            <a:effectLst/>
          </p:spPr>
        </p:cxnSp>
        <p:cxnSp>
          <p:nvCxnSpPr>
            <p:cNvPr id="1201" name="직선 연결선 1200">
              <a:extLst>
                <a:ext uri="{FF2B5EF4-FFF2-40B4-BE49-F238E27FC236}">
                  <a16:creationId xmlns:a16="http://schemas.microsoft.com/office/drawing/2014/main" id="{C29253A0-08DD-4980-8C3D-0C1CCEB4A2DD}"/>
                </a:ext>
              </a:extLst>
            </p:cNvPr>
            <p:cNvCxnSpPr/>
            <p:nvPr/>
          </p:nvCxnSpPr>
          <p:spPr>
            <a:xfrm flipV="1">
              <a:off x="2757408" y="1341587"/>
              <a:ext cx="0" cy="219637"/>
            </a:xfrm>
            <a:prstGeom prst="line">
              <a:avLst/>
            </a:prstGeom>
            <a:noFill/>
            <a:ln w="25400" cap="flat" cmpd="sng" algn="ctr">
              <a:solidFill>
                <a:sysClr val="windowText" lastClr="000000"/>
              </a:solidFill>
              <a:prstDash val="solid"/>
            </a:ln>
            <a:effectLst/>
          </p:spPr>
        </p:cxnSp>
        <p:cxnSp>
          <p:nvCxnSpPr>
            <p:cNvPr id="1202" name="직선 연결선 1201">
              <a:extLst>
                <a:ext uri="{FF2B5EF4-FFF2-40B4-BE49-F238E27FC236}">
                  <a16:creationId xmlns:a16="http://schemas.microsoft.com/office/drawing/2014/main" id="{53DFE4FE-DB93-4E68-81D2-CC48FD6B2304}"/>
                </a:ext>
              </a:extLst>
            </p:cNvPr>
            <p:cNvCxnSpPr/>
            <p:nvPr/>
          </p:nvCxnSpPr>
          <p:spPr>
            <a:xfrm flipV="1">
              <a:off x="2613409" y="1140316"/>
              <a:ext cx="288000" cy="36000"/>
            </a:xfrm>
            <a:prstGeom prst="line">
              <a:avLst/>
            </a:prstGeom>
            <a:noFill/>
            <a:ln w="25400" cap="flat" cmpd="sng" algn="ctr">
              <a:solidFill>
                <a:sysClr val="windowText" lastClr="000000"/>
              </a:solidFill>
              <a:prstDash val="solid"/>
            </a:ln>
            <a:effectLst/>
          </p:spPr>
        </p:cxnSp>
        <p:cxnSp>
          <p:nvCxnSpPr>
            <p:cNvPr id="1203" name="직선 연결선 1202">
              <a:extLst>
                <a:ext uri="{FF2B5EF4-FFF2-40B4-BE49-F238E27FC236}">
                  <a16:creationId xmlns:a16="http://schemas.microsoft.com/office/drawing/2014/main" id="{540E6E5A-B9D9-4704-9E0F-08CB60AFF6E7}"/>
                </a:ext>
              </a:extLst>
            </p:cNvPr>
            <p:cNvCxnSpPr/>
            <p:nvPr/>
          </p:nvCxnSpPr>
          <p:spPr>
            <a:xfrm>
              <a:off x="2613409" y="1096598"/>
              <a:ext cx="288000" cy="36000"/>
            </a:xfrm>
            <a:prstGeom prst="line">
              <a:avLst/>
            </a:prstGeom>
            <a:noFill/>
            <a:ln w="25400" cap="flat" cmpd="sng" algn="ctr">
              <a:solidFill>
                <a:sysClr val="windowText" lastClr="000000"/>
              </a:solidFill>
              <a:prstDash val="solid"/>
            </a:ln>
            <a:effectLst/>
          </p:spPr>
        </p:cxnSp>
        <p:cxnSp>
          <p:nvCxnSpPr>
            <p:cNvPr id="1204" name="직선 연결선 1203">
              <a:extLst>
                <a:ext uri="{FF2B5EF4-FFF2-40B4-BE49-F238E27FC236}">
                  <a16:creationId xmlns:a16="http://schemas.microsoft.com/office/drawing/2014/main" id="{1B7F0C42-80D6-4E62-940C-49998FAFCBD0}"/>
                </a:ext>
              </a:extLst>
            </p:cNvPr>
            <p:cNvCxnSpPr/>
            <p:nvPr/>
          </p:nvCxnSpPr>
          <p:spPr>
            <a:xfrm flipV="1">
              <a:off x="2610949" y="1225869"/>
              <a:ext cx="288000" cy="36000"/>
            </a:xfrm>
            <a:prstGeom prst="line">
              <a:avLst/>
            </a:prstGeom>
            <a:noFill/>
            <a:ln w="25400" cap="flat" cmpd="sng" algn="ctr">
              <a:solidFill>
                <a:sysClr val="windowText" lastClr="000000"/>
              </a:solidFill>
              <a:prstDash val="solid"/>
            </a:ln>
            <a:effectLst/>
          </p:spPr>
        </p:cxnSp>
        <p:cxnSp>
          <p:nvCxnSpPr>
            <p:cNvPr id="1205" name="직선 연결선 1204">
              <a:extLst>
                <a:ext uri="{FF2B5EF4-FFF2-40B4-BE49-F238E27FC236}">
                  <a16:creationId xmlns:a16="http://schemas.microsoft.com/office/drawing/2014/main" id="{68F71BC4-C425-48C4-BB16-7B653FD6EBDC}"/>
                </a:ext>
              </a:extLst>
            </p:cNvPr>
            <p:cNvCxnSpPr/>
            <p:nvPr/>
          </p:nvCxnSpPr>
          <p:spPr>
            <a:xfrm>
              <a:off x="2610949" y="1182151"/>
              <a:ext cx="288000" cy="36000"/>
            </a:xfrm>
            <a:prstGeom prst="line">
              <a:avLst/>
            </a:prstGeom>
            <a:noFill/>
            <a:ln w="25400" cap="flat" cmpd="sng" algn="ctr">
              <a:solidFill>
                <a:sysClr val="windowText" lastClr="000000"/>
              </a:solidFill>
              <a:prstDash val="solid"/>
            </a:ln>
            <a:effectLst/>
          </p:spPr>
        </p:cxnSp>
        <p:cxnSp>
          <p:nvCxnSpPr>
            <p:cNvPr id="1206" name="직선 연결선 1205">
              <a:extLst>
                <a:ext uri="{FF2B5EF4-FFF2-40B4-BE49-F238E27FC236}">
                  <a16:creationId xmlns:a16="http://schemas.microsoft.com/office/drawing/2014/main" id="{6571504D-C5FE-4042-ACD9-D4884AC006A3}"/>
                </a:ext>
              </a:extLst>
            </p:cNvPr>
            <p:cNvCxnSpPr/>
            <p:nvPr/>
          </p:nvCxnSpPr>
          <p:spPr>
            <a:xfrm flipV="1">
              <a:off x="2748315" y="1305587"/>
              <a:ext cx="144000" cy="36000"/>
            </a:xfrm>
            <a:prstGeom prst="line">
              <a:avLst/>
            </a:prstGeom>
            <a:noFill/>
            <a:ln w="25400" cap="flat" cmpd="sng" algn="ctr">
              <a:solidFill>
                <a:sysClr val="windowText" lastClr="000000"/>
              </a:solidFill>
              <a:prstDash val="solid"/>
            </a:ln>
            <a:effectLst/>
          </p:spPr>
        </p:cxnSp>
        <p:cxnSp>
          <p:nvCxnSpPr>
            <p:cNvPr id="1207" name="직선 연결선 1206">
              <a:extLst>
                <a:ext uri="{FF2B5EF4-FFF2-40B4-BE49-F238E27FC236}">
                  <a16:creationId xmlns:a16="http://schemas.microsoft.com/office/drawing/2014/main" id="{1830D156-92CB-40C5-9A9D-9E2F8C68BA44}"/>
                </a:ext>
              </a:extLst>
            </p:cNvPr>
            <p:cNvCxnSpPr/>
            <p:nvPr/>
          </p:nvCxnSpPr>
          <p:spPr>
            <a:xfrm>
              <a:off x="2610949" y="1261869"/>
              <a:ext cx="288000" cy="36000"/>
            </a:xfrm>
            <a:prstGeom prst="line">
              <a:avLst/>
            </a:prstGeom>
            <a:noFill/>
            <a:ln w="25400" cap="flat" cmpd="sng" algn="ctr">
              <a:solidFill>
                <a:sysClr val="windowText" lastClr="000000"/>
              </a:solidFill>
              <a:prstDash val="solid"/>
            </a:ln>
            <a:effectLst/>
          </p:spPr>
        </p:cxnSp>
      </p:grpSp>
      <p:sp>
        <p:nvSpPr>
          <p:cNvPr id="1001" name="TextBox 1000">
            <a:extLst>
              <a:ext uri="{FF2B5EF4-FFF2-40B4-BE49-F238E27FC236}">
                <a16:creationId xmlns:a16="http://schemas.microsoft.com/office/drawing/2014/main" id="{03E5B4F3-D570-4113-9878-738BEF479551}"/>
              </a:ext>
            </a:extLst>
          </p:cNvPr>
          <p:cNvSpPr txBox="1"/>
          <p:nvPr/>
        </p:nvSpPr>
        <p:spPr>
          <a:xfrm>
            <a:off x="8435575" y="31117971"/>
            <a:ext cx="557350" cy="366262"/>
          </a:xfrm>
          <a:prstGeom prst="rect">
            <a:avLst/>
          </a:prstGeom>
          <a:noFill/>
        </p:spPr>
        <p:txBody>
          <a:bodyPr wrap="square" rtlCol="0">
            <a:spAutoFit/>
          </a:bodyPr>
          <a:lstStyle/>
          <a:p>
            <a:pPr algn="ctr"/>
            <a:r>
              <a:rPr lang="en-US" altLang="ko-KR" sz="2000" b="1">
                <a:solidFill>
                  <a:prstClr val="black"/>
                </a:solidFill>
                <a:cs typeface="Arial" panose="020B0604020202020204" pitchFamily="34" charset="0"/>
              </a:rPr>
              <a:t>Q+</a:t>
            </a:r>
            <a:endParaRPr lang="ko-KR" altLang="en-US" sz="2000" b="1" baseline="-25000" dirty="0">
              <a:solidFill>
                <a:prstClr val="black"/>
              </a:solidFill>
              <a:cs typeface="Arial" panose="020B0604020202020204" pitchFamily="34" charset="0"/>
            </a:endParaRPr>
          </a:p>
        </p:txBody>
      </p:sp>
      <p:sp>
        <p:nvSpPr>
          <p:cNvPr id="1002" name="TextBox 1001">
            <a:extLst>
              <a:ext uri="{FF2B5EF4-FFF2-40B4-BE49-F238E27FC236}">
                <a16:creationId xmlns:a16="http://schemas.microsoft.com/office/drawing/2014/main" id="{3FD20AE0-A2F2-40F3-BF90-65A200A79B92}"/>
              </a:ext>
            </a:extLst>
          </p:cNvPr>
          <p:cNvSpPr txBox="1"/>
          <p:nvPr/>
        </p:nvSpPr>
        <p:spPr>
          <a:xfrm>
            <a:off x="9121206" y="30360156"/>
            <a:ext cx="685304" cy="366262"/>
          </a:xfrm>
          <a:prstGeom prst="rect">
            <a:avLst/>
          </a:prstGeom>
          <a:noFill/>
        </p:spPr>
        <p:txBody>
          <a:bodyPr wrap="square" rtlCol="0">
            <a:spAutoFit/>
          </a:bodyPr>
          <a:lstStyle/>
          <a:p>
            <a:r>
              <a:rPr lang="en-US" altLang="ko-KR" sz="2000">
                <a:solidFill>
                  <a:prstClr val="black"/>
                </a:solidFill>
                <a:cs typeface="Arial" panose="020B0604020202020204" pitchFamily="34" charset="0"/>
              </a:rPr>
              <a:t>VG1</a:t>
            </a:r>
            <a:endParaRPr lang="ko-KR" altLang="en-US" sz="2000" dirty="0">
              <a:solidFill>
                <a:prstClr val="black"/>
              </a:solidFill>
              <a:cs typeface="Arial" panose="020B0604020202020204" pitchFamily="34" charset="0"/>
            </a:endParaRPr>
          </a:p>
        </p:txBody>
      </p:sp>
      <p:grpSp>
        <p:nvGrpSpPr>
          <p:cNvPr id="1003" name="그룹 1002">
            <a:extLst>
              <a:ext uri="{FF2B5EF4-FFF2-40B4-BE49-F238E27FC236}">
                <a16:creationId xmlns:a16="http://schemas.microsoft.com/office/drawing/2014/main" id="{90B0A432-DE71-4847-9919-BBA27AA3032B}"/>
              </a:ext>
            </a:extLst>
          </p:cNvPr>
          <p:cNvGrpSpPr/>
          <p:nvPr/>
        </p:nvGrpSpPr>
        <p:grpSpPr>
          <a:xfrm>
            <a:off x="10179296" y="28997678"/>
            <a:ext cx="360126" cy="454593"/>
            <a:chOff x="1898276" y="2804448"/>
            <a:chExt cx="247317" cy="420354"/>
          </a:xfrm>
        </p:grpSpPr>
        <p:cxnSp>
          <p:nvCxnSpPr>
            <p:cNvPr id="1192" name="직선 연결선 1191">
              <a:extLst>
                <a:ext uri="{FF2B5EF4-FFF2-40B4-BE49-F238E27FC236}">
                  <a16:creationId xmlns:a16="http://schemas.microsoft.com/office/drawing/2014/main" id="{2FD8DA97-5A6F-46FF-8F0A-F0A564F345CB}"/>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193" name="직선 연결선 1192">
              <a:extLst>
                <a:ext uri="{FF2B5EF4-FFF2-40B4-BE49-F238E27FC236}">
                  <a16:creationId xmlns:a16="http://schemas.microsoft.com/office/drawing/2014/main" id="{B9B93B87-1A60-410B-B59A-76D6E22C86F1}"/>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194" name="직선 연결선 1193">
              <a:extLst>
                <a:ext uri="{FF2B5EF4-FFF2-40B4-BE49-F238E27FC236}">
                  <a16:creationId xmlns:a16="http://schemas.microsoft.com/office/drawing/2014/main" id="{51E8092C-8C7E-4FB4-953B-B8A916EC32FA}"/>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195" name="직선 화살표 연결선 1194">
              <a:extLst>
                <a:ext uri="{FF2B5EF4-FFF2-40B4-BE49-F238E27FC236}">
                  <a16:creationId xmlns:a16="http://schemas.microsoft.com/office/drawing/2014/main" id="{59257A9A-4750-4197-8A72-99B51FD893CC}"/>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196" name="직선 연결선 1195">
              <a:extLst>
                <a:ext uri="{FF2B5EF4-FFF2-40B4-BE49-F238E27FC236}">
                  <a16:creationId xmlns:a16="http://schemas.microsoft.com/office/drawing/2014/main" id="{6351491F-6C2F-4E47-818D-8E713D4D650C}"/>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197" name="직선 연결선 1196">
              <a:extLst>
                <a:ext uri="{FF2B5EF4-FFF2-40B4-BE49-F238E27FC236}">
                  <a16:creationId xmlns:a16="http://schemas.microsoft.com/office/drawing/2014/main" id="{B6A68FD4-46A0-4EE4-9C30-8455D87AC499}"/>
                </a:ext>
              </a:extLst>
            </p:cNvPr>
            <p:cNvCxnSpPr/>
            <p:nvPr/>
          </p:nvCxnSpPr>
          <p:spPr>
            <a:xfrm flipV="1">
              <a:off x="2139041" y="2804448"/>
              <a:ext cx="0" cy="72000"/>
            </a:xfrm>
            <a:prstGeom prst="line">
              <a:avLst/>
            </a:prstGeom>
            <a:noFill/>
            <a:ln w="25400" cap="flat" cmpd="sng" algn="ctr">
              <a:solidFill>
                <a:sysClr val="windowText" lastClr="000000"/>
              </a:solidFill>
              <a:prstDash val="solid"/>
            </a:ln>
            <a:effectLst/>
          </p:spPr>
        </p:cxnSp>
        <p:cxnSp>
          <p:nvCxnSpPr>
            <p:cNvPr id="1198" name="직선 연결선 1197">
              <a:extLst>
                <a:ext uri="{FF2B5EF4-FFF2-40B4-BE49-F238E27FC236}">
                  <a16:creationId xmlns:a16="http://schemas.microsoft.com/office/drawing/2014/main" id="{2239596A-4326-49B2-9D66-87747C829BB0}"/>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grpSp>
        <p:nvGrpSpPr>
          <p:cNvPr id="1004" name="그룹 1003">
            <a:extLst>
              <a:ext uri="{FF2B5EF4-FFF2-40B4-BE49-F238E27FC236}">
                <a16:creationId xmlns:a16="http://schemas.microsoft.com/office/drawing/2014/main" id="{59424003-1451-4C3A-965D-F5FD3DF0DBBE}"/>
              </a:ext>
            </a:extLst>
          </p:cNvPr>
          <p:cNvGrpSpPr/>
          <p:nvPr/>
        </p:nvGrpSpPr>
        <p:grpSpPr>
          <a:xfrm flipH="1">
            <a:off x="9817390" y="28997220"/>
            <a:ext cx="360126" cy="454593"/>
            <a:chOff x="1898276" y="2804448"/>
            <a:chExt cx="247317" cy="420354"/>
          </a:xfrm>
        </p:grpSpPr>
        <p:cxnSp>
          <p:nvCxnSpPr>
            <p:cNvPr id="1185" name="직선 연결선 1184">
              <a:extLst>
                <a:ext uri="{FF2B5EF4-FFF2-40B4-BE49-F238E27FC236}">
                  <a16:creationId xmlns:a16="http://schemas.microsoft.com/office/drawing/2014/main" id="{BFE3C5D9-D703-42AF-AE90-AF6E8CCF8430}"/>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186" name="직선 연결선 1185">
              <a:extLst>
                <a:ext uri="{FF2B5EF4-FFF2-40B4-BE49-F238E27FC236}">
                  <a16:creationId xmlns:a16="http://schemas.microsoft.com/office/drawing/2014/main" id="{7557DE75-F51E-4F29-9115-09BFE0514812}"/>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187" name="직선 연결선 1186">
              <a:extLst>
                <a:ext uri="{FF2B5EF4-FFF2-40B4-BE49-F238E27FC236}">
                  <a16:creationId xmlns:a16="http://schemas.microsoft.com/office/drawing/2014/main" id="{D5A6D3F7-B9E5-4E0D-85A3-32954E89FEED}"/>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188" name="직선 화살표 연결선 1187">
              <a:extLst>
                <a:ext uri="{FF2B5EF4-FFF2-40B4-BE49-F238E27FC236}">
                  <a16:creationId xmlns:a16="http://schemas.microsoft.com/office/drawing/2014/main" id="{8CF96C9E-859F-492B-9312-004CC46805B0}"/>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189" name="직선 연결선 1188">
              <a:extLst>
                <a:ext uri="{FF2B5EF4-FFF2-40B4-BE49-F238E27FC236}">
                  <a16:creationId xmlns:a16="http://schemas.microsoft.com/office/drawing/2014/main" id="{1B527F86-3280-469D-81A4-69751436E95A}"/>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190" name="직선 연결선 1189">
              <a:extLst>
                <a:ext uri="{FF2B5EF4-FFF2-40B4-BE49-F238E27FC236}">
                  <a16:creationId xmlns:a16="http://schemas.microsoft.com/office/drawing/2014/main" id="{765AD3F4-30B1-4CA5-B097-417A8F32F7D3}"/>
                </a:ext>
              </a:extLst>
            </p:cNvPr>
            <p:cNvCxnSpPr/>
            <p:nvPr/>
          </p:nvCxnSpPr>
          <p:spPr>
            <a:xfrm flipV="1">
              <a:off x="2133687" y="2804448"/>
              <a:ext cx="0" cy="72000"/>
            </a:xfrm>
            <a:prstGeom prst="line">
              <a:avLst/>
            </a:prstGeom>
            <a:noFill/>
            <a:ln w="25400" cap="flat" cmpd="sng" algn="ctr">
              <a:solidFill>
                <a:sysClr val="windowText" lastClr="000000"/>
              </a:solidFill>
              <a:prstDash val="solid"/>
            </a:ln>
            <a:effectLst/>
          </p:spPr>
        </p:cxnSp>
        <p:cxnSp>
          <p:nvCxnSpPr>
            <p:cNvPr id="1191" name="직선 연결선 1190">
              <a:extLst>
                <a:ext uri="{FF2B5EF4-FFF2-40B4-BE49-F238E27FC236}">
                  <a16:creationId xmlns:a16="http://schemas.microsoft.com/office/drawing/2014/main" id="{BFE64137-E0C0-484D-90AA-BFB8A1124825}"/>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grpSp>
        <p:nvGrpSpPr>
          <p:cNvPr id="1005" name="그룹 1004">
            <a:extLst>
              <a:ext uri="{FF2B5EF4-FFF2-40B4-BE49-F238E27FC236}">
                <a16:creationId xmlns:a16="http://schemas.microsoft.com/office/drawing/2014/main" id="{0A9D85BD-0D8C-4AF8-942F-023630DA00FE}"/>
              </a:ext>
            </a:extLst>
          </p:cNvPr>
          <p:cNvGrpSpPr/>
          <p:nvPr/>
        </p:nvGrpSpPr>
        <p:grpSpPr>
          <a:xfrm>
            <a:off x="9196780" y="29069660"/>
            <a:ext cx="360126" cy="389211"/>
            <a:chOff x="1898276" y="2864905"/>
            <a:chExt cx="247317" cy="359897"/>
          </a:xfrm>
        </p:grpSpPr>
        <p:cxnSp>
          <p:nvCxnSpPr>
            <p:cNvPr id="1179" name="직선 연결선 1178">
              <a:extLst>
                <a:ext uri="{FF2B5EF4-FFF2-40B4-BE49-F238E27FC236}">
                  <a16:creationId xmlns:a16="http://schemas.microsoft.com/office/drawing/2014/main" id="{03901EF5-25E0-413D-ACBE-60F6DFA80CA6}"/>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180" name="직선 연결선 1179">
              <a:extLst>
                <a:ext uri="{FF2B5EF4-FFF2-40B4-BE49-F238E27FC236}">
                  <a16:creationId xmlns:a16="http://schemas.microsoft.com/office/drawing/2014/main" id="{1825E4A2-1477-4773-ABCC-ECDA83BE5504}"/>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181" name="직선 연결선 1180">
              <a:extLst>
                <a:ext uri="{FF2B5EF4-FFF2-40B4-BE49-F238E27FC236}">
                  <a16:creationId xmlns:a16="http://schemas.microsoft.com/office/drawing/2014/main" id="{6BCC1FBE-141C-43B0-896A-27FDDB9BE346}"/>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182" name="직선 화살표 연결선 1181">
              <a:extLst>
                <a:ext uri="{FF2B5EF4-FFF2-40B4-BE49-F238E27FC236}">
                  <a16:creationId xmlns:a16="http://schemas.microsoft.com/office/drawing/2014/main" id="{DB625ADA-C0B4-4E0E-9D49-92DF464C1727}"/>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183" name="직선 연결선 1182">
              <a:extLst>
                <a:ext uri="{FF2B5EF4-FFF2-40B4-BE49-F238E27FC236}">
                  <a16:creationId xmlns:a16="http://schemas.microsoft.com/office/drawing/2014/main" id="{09526A63-98AD-4623-AF41-E094426986D6}"/>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184" name="직선 연결선 1183">
              <a:extLst>
                <a:ext uri="{FF2B5EF4-FFF2-40B4-BE49-F238E27FC236}">
                  <a16:creationId xmlns:a16="http://schemas.microsoft.com/office/drawing/2014/main" id="{75D2D76A-CF31-44B3-9539-FDC331D8230B}"/>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sp>
        <p:nvSpPr>
          <p:cNvPr id="1006" name="타원 1005">
            <a:extLst>
              <a:ext uri="{FF2B5EF4-FFF2-40B4-BE49-F238E27FC236}">
                <a16:creationId xmlns:a16="http://schemas.microsoft.com/office/drawing/2014/main" id="{9DE7C82D-D106-4411-9567-F24175DAFF29}"/>
              </a:ext>
            </a:extLst>
          </p:cNvPr>
          <p:cNvSpPr/>
          <p:nvPr/>
        </p:nvSpPr>
        <p:spPr>
          <a:xfrm>
            <a:off x="10160584" y="29179276"/>
            <a:ext cx="56130" cy="6341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grpSp>
        <p:nvGrpSpPr>
          <p:cNvPr id="1007" name="그룹 1006">
            <a:extLst>
              <a:ext uri="{FF2B5EF4-FFF2-40B4-BE49-F238E27FC236}">
                <a16:creationId xmlns:a16="http://schemas.microsoft.com/office/drawing/2014/main" id="{A2C60C63-054B-4C73-99AA-CAA55859EB3E}"/>
              </a:ext>
            </a:extLst>
          </p:cNvPr>
          <p:cNvGrpSpPr/>
          <p:nvPr/>
        </p:nvGrpSpPr>
        <p:grpSpPr>
          <a:xfrm>
            <a:off x="8892778" y="31284493"/>
            <a:ext cx="540788" cy="100833"/>
            <a:chOff x="2668509" y="4182005"/>
            <a:chExt cx="440479" cy="72694"/>
          </a:xfrm>
        </p:grpSpPr>
        <p:cxnSp>
          <p:nvCxnSpPr>
            <p:cNvPr id="1177" name="직선 연결선 1176">
              <a:extLst>
                <a:ext uri="{FF2B5EF4-FFF2-40B4-BE49-F238E27FC236}">
                  <a16:creationId xmlns:a16="http://schemas.microsoft.com/office/drawing/2014/main" id="{A1959B33-2DFA-430F-AE6D-DBAC5F820B00}"/>
                </a:ext>
              </a:extLst>
            </p:cNvPr>
            <p:cNvCxnSpPr/>
            <p:nvPr/>
          </p:nvCxnSpPr>
          <p:spPr>
            <a:xfrm rot="10800000" flipH="1">
              <a:off x="2748988" y="4216434"/>
              <a:ext cx="360000" cy="0"/>
            </a:xfrm>
            <a:prstGeom prst="line">
              <a:avLst/>
            </a:prstGeom>
            <a:noFill/>
            <a:ln w="25400" cap="flat" cmpd="sng" algn="ctr">
              <a:solidFill>
                <a:sysClr val="windowText" lastClr="000000"/>
              </a:solidFill>
              <a:prstDash val="solid"/>
            </a:ln>
            <a:effectLst/>
          </p:spPr>
        </p:cxnSp>
        <p:sp>
          <p:nvSpPr>
            <p:cNvPr id="1178" name="타원 1177">
              <a:extLst>
                <a:ext uri="{FF2B5EF4-FFF2-40B4-BE49-F238E27FC236}">
                  <a16:creationId xmlns:a16="http://schemas.microsoft.com/office/drawing/2014/main" id="{7301004A-169D-4BF3-B6CC-39E93D520EE2}"/>
                </a:ext>
              </a:extLst>
            </p:cNvPr>
            <p:cNvSpPr/>
            <p:nvPr/>
          </p:nvSpPr>
          <p:spPr>
            <a:xfrm rot="10800000" flipH="1">
              <a:off x="2668509" y="4182005"/>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sp>
        <p:nvSpPr>
          <p:cNvPr id="1008" name="타원 1007">
            <a:extLst>
              <a:ext uri="{FF2B5EF4-FFF2-40B4-BE49-F238E27FC236}">
                <a16:creationId xmlns:a16="http://schemas.microsoft.com/office/drawing/2014/main" id="{182A731E-E49F-4748-A881-23F9666F6AD0}"/>
              </a:ext>
            </a:extLst>
          </p:cNvPr>
          <p:cNvSpPr/>
          <p:nvPr/>
        </p:nvSpPr>
        <p:spPr>
          <a:xfrm>
            <a:off x="11126909" y="31295832"/>
            <a:ext cx="66297" cy="74903"/>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grpSp>
        <p:nvGrpSpPr>
          <p:cNvPr id="1009" name="그룹 1008">
            <a:extLst>
              <a:ext uri="{FF2B5EF4-FFF2-40B4-BE49-F238E27FC236}">
                <a16:creationId xmlns:a16="http://schemas.microsoft.com/office/drawing/2014/main" id="{1CB9B03D-8083-4FD6-989B-5172D2279322}"/>
              </a:ext>
            </a:extLst>
          </p:cNvPr>
          <p:cNvGrpSpPr/>
          <p:nvPr/>
        </p:nvGrpSpPr>
        <p:grpSpPr>
          <a:xfrm rot="16200000">
            <a:off x="11084523" y="30559376"/>
            <a:ext cx="139209" cy="89248"/>
            <a:chOff x="1326760" y="2073879"/>
            <a:chExt cx="100360" cy="72694"/>
          </a:xfrm>
        </p:grpSpPr>
        <p:cxnSp>
          <p:nvCxnSpPr>
            <p:cNvPr id="1175" name="직선 연결선 1174">
              <a:extLst>
                <a:ext uri="{FF2B5EF4-FFF2-40B4-BE49-F238E27FC236}">
                  <a16:creationId xmlns:a16="http://schemas.microsoft.com/office/drawing/2014/main" id="{293898C1-C6E1-4E21-A726-98BAAB12BC59}"/>
                </a:ext>
              </a:extLst>
            </p:cNvPr>
            <p:cNvCxnSpPr/>
            <p:nvPr/>
          </p:nvCxnSpPr>
          <p:spPr>
            <a:xfrm flipH="1">
              <a:off x="1326760" y="2118106"/>
              <a:ext cx="36000" cy="0"/>
            </a:xfrm>
            <a:prstGeom prst="line">
              <a:avLst/>
            </a:prstGeom>
            <a:noFill/>
            <a:ln w="25400" cap="flat" cmpd="sng" algn="ctr">
              <a:solidFill>
                <a:sysClr val="windowText" lastClr="000000"/>
              </a:solidFill>
              <a:prstDash val="solid"/>
            </a:ln>
            <a:effectLst/>
          </p:spPr>
        </p:cxnSp>
        <p:sp>
          <p:nvSpPr>
            <p:cNvPr id="1176" name="타원 1175">
              <a:extLst>
                <a:ext uri="{FF2B5EF4-FFF2-40B4-BE49-F238E27FC236}">
                  <a16:creationId xmlns:a16="http://schemas.microsoft.com/office/drawing/2014/main" id="{E6AFAD0D-5B31-4789-B10B-7AA22649E26C}"/>
                </a:ext>
              </a:extLst>
            </p:cNvPr>
            <p:cNvSpPr/>
            <p:nvPr/>
          </p:nvSpPr>
          <p:spPr>
            <a:xfrm flipH="1">
              <a:off x="1355120" y="2073879"/>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grpSp>
        <p:nvGrpSpPr>
          <p:cNvPr id="1010" name="그룹 1009">
            <a:extLst>
              <a:ext uri="{FF2B5EF4-FFF2-40B4-BE49-F238E27FC236}">
                <a16:creationId xmlns:a16="http://schemas.microsoft.com/office/drawing/2014/main" id="{B006EB1D-E7B9-44C2-A1C2-8A4C4281956B}"/>
              </a:ext>
            </a:extLst>
          </p:cNvPr>
          <p:cNvGrpSpPr/>
          <p:nvPr/>
        </p:nvGrpSpPr>
        <p:grpSpPr>
          <a:xfrm>
            <a:off x="9352916" y="31111138"/>
            <a:ext cx="360126" cy="454593"/>
            <a:chOff x="1898276" y="2804448"/>
            <a:chExt cx="247317" cy="420354"/>
          </a:xfrm>
        </p:grpSpPr>
        <p:cxnSp>
          <p:nvCxnSpPr>
            <p:cNvPr id="1168" name="직선 연결선 1167">
              <a:extLst>
                <a:ext uri="{FF2B5EF4-FFF2-40B4-BE49-F238E27FC236}">
                  <a16:creationId xmlns:a16="http://schemas.microsoft.com/office/drawing/2014/main" id="{6E95C77D-3F40-427A-AE45-FD3513B13DE5}"/>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169" name="직선 연결선 1168">
              <a:extLst>
                <a:ext uri="{FF2B5EF4-FFF2-40B4-BE49-F238E27FC236}">
                  <a16:creationId xmlns:a16="http://schemas.microsoft.com/office/drawing/2014/main" id="{6E88DA8F-57A3-4E30-ACD4-947C357CB8DE}"/>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170" name="직선 연결선 1169">
              <a:extLst>
                <a:ext uri="{FF2B5EF4-FFF2-40B4-BE49-F238E27FC236}">
                  <a16:creationId xmlns:a16="http://schemas.microsoft.com/office/drawing/2014/main" id="{02B0E6A2-30CB-4F91-94E3-3923B673A5C4}"/>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171" name="직선 화살표 연결선 1170">
              <a:extLst>
                <a:ext uri="{FF2B5EF4-FFF2-40B4-BE49-F238E27FC236}">
                  <a16:creationId xmlns:a16="http://schemas.microsoft.com/office/drawing/2014/main" id="{F66CDA35-0C73-4CB1-B6D2-31E21274B450}"/>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172" name="직선 연결선 1171">
              <a:extLst>
                <a:ext uri="{FF2B5EF4-FFF2-40B4-BE49-F238E27FC236}">
                  <a16:creationId xmlns:a16="http://schemas.microsoft.com/office/drawing/2014/main" id="{176E8BB9-CEC0-402F-A832-49DDD279D5DE}"/>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173" name="직선 연결선 1172">
              <a:extLst>
                <a:ext uri="{FF2B5EF4-FFF2-40B4-BE49-F238E27FC236}">
                  <a16:creationId xmlns:a16="http://schemas.microsoft.com/office/drawing/2014/main" id="{F04849FC-ECD9-4220-9581-489D0C7E4F96}"/>
                </a:ext>
              </a:extLst>
            </p:cNvPr>
            <p:cNvCxnSpPr/>
            <p:nvPr/>
          </p:nvCxnSpPr>
          <p:spPr>
            <a:xfrm flipV="1">
              <a:off x="2133687" y="2804448"/>
              <a:ext cx="0" cy="72000"/>
            </a:xfrm>
            <a:prstGeom prst="line">
              <a:avLst/>
            </a:prstGeom>
            <a:noFill/>
            <a:ln w="25400" cap="flat" cmpd="sng" algn="ctr">
              <a:solidFill>
                <a:sysClr val="windowText" lastClr="000000"/>
              </a:solidFill>
              <a:prstDash val="solid"/>
            </a:ln>
            <a:effectLst/>
          </p:spPr>
        </p:cxnSp>
        <p:cxnSp>
          <p:nvCxnSpPr>
            <p:cNvPr id="1174" name="직선 연결선 1173">
              <a:extLst>
                <a:ext uri="{FF2B5EF4-FFF2-40B4-BE49-F238E27FC236}">
                  <a16:creationId xmlns:a16="http://schemas.microsoft.com/office/drawing/2014/main" id="{5C734FFB-256D-4EE3-9ABF-D2F76CC4BCDF}"/>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grpSp>
        <p:nvGrpSpPr>
          <p:cNvPr id="1011" name="그룹 1010">
            <a:extLst>
              <a:ext uri="{FF2B5EF4-FFF2-40B4-BE49-F238E27FC236}">
                <a16:creationId xmlns:a16="http://schemas.microsoft.com/office/drawing/2014/main" id="{53E6491E-CB0D-4AD1-BAC2-B2E625F1EBB0}"/>
              </a:ext>
            </a:extLst>
          </p:cNvPr>
          <p:cNvGrpSpPr/>
          <p:nvPr/>
        </p:nvGrpSpPr>
        <p:grpSpPr>
          <a:xfrm flipH="1">
            <a:off x="10646203" y="31115331"/>
            <a:ext cx="360126" cy="454593"/>
            <a:chOff x="1898276" y="2804448"/>
            <a:chExt cx="247317" cy="420354"/>
          </a:xfrm>
        </p:grpSpPr>
        <p:cxnSp>
          <p:nvCxnSpPr>
            <p:cNvPr id="1161" name="직선 연결선 1160">
              <a:extLst>
                <a:ext uri="{FF2B5EF4-FFF2-40B4-BE49-F238E27FC236}">
                  <a16:creationId xmlns:a16="http://schemas.microsoft.com/office/drawing/2014/main" id="{CBCF805F-9CF1-4AC6-80C5-CD1F51370E79}"/>
                </a:ext>
              </a:extLst>
            </p:cNvPr>
            <p:cNvCxnSpPr/>
            <p:nvPr/>
          </p:nvCxnSpPr>
          <p:spPr>
            <a:xfrm flipV="1">
              <a:off x="1970276" y="2864905"/>
              <a:ext cx="0" cy="288000"/>
            </a:xfrm>
            <a:prstGeom prst="line">
              <a:avLst/>
            </a:prstGeom>
            <a:noFill/>
            <a:ln w="25400" cap="flat" cmpd="sng" algn="ctr">
              <a:solidFill>
                <a:sysClr val="windowText" lastClr="000000"/>
              </a:solidFill>
              <a:prstDash val="solid"/>
            </a:ln>
            <a:effectLst/>
          </p:spPr>
        </p:cxnSp>
        <p:cxnSp>
          <p:nvCxnSpPr>
            <p:cNvPr id="1162" name="직선 연결선 1161">
              <a:extLst>
                <a:ext uri="{FF2B5EF4-FFF2-40B4-BE49-F238E27FC236}">
                  <a16:creationId xmlns:a16="http://schemas.microsoft.com/office/drawing/2014/main" id="{A9D78F43-2F49-49CE-8FB1-5CD930A7C7AC}"/>
                </a:ext>
              </a:extLst>
            </p:cNvPr>
            <p:cNvCxnSpPr/>
            <p:nvPr/>
          </p:nvCxnSpPr>
          <p:spPr>
            <a:xfrm flipV="1">
              <a:off x="2008735" y="2864905"/>
              <a:ext cx="0" cy="288000"/>
            </a:xfrm>
            <a:prstGeom prst="line">
              <a:avLst/>
            </a:prstGeom>
            <a:noFill/>
            <a:ln w="25400" cap="flat" cmpd="sng" algn="ctr">
              <a:solidFill>
                <a:sysClr val="windowText" lastClr="000000"/>
              </a:solidFill>
              <a:prstDash val="solid"/>
            </a:ln>
            <a:effectLst/>
          </p:spPr>
        </p:cxnSp>
        <p:cxnSp>
          <p:nvCxnSpPr>
            <p:cNvPr id="1163" name="직선 연결선 1162">
              <a:extLst>
                <a:ext uri="{FF2B5EF4-FFF2-40B4-BE49-F238E27FC236}">
                  <a16:creationId xmlns:a16="http://schemas.microsoft.com/office/drawing/2014/main" id="{87CAF5E3-EE00-4BC9-83AA-DEC4AB2247F8}"/>
                </a:ext>
              </a:extLst>
            </p:cNvPr>
            <p:cNvCxnSpPr/>
            <p:nvPr/>
          </p:nvCxnSpPr>
          <p:spPr>
            <a:xfrm flipV="1">
              <a:off x="2001593" y="2864905"/>
              <a:ext cx="144000" cy="0"/>
            </a:xfrm>
            <a:prstGeom prst="line">
              <a:avLst/>
            </a:prstGeom>
            <a:noFill/>
            <a:ln w="25400" cap="flat" cmpd="sng" algn="ctr">
              <a:solidFill>
                <a:sysClr val="windowText" lastClr="000000"/>
              </a:solidFill>
              <a:prstDash val="solid"/>
            </a:ln>
            <a:effectLst/>
          </p:spPr>
        </p:cxnSp>
        <p:cxnSp>
          <p:nvCxnSpPr>
            <p:cNvPr id="1164" name="직선 화살표 연결선 1163">
              <a:extLst>
                <a:ext uri="{FF2B5EF4-FFF2-40B4-BE49-F238E27FC236}">
                  <a16:creationId xmlns:a16="http://schemas.microsoft.com/office/drawing/2014/main" id="{679C837C-DD54-40FB-880B-ED0CD732BD98}"/>
                </a:ext>
              </a:extLst>
            </p:cNvPr>
            <p:cNvCxnSpPr/>
            <p:nvPr/>
          </p:nvCxnSpPr>
          <p:spPr>
            <a:xfrm>
              <a:off x="2001593" y="3152802"/>
              <a:ext cx="144000" cy="0"/>
            </a:xfrm>
            <a:prstGeom prst="straightConnector1">
              <a:avLst/>
            </a:prstGeom>
            <a:noFill/>
            <a:ln w="25400" cap="flat" cmpd="sng" algn="ctr">
              <a:solidFill>
                <a:sysClr val="windowText" lastClr="000000"/>
              </a:solidFill>
              <a:prstDash val="solid"/>
              <a:tailEnd type="triangle"/>
            </a:ln>
            <a:effectLst/>
          </p:spPr>
        </p:cxnSp>
        <p:cxnSp>
          <p:nvCxnSpPr>
            <p:cNvPr id="1165" name="직선 연결선 1164">
              <a:extLst>
                <a:ext uri="{FF2B5EF4-FFF2-40B4-BE49-F238E27FC236}">
                  <a16:creationId xmlns:a16="http://schemas.microsoft.com/office/drawing/2014/main" id="{96DBA315-5C48-4DA3-A5AB-CDC6C2701D1B}"/>
                </a:ext>
              </a:extLst>
            </p:cNvPr>
            <p:cNvCxnSpPr/>
            <p:nvPr/>
          </p:nvCxnSpPr>
          <p:spPr>
            <a:xfrm>
              <a:off x="1898276" y="3006558"/>
              <a:ext cx="72000" cy="0"/>
            </a:xfrm>
            <a:prstGeom prst="line">
              <a:avLst/>
            </a:prstGeom>
            <a:noFill/>
            <a:ln w="25400" cap="flat" cmpd="sng" algn="ctr">
              <a:solidFill>
                <a:sysClr val="windowText" lastClr="000000"/>
              </a:solidFill>
              <a:prstDash val="solid"/>
            </a:ln>
            <a:effectLst/>
          </p:spPr>
        </p:cxnSp>
        <p:cxnSp>
          <p:nvCxnSpPr>
            <p:cNvPr id="1166" name="직선 연결선 1165">
              <a:extLst>
                <a:ext uri="{FF2B5EF4-FFF2-40B4-BE49-F238E27FC236}">
                  <a16:creationId xmlns:a16="http://schemas.microsoft.com/office/drawing/2014/main" id="{91C13AC4-40F4-45A2-8D9B-6EBC412E5689}"/>
                </a:ext>
              </a:extLst>
            </p:cNvPr>
            <p:cNvCxnSpPr/>
            <p:nvPr/>
          </p:nvCxnSpPr>
          <p:spPr>
            <a:xfrm flipV="1">
              <a:off x="2133687" y="2804448"/>
              <a:ext cx="0" cy="72000"/>
            </a:xfrm>
            <a:prstGeom prst="line">
              <a:avLst/>
            </a:prstGeom>
            <a:noFill/>
            <a:ln w="25400" cap="flat" cmpd="sng" algn="ctr">
              <a:solidFill>
                <a:sysClr val="windowText" lastClr="000000"/>
              </a:solidFill>
              <a:prstDash val="solid"/>
            </a:ln>
            <a:effectLst/>
          </p:spPr>
        </p:cxnSp>
        <p:cxnSp>
          <p:nvCxnSpPr>
            <p:cNvPr id="1167" name="직선 연결선 1166">
              <a:extLst>
                <a:ext uri="{FF2B5EF4-FFF2-40B4-BE49-F238E27FC236}">
                  <a16:creationId xmlns:a16="http://schemas.microsoft.com/office/drawing/2014/main" id="{D22FF67C-A039-43E0-AEDD-89B21A99656B}"/>
                </a:ext>
              </a:extLst>
            </p:cNvPr>
            <p:cNvCxnSpPr/>
            <p:nvPr/>
          </p:nvCxnSpPr>
          <p:spPr>
            <a:xfrm flipV="1">
              <a:off x="2133687" y="3152802"/>
              <a:ext cx="0" cy="72000"/>
            </a:xfrm>
            <a:prstGeom prst="line">
              <a:avLst/>
            </a:prstGeom>
            <a:noFill/>
            <a:ln w="25400" cap="flat" cmpd="sng" algn="ctr">
              <a:solidFill>
                <a:sysClr val="windowText" lastClr="000000"/>
              </a:solidFill>
              <a:prstDash val="solid"/>
            </a:ln>
            <a:effectLst/>
          </p:spPr>
        </p:cxnSp>
      </p:grpSp>
      <p:grpSp>
        <p:nvGrpSpPr>
          <p:cNvPr id="1012" name="그룹 1011">
            <a:extLst>
              <a:ext uri="{FF2B5EF4-FFF2-40B4-BE49-F238E27FC236}">
                <a16:creationId xmlns:a16="http://schemas.microsoft.com/office/drawing/2014/main" id="{BEC34BA5-AA78-428F-9F77-87BFB7B00442}"/>
              </a:ext>
            </a:extLst>
          </p:cNvPr>
          <p:cNvGrpSpPr/>
          <p:nvPr/>
        </p:nvGrpSpPr>
        <p:grpSpPr>
          <a:xfrm>
            <a:off x="10093560" y="31581992"/>
            <a:ext cx="212698" cy="252802"/>
            <a:chOff x="5583046" y="3016579"/>
            <a:chExt cx="173245" cy="182253"/>
          </a:xfrm>
        </p:grpSpPr>
        <p:cxnSp>
          <p:nvCxnSpPr>
            <p:cNvPr id="1155" name="직선 연결선 1154">
              <a:extLst>
                <a:ext uri="{FF2B5EF4-FFF2-40B4-BE49-F238E27FC236}">
                  <a16:creationId xmlns:a16="http://schemas.microsoft.com/office/drawing/2014/main" id="{45AE3E7F-5D7D-4571-9E32-34096CF9EA69}"/>
                </a:ext>
              </a:extLst>
            </p:cNvPr>
            <p:cNvCxnSpPr/>
            <p:nvPr/>
          </p:nvCxnSpPr>
          <p:spPr>
            <a:xfrm flipH="1" flipV="1">
              <a:off x="5669129" y="3016579"/>
              <a:ext cx="0" cy="72000"/>
            </a:xfrm>
            <a:prstGeom prst="line">
              <a:avLst/>
            </a:prstGeom>
            <a:noFill/>
            <a:ln w="25400" cap="flat" cmpd="sng" algn="ctr">
              <a:solidFill>
                <a:sysClr val="windowText" lastClr="000000"/>
              </a:solidFill>
              <a:prstDash val="solid"/>
            </a:ln>
            <a:effectLst/>
          </p:spPr>
        </p:cxnSp>
        <p:grpSp>
          <p:nvGrpSpPr>
            <p:cNvPr id="1156" name="그룹 1155">
              <a:extLst>
                <a:ext uri="{FF2B5EF4-FFF2-40B4-BE49-F238E27FC236}">
                  <a16:creationId xmlns:a16="http://schemas.microsoft.com/office/drawing/2014/main" id="{A5300C11-E1D8-4E5F-B2B6-4493FE8BDD39}"/>
                </a:ext>
              </a:extLst>
            </p:cNvPr>
            <p:cNvGrpSpPr/>
            <p:nvPr/>
          </p:nvGrpSpPr>
          <p:grpSpPr>
            <a:xfrm rot="10800000" flipV="1">
              <a:off x="5583046" y="3075879"/>
              <a:ext cx="173245" cy="122953"/>
              <a:chOff x="3624052" y="3373511"/>
              <a:chExt cx="180000" cy="164625"/>
            </a:xfrm>
          </p:grpSpPr>
          <p:cxnSp>
            <p:nvCxnSpPr>
              <p:cNvPr id="1157" name="직선 연결선 1156">
                <a:extLst>
                  <a:ext uri="{FF2B5EF4-FFF2-40B4-BE49-F238E27FC236}">
                    <a16:creationId xmlns:a16="http://schemas.microsoft.com/office/drawing/2014/main" id="{258133BF-B4C3-44CB-981B-AF7C58921CC9}"/>
                  </a:ext>
                </a:extLst>
              </p:cNvPr>
              <p:cNvCxnSpPr/>
              <p:nvPr/>
            </p:nvCxnSpPr>
            <p:spPr>
              <a:xfrm flipH="1">
                <a:off x="3714613" y="3373511"/>
                <a:ext cx="0" cy="72000"/>
              </a:xfrm>
              <a:prstGeom prst="line">
                <a:avLst/>
              </a:prstGeom>
              <a:noFill/>
              <a:ln w="25400" cap="flat" cmpd="sng" algn="ctr">
                <a:solidFill>
                  <a:sysClr val="windowText" lastClr="000000"/>
                </a:solidFill>
                <a:prstDash val="solid"/>
              </a:ln>
              <a:effectLst/>
            </p:spPr>
          </p:cxnSp>
          <p:cxnSp>
            <p:nvCxnSpPr>
              <p:cNvPr id="1158" name="직선 연결선 1157">
                <a:extLst>
                  <a:ext uri="{FF2B5EF4-FFF2-40B4-BE49-F238E27FC236}">
                    <a16:creationId xmlns:a16="http://schemas.microsoft.com/office/drawing/2014/main" id="{7CD63F4A-3A20-44A9-9197-420E96C312C0}"/>
                  </a:ext>
                </a:extLst>
              </p:cNvPr>
              <p:cNvCxnSpPr/>
              <p:nvPr/>
            </p:nvCxnSpPr>
            <p:spPr>
              <a:xfrm flipH="1">
                <a:off x="3624052" y="3450829"/>
                <a:ext cx="180000" cy="0"/>
              </a:xfrm>
              <a:prstGeom prst="line">
                <a:avLst/>
              </a:prstGeom>
              <a:noFill/>
              <a:ln w="25400" cap="flat" cmpd="sng" algn="ctr">
                <a:solidFill>
                  <a:sysClr val="windowText" lastClr="000000"/>
                </a:solidFill>
                <a:prstDash val="solid"/>
              </a:ln>
              <a:effectLst/>
            </p:spPr>
          </p:cxnSp>
          <p:cxnSp>
            <p:nvCxnSpPr>
              <p:cNvPr id="1159" name="직선 연결선 1158">
                <a:extLst>
                  <a:ext uri="{FF2B5EF4-FFF2-40B4-BE49-F238E27FC236}">
                    <a16:creationId xmlns:a16="http://schemas.microsoft.com/office/drawing/2014/main" id="{5CBF3468-BB0B-43A2-837F-DDB9F8D97FC1}"/>
                  </a:ext>
                </a:extLst>
              </p:cNvPr>
              <p:cNvCxnSpPr/>
              <p:nvPr/>
            </p:nvCxnSpPr>
            <p:spPr>
              <a:xfrm flipH="1">
                <a:off x="3642052" y="3494063"/>
                <a:ext cx="144000" cy="0"/>
              </a:xfrm>
              <a:prstGeom prst="line">
                <a:avLst/>
              </a:prstGeom>
              <a:noFill/>
              <a:ln w="25400" cap="flat" cmpd="sng" algn="ctr">
                <a:solidFill>
                  <a:sysClr val="windowText" lastClr="000000"/>
                </a:solidFill>
                <a:prstDash val="solid"/>
              </a:ln>
              <a:effectLst/>
            </p:spPr>
          </p:cxnSp>
          <p:cxnSp>
            <p:nvCxnSpPr>
              <p:cNvPr id="1160" name="직선 연결선 1159">
                <a:extLst>
                  <a:ext uri="{FF2B5EF4-FFF2-40B4-BE49-F238E27FC236}">
                    <a16:creationId xmlns:a16="http://schemas.microsoft.com/office/drawing/2014/main" id="{D7CCD122-864A-40F9-9602-CE4B0A1B0B3B}"/>
                  </a:ext>
                </a:extLst>
              </p:cNvPr>
              <p:cNvCxnSpPr/>
              <p:nvPr/>
            </p:nvCxnSpPr>
            <p:spPr>
              <a:xfrm flipH="1">
                <a:off x="3678052" y="3538136"/>
                <a:ext cx="72000" cy="0"/>
              </a:xfrm>
              <a:prstGeom prst="line">
                <a:avLst/>
              </a:prstGeom>
              <a:noFill/>
              <a:ln w="25400" cap="flat" cmpd="sng" algn="ctr">
                <a:solidFill>
                  <a:sysClr val="windowText" lastClr="000000"/>
                </a:solidFill>
                <a:prstDash val="solid"/>
              </a:ln>
              <a:effectLst/>
            </p:spPr>
          </p:cxnSp>
        </p:grpSp>
      </p:grpSp>
      <p:grpSp>
        <p:nvGrpSpPr>
          <p:cNvPr id="1013" name="그룹 1012">
            <a:extLst>
              <a:ext uri="{FF2B5EF4-FFF2-40B4-BE49-F238E27FC236}">
                <a16:creationId xmlns:a16="http://schemas.microsoft.com/office/drawing/2014/main" id="{091C3DAC-56DB-4654-92A8-44E70B2803EF}"/>
              </a:ext>
            </a:extLst>
          </p:cNvPr>
          <p:cNvGrpSpPr/>
          <p:nvPr/>
        </p:nvGrpSpPr>
        <p:grpSpPr>
          <a:xfrm flipH="1">
            <a:off x="10954433" y="31282312"/>
            <a:ext cx="530118" cy="100833"/>
            <a:chOff x="2668509" y="4182005"/>
            <a:chExt cx="431788" cy="72694"/>
          </a:xfrm>
        </p:grpSpPr>
        <p:cxnSp>
          <p:nvCxnSpPr>
            <p:cNvPr id="1153" name="직선 연결선 1152">
              <a:extLst>
                <a:ext uri="{FF2B5EF4-FFF2-40B4-BE49-F238E27FC236}">
                  <a16:creationId xmlns:a16="http://schemas.microsoft.com/office/drawing/2014/main" id="{CE55D183-6D61-4E75-9E6B-2A1623B6C702}"/>
                </a:ext>
              </a:extLst>
            </p:cNvPr>
            <p:cNvCxnSpPr/>
            <p:nvPr/>
          </p:nvCxnSpPr>
          <p:spPr>
            <a:xfrm rot="10800000" flipH="1">
              <a:off x="2740297" y="4218352"/>
              <a:ext cx="360000" cy="0"/>
            </a:xfrm>
            <a:prstGeom prst="line">
              <a:avLst/>
            </a:prstGeom>
            <a:noFill/>
            <a:ln w="25400" cap="flat" cmpd="sng" algn="ctr">
              <a:solidFill>
                <a:sysClr val="windowText" lastClr="000000"/>
              </a:solidFill>
              <a:prstDash val="solid"/>
            </a:ln>
            <a:effectLst/>
          </p:spPr>
        </p:cxnSp>
        <p:sp>
          <p:nvSpPr>
            <p:cNvPr id="1154" name="타원 1153">
              <a:extLst>
                <a:ext uri="{FF2B5EF4-FFF2-40B4-BE49-F238E27FC236}">
                  <a16:creationId xmlns:a16="http://schemas.microsoft.com/office/drawing/2014/main" id="{F5A62F5A-1933-4723-B817-2D3D2E0F076A}"/>
                </a:ext>
              </a:extLst>
            </p:cNvPr>
            <p:cNvSpPr/>
            <p:nvPr/>
          </p:nvSpPr>
          <p:spPr>
            <a:xfrm rot="10800000" flipH="1">
              <a:off x="2668509" y="4182005"/>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sp>
        <p:nvSpPr>
          <p:cNvPr id="1014" name="TextBox 1013">
            <a:extLst>
              <a:ext uri="{FF2B5EF4-FFF2-40B4-BE49-F238E27FC236}">
                <a16:creationId xmlns:a16="http://schemas.microsoft.com/office/drawing/2014/main" id="{C9AB2B49-6F93-4F36-9518-596A11250FA3}"/>
              </a:ext>
            </a:extLst>
          </p:cNvPr>
          <p:cNvSpPr txBox="1"/>
          <p:nvPr/>
        </p:nvSpPr>
        <p:spPr>
          <a:xfrm>
            <a:off x="11190281" y="30752210"/>
            <a:ext cx="685304" cy="309913"/>
          </a:xfrm>
          <a:prstGeom prst="rect">
            <a:avLst/>
          </a:prstGeom>
          <a:noFill/>
        </p:spPr>
        <p:txBody>
          <a:bodyPr wrap="square" rtlCol="0">
            <a:spAutoFit/>
          </a:bodyPr>
          <a:lstStyle/>
          <a:p>
            <a:r>
              <a:rPr lang="en-US" altLang="ko-KR" sz="1600">
                <a:solidFill>
                  <a:prstClr val="black"/>
                </a:solidFill>
                <a:cs typeface="Arial" panose="020B0604020202020204" pitchFamily="34" charset="0"/>
              </a:rPr>
              <a:t>60</a:t>
            </a:r>
            <a:r>
              <a:rPr lang="el-GR" altLang="ko-KR" sz="1600">
                <a:solidFill>
                  <a:prstClr val="black"/>
                </a:solidFill>
                <a:cs typeface="Times New Roman" panose="02020603050405020304" pitchFamily="18" charset="0"/>
              </a:rPr>
              <a:t>Ω</a:t>
            </a:r>
            <a:endParaRPr lang="ko-KR" altLang="en-US" sz="1600" baseline="-25000" dirty="0">
              <a:solidFill>
                <a:prstClr val="black"/>
              </a:solidFill>
              <a:cs typeface="Arial" panose="020B0604020202020204" pitchFamily="34" charset="0"/>
            </a:endParaRPr>
          </a:p>
        </p:txBody>
      </p:sp>
      <p:grpSp>
        <p:nvGrpSpPr>
          <p:cNvPr id="1015" name="그룹 1014">
            <a:extLst>
              <a:ext uri="{FF2B5EF4-FFF2-40B4-BE49-F238E27FC236}">
                <a16:creationId xmlns:a16="http://schemas.microsoft.com/office/drawing/2014/main" id="{E63977D8-0C91-4718-B6BA-C1B06C13C00C}"/>
              </a:ext>
            </a:extLst>
          </p:cNvPr>
          <p:cNvGrpSpPr/>
          <p:nvPr/>
        </p:nvGrpSpPr>
        <p:grpSpPr>
          <a:xfrm rot="16200000">
            <a:off x="9118752" y="30595452"/>
            <a:ext cx="139209" cy="89248"/>
            <a:chOff x="1326760" y="2073879"/>
            <a:chExt cx="100360" cy="72694"/>
          </a:xfrm>
        </p:grpSpPr>
        <p:cxnSp>
          <p:nvCxnSpPr>
            <p:cNvPr id="1151" name="직선 연결선 1150">
              <a:extLst>
                <a:ext uri="{FF2B5EF4-FFF2-40B4-BE49-F238E27FC236}">
                  <a16:creationId xmlns:a16="http://schemas.microsoft.com/office/drawing/2014/main" id="{88F0704D-774F-4430-B89A-0E90496E70CC}"/>
                </a:ext>
              </a:extLst>
            </p:cNvPr>
            <p:cNvCxnSpPr/>
            <p:nvPr/>
          </p:nvCxnSpPr>
          <p:spPr>
            <a:xfrm flipH="1">
              <a:off x="1326760" y="2118106"/>
              <a:ext cx="36000" cy="0"/>
            </a:xfrm>
            <a:prstGeom prst="line">
              <a:avLst/>
            </a:prstGeom>
            <a:noFill/>
            <a:ln w="25400" cap="flat" cmpd="sng" algn="ctr">
              <a:solidFill>
                <a:sysClr val="windowText" lastClr="000000"/>
              </a:solidFill>
              <a:prstDash val="solid"/>
            </a:ln>
            <a:effectLst/>
          </p:spPr>
        </p:cxnSp>
        <p:sp>
          <p:nvSpPr>
            <p:cNvPr id="1152" name="타원 1151">
              <a:extLst>
                <a:ext uri="{FF2B5EF4-FFF2-40B4-BE49-F238E27FC236}">
                  <a16:creationId xmlns:a16="http://schemas.microsoft.com/office/drawing/2014/main" id="{469F6791-1D13-4A38-813D-3BA37BB2D295}"/>
                </a:ext>
              </a:extLst>
            </p:cNvPr>
            <p:cNvSpPr/>
            <p:nvPr/>
          </p:nvSpPr>
          <p:spPr>
            <a:xfrm flipH="1">
              <a:off x="1355120" y="2073879"/>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cxnSp>
        <p:nvCxnSpPr>
          <p:cNvPr id="1016" name="직선 연결선 1015">
            <a:extLst>
              <a:ext uri="{FF2B5EF4-FFF2-40B4-BE49-F238E27FC236}">
                <a16:creationId xmlns:a16="http://schemas.microsoft.com/office/drawing/2014/main" id="{C4EF4E8D-F6B1-4867-BAB9-D6A0A1A40165}"/>
              </a:ext>
            </a:extLst>
          </p:cNvPr>
          <p:cNvCxnSpPr/>
          <p:nvPr/>
        </p:nvCxnSpPr>
        <p:spPr>
          <a:xfrm flipH="1" flipV="1">
            <a:off x="9198538" y="31137468"/>
            <a:ext cx="0" cy="199741"/>
          </a:xfrm>
          <a:prstGeom prst="line">
            <a:avLst/>
          </a:prstGeom>
          <a:noFill/>
          <a:ln w="25400" cap="flat" cmpd="sng" algn="ctr">
            <a:solidFill>
              <a:sysClr val="windowText" lastClr="000000"/>
            </a:solidFill>
            <a:prstDash val="solid"/>
          </a:ln>
          <a:effectLst/>
        </p:spPr>
      </p:cxnSp>
      <p:sp>
        <p:nvSpPr>
          <p:cNvPr id="1017" name="타원 1016">
            <a:extLst>
              <a:ext uri="{FF2B5EF4-FFF2-40B4-BE49-F238E27FC236}">
                <a16:creationId xmlns:a16="http://schemas.microsoft.com/office/drawing/2014/main" id="{E93648B4-588D-4CCA-BE8E-C814F8C9389E}"/>
              </a:ext>
            </a:extLst>
          </p:cNvPr>
          <p:cNvSpPr/>
          <p:nvPr/>
        </p:nvSpPr>
        <p:spPr>
          <a:xfrm>
            <a:off x="9155736" y="31290669"/>
            <a:ext cx="66297" cy="74903"/>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grpSp>
        <p:nvGrpSpPr>
          <p:cNvPr id="1018" name="그룹 1017">
            <a:extLst>
              <a:ext uri="{FF2B5EF4-FFF2-40B4-BE49-F238E27FC236}">
                <a16:creationId xmlns:a16="http://schemas.microsoft.com/office/drawing/2014/main" id="{4A47354A-D8E1-4FB4-83D3-CE1B6B271C90}"/>
              </a:ext>
            </a:extLst>
          </p:cNvPr>
          <p:cNvGrpSpPr/>
          <p:nvPr/>
        </p:nvGrpSpPr>
        <p:grpSpPr>
          <a:xfrm>
            <a:off x="9105121" y="30680966"/>
            <a:ext cx="167210" cy="477845"/>
            <a:chOff x="2610949" y="993233"/>
            <a:chExt cx="290460" cy="420354"/>
          </a:xfrm>
        </p:grpSpPr>
        <p:cxnSp>
          <p:nvCxnSpPr>
            <p:cNvPr id="1142" name="직선 연결선 1141">
              <a:extLst>
                <a:ext uri="{FF2B5EF4-FFF2-40B4-BE49-F238E27FC236}">
                  <a16:creationId xmlns:a16="http://schemas.microsoft.com/office/drawing/2014/main" id="{3C898897-F316-4CC5-A823-35562BE69325}"/>
                </a:ext>
              </a:extLst>
            </p:cNvPr>
            <p:cNvCxnSpPr/>
            <p:nvPr/>
          </p:nvCxnSpPr>
          <p:spPr>
            <a:xfrm flipV="1">
              <a:off x="2613409" y="1060598"/>
              <a:ext cx="144000" cy="36000"/>
            </a:xfrm>
            <a:prstGeom prst="line">
              <a:avLst/>
            </a:prstGeom>
            <a:noFill/>
            <a:ln w="25400" cap="flat" cmpd="sng" algn="ctr">
              <a:solidFill>
                <a:sysClr val="windowText" lastClr="000000"/>
              </a:solidFill>
              <a:prstDash val="solid"/>
            </a:ln>
            <a:effectLst/>
          </p:spPr>
        </p:cxnSp>
        <p:cxnSp>
          <p:nvCxnSpPr>
            <p:cNvPr id="1143" name="직선 연결선 1142">
              <a:extLst>
                <a:ext uri="{FF2B5EF4-FFF2-40B4-BE49-F238E27FC236}">
                  <a16:creationId xmlns:a16="http://schemas.microsoft.com/office/drawing/2014/main" id="{D2E0DC84-5217-4755-BB86-91477B208FAD}"/>
                </a:ext>
              </a:extLst>
            </p:cNvPr>
            <p:cNvCxnSpPr/>
            <p:nvPr/>
          </p:nvCxnSpPr>
          <p:spPr>
            <a:xfrm flipV="1">
              <a:off x="2757409" y="993233"/>
              <a:ext cx="0" cy="72000"/>
            </a:xfrm>
            <a:prstGeom prst="line">
              <a:avLst/>
            </a:prstGeom>
            <a:noFill/>
            <a:ln w="25400" cap="flat" cmpd="sng" algn="ctr">
              <a:solidFill>
                <a:sysClr val="windowText" lastClr="000000"/>
              </a:solidFill>
              <a:prstDash val="solid"/>
            </a:ln>
            <a:effectLst/>
          </p:spPr>
        </p:cxnSp>
        <p:cxnSp>
          <p:nvCxnSpPr>
            <p:cNvPr id="1144" name="직선 연결선 1143">
              <a:extLst>
                <a:ext uri="{FF2B5EF4-FFF2-40B4-BE49-F238E27FC236}">
                  <a16:creationId xmlns:a16="http://schemas.microsoft.com/office/drawing/2014/main" id="{1142296D-112C-4E46-B6E4-75DD91C8B016}"/>
                </a:ext>
              </a:extLst>
            </p:cNvPr>
            <p:cNvCxnSpPr/>
            <p:nvPr/>
          </p:nvCxnSpPr>
          <p:spPr>
            <a:xfrm flipV="1">
              <a:off x="2757409" y="1341587"/>
              <a:ext cx="0" cy="72000"/>
            </a:xfrm>
            <a:prstGeom prst="line">
              <a:avLst/>
            </a:prstGeom>
            <a:noFill/>
            <a:ln w="25400" cap="flat" cmpd="sng" algn="ctr">
              <a:solidFill>
                <a:sysClr val="windowText" lastClr="000000"/>
              </a:solidFill>
              <a:prstDash val="solid"/>
            </a:ln>
            <a:effectLst/>
          </p:spPr>
        </p:cxnSp>
        <p:cxnSp>
          <p:nvCxnSpPr>
            <p:cNvPr id="1145" name="직선 연결선 1144">
              <a:extLst>
                <a:ext uri="{FF2B5EF4-FFF2-40B4-BE49-F238E27FC236}">
                  <a16:creationId xmlns:a16="http://schemas.microsoft.com/office/drawing/2014/main" id="{64D33548-714E-475B-A2D6-4098615E7EFF}"/>
                </a:ext>
              </a:extLst>
            </p:cNvPr>
            <p:cNvCxnSpPr/>
            <p:nvPr/>
          </p:nvCxnSpPr>
          <p:spPr>
            <a:xfrm flipV="1">
              <a:off x="2613409" y="1140316"/>
              <a:ext cx="288000" cy="36000"/>
            </a:xfrm>
            <a:prstGeom prst="line">
              <a:avLst/>
            </a:prstGeom>
            <a:noFill/>
            <a:ln w="25400" cap="flat" cmpd="sng" algn="ctr">
              <a:solidFill>
                <a:sysClr val="windowText" lastClr="000000"/>
              </a:solidFill>
              <a:prstDash val="solid"/>
            </a:ln>
            <a:effectLst/>
          </p:spPr>
        </p:cxnSp>
        <p:cxnSp>
          <p:nvCxnSpPr>
            <p:cNvPr id="1146" name="직선 연결선 1145">
              <a:extLst>
                <a:ext uri="{FF2B5EF4-FFF2-40B4-BE49-F238E27FC236}">
                  <a16:creationId xmlns:a16="http://schemas.microsoft.com/office/drawing/2014/main" id="{519E8C95-9723-4689-BD0E-FF00A3F7619C}"/>
                </a:ext>
              </a:extLst>
            </p:cNvPr>
            <p:cNvCxnSpPr/>
            <p:nvPr/>
          </p:nvCxnSpPr>
          <p:spPr>
            <a:xfrm>
              <a:off x="2613409" y="1096598"/>
              <a:ext cx="288000" cy="36000"/>
            </a:xfrm>
            <a:prstGeom prst="line">
              <a:avLst/>
            </a:prstGeom>
            <a:noFill/>
            <a:ln w="25400" cap="flat" cmpd="sng" algn="ctr">
              <a:solidFill>
                <a:sysClr val="windowText" lastClr="000000"/>
              </a:solidFill>
              <a:prstDash val="solid"/>
            </a:ln>
            <a:effectLst/>
          </p:spPr>
        </p:cxnSp>
        <p:cxnSp>
          <p:nvCxnSpPr>
            <p:cNvPr id="1147" name="직선 연결선 1146">
              <a:extLst>
                <a:ext uri="{FF2B5EF4-FFF2-40B4-BE49-F238E27FC236}">
                  <a16:creationId xmlns:a16="http://schemas.microsoft.com/office/drawing/2014/main" id="{9A11EB33-18D3-477F-9E81-DABA9E56A14A}"/>
                </a:ext>
              </a:extLst>
            </p:cNvPr>
            <p:cNvCxnSpPr/>
            <p:nvPr/>
          </p:nvCxnSpPr>
          <p:spPr>
            <a:xfrm flipV="1">
              <a:off x="2610949" y="1225869"/>
              <a:ext cx="288000" cy="36000"/>
            </a:xfrm>
            <a:prstGeom prst="line">
              <a:avLst/>
            </a:prstGeom>
            <a:noFill/>
            <a:ln w="25400" cap="flat" cmpd="sng" algn="ctr">
              <a:solidFill>
                <a:sysClr val="windowText" lastClr="000000"/>
              </a:solidFill>
              <a:prstDash val="solid"/>
            </a:ln>
            <a:effectLst/>
          </p:spPr>
        </p:cxnSp>
        <p:cxnSp>
          <p:nvCxnSpPr>
            <p:cNvPr id="1148" name="직선 연결선 1147">
              <a:extLst>
                <a:ext uri="{FF2B5EF4-FFF2-40B4-BE49-F238E27FC236}">
                  <a16:creationId xmlns:a16="http://schemas.microsoft.com/office/drawing/2014/main" id="{9F793199-AFAB-4F5A-A720-8A1CA531B815}"/>
                </a:ext>
              </a:extLst>
            </p:cNvPr>
            <p:cNvCxnSpPr/>
            <p:nvPr/>
          </p:nvCxnSpPr>
          <p:spPr>
            <a:xfrm>
              <a:off x="2610949" y="1182151"/>
              <a:ext cx="288000" cy="36000"/>
            </a:xfrm>
            <a:prstGeom prst="line">
              <a:avLst/>
            </a:prstGeom>
            <a:noFill/>
            <a:ln w="25400" cap="flat" cmpd="sng" algn="ctr">
              <a:solidFill>
                <a:sysClr val="windowText" lastClr="000000"/>
              </a:solidFill>
              <a:prstDash val="solid"/>
            </a:ln>
            <a:effectLst/>
          </p:spPr>
        </p:cxnSp>
        <p:cxnSp>
          <p:nvCxnSpPr>
            <p:cNvPr id="1149" name="직선 연결선 1148">
              <a:extLst>
                <a:ext uri="{FF2B5EF4-FFF2-40B4-BE49-F238E27FC236}">
                  <a16:creationId xmlns:a16="http://schemas.microsoft.com/office/drawing/2014/main" id="{E7BDE3D2-C369-4A3F-A778-7D8EF61F1EA2}"/>
                </a:ext>
              </a:extLst>
            </p:cNvPr>
            <p:cNvCxnSpPr/>
            <p:nvPr/>
          </p:nvCxnSpPr>
          <p:spPr>
            <a:xfrm flipV="1">
              <a:off x="2748315" y="1305587"/>
              <a:ext cx="144000" cy="36000"/>
            </a:xfrm>
            <a:prstGeom prst="line">
              <a:avLst/>
            </a:prstGeom>
            <a:noFill/>
            <a:ln w="25400" cap="flat" cmpd="sng" algn="ctr">
              <a:solidFill>
                <a:sysClr val="windowText" lastClr="000000"/>
              </a:solidFill>
              <a:prstDash val="solid"/>
            </a:ln>
            <a:effectLst/>
          </p:spPr>
        </p:cxnSp>
        <p:cxnSp>
          <p:nvCxnSpPr>
            <p:cNvPr id="1150" name="직선 연결선 1149">
              <a:extLst>
                <a:ext uri="{FF2B5EF4-FFF2-40B4-BE49-F238E27FC236}">
                  <a16:creationId xmlns:a16="http://schemas.microsoft.com/office/drawing/2014/main" id="{5A0D2E98-AAEF-431A-BEFD-81F853275CB8}"/>
                </a:ext>
              </a:extLst>
            </p:cNvPr>
            <p:cNvCxnSpPr/>
            <p:nvPr/>
          </p:nvCxnSpPr>
          <p:spPr>
            <a:xfrm>
              <a:off x="2610949" y="1261869"/>
              <a:ext cx="288000" cy="36000"/>
            </a:xfrm>
            <a:prstGeom prst="line">
              <a:avLst/>
            </a:prstGeom>
            <a:noFill/>
            <a:ln w="25400" cap="flat" cmpd="sng" algn="ctr">
              <a:solidFill>
                <a:sysClr val="windowText" lastClr="000000"/>
              </a:solidFill>
              <a:prstDash val="solid"/>
            </a:ln>
            <a:effectLst/>
          </p:spPr>
        </p:cxnSp>
      </p:grpSp>
      <p:sp>
        <p:nvSpPr>
          <p:cNvPr id="1019" name="TextBox 1018">
            <a:extLst>
              <a:ext uri="{FF2B5EF4-FFF2-40B4-BE49-F238E27FC236}">
                <a16:creationId xmlns:a16="http://schemas.microsoft.com/office/drawing/2014/main" id="{514DA1AF-D15A-46AD-A3D9-F3CFAC662A6E}"/>
              </a:ext>
            </a:extLst>
          </p:cNvPr>
          <p:cNvSpPr txBox="1"/>
          <p:nvPr/>
        </p:nvSpPr>
        <p:spPr>
          <a:xfrm>
            <a:off x="9421934" y="31150070"/>
            <a:ext cx="519403" cy="309913"/>
          </a:xfrm>
          <a:prstGeom prst="rect">
            <a:avLst/>
          </a:prstGeom>
          <a:noFill/>
        </p:spPr>
        <p:txBody>
          <a:bodyPr wrap="square" rtlCol="0">
            <a:spAutoFit/>
          </a:bodyPr>
          <a:lstStyle/>
          <a:p>
            <a:pPr algn="ctr"/>
            <a:r>
              <a:rPr lang="en-US" altLang="ko-KR" sz="1600">
                <a:solidFill>
                  <a:prstClr val="black"/>
                </a:solidFill>
                <a:cs typeface="Arial" panose="020B0604020202020204" pitchFamily="34" charset="0"/>
              </a:rPr>
              <a:t>M1</a:t>
            </a:r>
            <a:endParaRPr lang="ko-KR" altLang="en-US" sz="1600" baseline="-25000" dirty="0">
              <a:solidFill>
                <a:prstClr val="black"/>
              </a:solidFill>
              <a:cs typeface="Arial" panose="020B0604020202020204" pitchFamily="34" charset="0"/>
            </a:endParaRPr>
          </a:p>
        </p:txBody>
      </p:sp>
      <p:sp>
        <p:nvSpPr>
          <p:cNvPr id="1020" name="타원 1019">
            <a:extLst>
              <a:ext uri="{FF2B5EF4-FFF2-40B4-BE49-F238E27FC236}">
                <a16:creationId xmlns:a16="http://schemas.microsoft.com/office/drawing/2014/main" id="{89755F29-BA1F-47F2-B46B-79C51C2CA52C}"/>
              </a:ext>
            </a:extLst>
          </p:cNvPr>
          <p:cNvSpPr/>
          <p:nvPr/>
        </p:nvSpPr>
        <p:spPr>
          <a:xfrm>
            <a:off x="9152822" y="29187927"/>
            <a:ext cx="56130" cy="6341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cxnSp>
        <p:nvCxnSpPr>
          <p:cNvPr id="1021" name="직선 연결선 1020">
            <a:extLst>
              <a:ext uri="{FF2B5EF4-FFF2-40B4-BE49-F238E27FC236}">
                <a16:creationId xmlns:a16="http://schemas.microsoft.com/office/drawing/2014/main" id="{7EC8D4F5-AB59-4073-A112-7F7749FBC86F}"/>
              </a:ext>
            </a:extLst>
          </p:cNvPr>
          <p:cNvCxnSpPr/>
          <p:nvPr/>
        </p:nvCxnSpPr>
        <p:spPr>
          <a:xfrm flipH="1" flipV="1">
            <a:off x="8702219" y="29702593"/>
            <a:ext cx="1480640" cy="1"/>
          </a:xfrm>
          <a:prstGeom prst="line">
            <a:avLst/>
          </a:prstGeom>
          <a:noFill/>
          <a:ln w="25400" cap="flat" cmpd="sng" algn="ctr">
            <a:solidFill>
              <a:sysClr val="windowText" lastClr="000000"/>
            </a:solidFill>
            <a:prstDash val="solid"/>
          </a:ln>
          <a:effectLst/>
        </p:spPr>
      </p:cxnSp>
      <p:grpSp>
        <p:nvGrpSpPr>
          <p:cNvPr id="1022" name="그룹 1021">
            <a:extLst>
              <a:ext uri="{FF2B5EF4-FFF2-40B4-BE49-F238E27FC236}">
                <a16:creationId xmlns:a16="http://schemas.microsoft.com/office/drawing/2014/main" id="{A1444B33-0D4A-4665-904E-25F400568D33}"/>
              </a:ext>
            </a:extLst>
          </p:cNvPr>
          <p:cNvGrpSpPr/>
          <p:nvPr/>
        </p:nvGrpSpPr>
        <p:grpSpPr>
          <a:xfrm flipV="1">
            <a:off x="8622385" y="29171544"/>
            <a:ext cx="264929" cy="100833"/>
            <a:chOff x="2668509" y="4182005"/>
            <a:chExt cx="215788" cy="72694"/>
          </a:xfrm>
        </p:grpSpPr>
        <p:cxnSp>
          <p:nvCxnSpPr>
            <p:cNvPr id="1140" name="직선 연결선 1139">
              <a:extLst>
                <a:ext uri="{FF2B5EF4-FFF2-40B4-BE49-F238E27FC236}">
                  <a16:creationId xmlns:a16="http://schemas.microsoft.com/office/drawing/2014/main" id="{2F19BBF0-C973-4608-A280-186F983E440C}"/>
                </a:ext>
              </a:extLst>
            </p:cNvPr>
            <p:cNvCxnSpPr/>
            <p:nvPr/>
          </p:nvCxnSpPr>
          <p:spPr>
            <a:xfrm rot="10800000" flipH="1">
              <a:off x="2740297" y="4218352"/>
              <a:ext cx="144000" cy="0"/>
            </a:xfrm>
            <a:prstGeom prst="line">
              <a:avLst/>
            </a:prstGeom>
            <a:noFill/>
            <a:ln w="25400" cap="flat" cmpd="sng" algn="ctr">
              <a:solidFill>
                <a:sysClr val="windowText" lastClr="000000"/>
              </a:solidFill>
              <a:prstDash val="solid"/>
            </a:ln>
            <a:effectLst/>
          </p:spPr>
        </p:cxnSp>
        <p:sp>
          <p:nvSpPr>
            <p:cNvPr id="1141" name="타원 1140">
              <a:extLst>
                <a:ext uri="{FF2B5EF4-FFF2-40B4-BE49-F238E27FC236}">
                  <a16:creationId xmlns:a16="http://schemas.microsoft.com/office/drawing/2014/main" id="{FC991211-AF7D-435A-8F63-BF9D797F04D0}"/>
                </a:ext>
              </a:extLst>
            </p:cNvPr>
            <p:cNvSpPr/>
            <p:nvPr/>
          </p:nvSpPr>
          <p:spPr>
            <a:xfrm rot="10800000" flipH="1">
              <a:off x="2668509" y="4182005"/>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grpSp>
        <p:nvGrpSpPr>
          <p:cNvPr id="1023" name="그룹 1022">
            <a:extLst>
              <a:ext uri="{FF2B5EF4-FFF2-40B4-BE49-F238E27FC236}">
                <a16:creationId xmlns:a16="http://schemas.microsoft.com/office/drawing/2014/main" id="{CDB99F86-0377-4719-8686-80178C880059}"/>
              </a:ext>
            </a:extLst>
          </p:cNvPr>
          <p:cNvGrpSpPr/>
          <p:nvPr/>
        </p:nvGrpSpPr>
        <p:grpSpPr>
          <a:xfrm flipV="1">
            <a:off x="8632198" y="29652272"/>
            <a:ext cx="264929" cy="100833"/>
            <a:chOff x="2668509" y="4182005"/>
            <a:chExt cx="215788" cy="72694"/>
          </a:xfrm>
        </p:grpSpPr>
        <p:cxnSp>
          <p:nvCxnSpPr>
            <p:cNvPr id="1138" name="직선 연결선 1137">
              <a:extLst>
                <a:ext uri="{FF2B5EF4-FFF2-40B4-BE49-F238E27FC236}">
                  <a16:creationId xmlns:a16="http://schemas.microsoft.com/office/drawing/2014/main" id="{9B074BCA-2B50-49F2-8909-181EA9F7D52C}"/>
                </a:ext>
              </a:extLst>
            </p:cNvPr>
            <p:cNvCxnSpPr/>
            <p:nvPr/>
          </p:nvCxnSpPr>
          <p:spPr>
            <a:xfrm rot="10800000" flipH="1">
              <a:off x="2740297" y="4218352"/>
              <a:ext cx="144000" cy="0"/>
            </a:xfrm>
            <a:prstGeom prst="line">
              <a:avLst/>
            </a:prstGeom>
            <a:noFill/>
            <a:ln w="25400" cap="flat" cmpd="sng" algn="ctr">
              <a:solidFill>
                <a:sysClr val="windowText" lastClr="000000"/>
              </a:solidFill>
              <a:prstDash val="solid"/>
            </a:ln>
            <a:effectLst/>
          </p:spPr>
        </p:cxnSp>
        <p:sp>
          <p:nvSpPr>
            <p:cNvPr id="1139" name="타원 1138">
              <a:extLst>
                <a:ext uri="{FF2B5EF4-FFF2-40B4-BE49-F238E27FC236}">
                  <a16:creationId xmlns:a16="http://schemas.microsoft.com/office/drawing/2014/main" id="{BC978D66-6E9B-4FEB-88BE-ADDEF32464A0}"/>
                </a:ext>
              </a:extLst>
            </p:cNvPr>
            <p:cNvSpPr/>
            <p:nvPr/>
          </p:nvSpPr>
          <p:spPr>
            <a:xfrm rot="10800000" flipH="1">
              <a:off x="2668509" y="4182005"/>
              <a:ext cx="72000" cy="72694"/>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latinLnBrk="0">
                <a:defRPr/>
              </a:pPr>
              <a:endParaRPr lang="ko-KR" altLang="en-US" sz="2000" b="1" kern="0" dirty="0">
                <a:solidFill>
                  <a:prstClr val="white"/>
                </a:solidFill>
                <a:cs typeface="Times New Roman" panose="02020603050405020304" pitchFamily="18" charset="0"/>
              </a:endParaRPr>
            </a:p>
          </p:txBody>
        </p:sp>
      </p:grpSp>
      <p:sp>
        <p:nvSpPr>
          <p:cNvPr id="1024" name="TextBox 1023">
            <a:extLst>
              <a:ext uri="{FF2B5EF4-FFF2-40B4-BE49-F238E27FC236}">
                <a16:creationId xmlns:a16="http://schemas.microsoft.com/office/drawing/2014/main" id="{979068AE-F661-4814-ACC6-3BDD9BB5FB49}"/>
              </a:ext>
            </a:extLst>
          </p:cNvPr>
          <p:cNvSpPr txBox="1"/>
          <p:nvPr/>
        </p:nvSpPr>
        <p:spPr>
          <a:xfrm>
            <a:off x="8794429" y="29988812"/>
            <a:ext cx="765052" cy="309913"/>
          </a:xfrm>
          <a:prstGeom prst="rect">
            <a:avLst/>
          </a:prstGeom>
          <a:noFill/>
        </p:spPr>
        <p:txBody>
          <a:bodyPr wrap="square" rtlCol="0">
            <a:spAutoFit/>
          </a:bodyPr>
          <a:lstStyle/>
          <a:p>
            <a:r>
              <a:rPr lang="en-US" altLang="ko-KR" sz="1600"/>
              <a:t>12.4 fF</a:t>
            </a:r>
            <a:endParaRPr lang="ko-KR" altLang="en-US" sz="1600"/>
          </a:p>
        </p:txBody>
      </p:sp>
      <p:sp>
        <p:nvSpPr>
          <p:cNvPr id="1034" name="타원 1033">
            <a:extLst>
              <a:ext uri="{FF2B5EF4-FFF2-40B4-BE49-F238E27FC236}">
                <a16:creationId xmlns:a16="http://schemas.microsoft.com/office/drawing/2014/main" id="{B0FBD044-3224-43CF-929F-7BFB76BF9B7A}"/>
              </a:ext>
            </a:extLst>
          </p:cNvPr>
          <p:cNvSpPr/>
          <p:nvPr/>
        </p:nvSpPr>
        <p:spPr>
          <a:xfrm>
            <a:off x="10783156" y="28844454"/>
            <a:ext cx="66297" cy="74903"/>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sp>
        <p:nvSpPr>
          <p:cNvPr id="1035" name="TextBox 1034">
            <a:extLst>
              <a:ext uri="{FF2B5EF4-FFF2-40B4-BE49-F238E27FC236}">
                <a16:creationId xmlns:a16="http://schemas.microsoft.com/office/drawing/2014/main" id="{9B671909-4657-44F0-8BF3-E7223B9182B6}"/>
              </a:ext>
            </a:extLst>
          </p:cNvPr>
          <p:cNvSpPr txBox="1"/>
          <p:nvPr/>
        </p:nvSpPr>
        <p:spPr>
          <a:xfrm>
            <a:off x="10578031" y="30359865"/>
            <a:ext cx="685304" cy="366262"/>
          </a:xfrm>
          <a:prstGeom prst="rect">
            <a:avLst/>
          </a:prstGeom>
          <a:noFill/>
        </p:spPr>
        <p:txBody>
          <a:bodyPr wrap="square" rtlCol="0">
            <a:spAutoFit/>
          </a:bodyPr>
          <a:lstStyle/>
          <a:p>
            <a:r>
              <a:rPr lang="en-US" altLang="ko-KR" sz="2000" dirty="0">
                <a:solidFill>
                  <a:prstClr val="black"/>
                </a:solidFill>
                <a:cs typeface="Arial" panose="020B0604020202020204" pitchFamily="34" charset="0"/>
              </a:rPr>
              <a:t>VG1</a:t>
            </a:r>
            <a:endParaRPr lang="ko-KR" altLang="en-US" sz="2000" dirty="0">
              <a:solidFill>
                <a:prstClr val="black"/>
              </a:solidFill>
              <a:cs typeface="Arial" panose="020B0604020202020204" pitchFamily="34" charset="0"/>
            </a:endParaRPr>
          </a:p>
        </p:txBody>
      </p:sp>
      <p:sp>
        <p:nvSpPr>
          <p:cNvPr id="1036" name="TextBox 1035">
            <a:extLst>
              <a:ext uri="{FF2B5EF4-FFF2-40B4-BE49-F238E27FC236}">
                <a16:creationId xmlns:a16="http://schemas.microsoft.com/office/drawing/2014/main" id="{671AB1A4-9602-4046-86B6-A37CDFE68B27}"/>
              </a:ext>
            </a:extLst>
          </p:cNvPr>
          <p:cNvSpPr txBox="1"/>
          <p:nvPr/>
        </p:nvSpPr>
        <p:spPr>
          <a:xfrm>
            <a:off x="11453329" y="31174549"/>
            <a:ext cx="422256" cy="281739"/>
          </a:xfrm>
          <a:prstGeom prst="rect">
            <a:avLst/>
          </a:prstGeom>
          <a:noFill/>
        </p:spPr>
        <p:txBody>
          <a:bodyPr wrap="square" lIns="0" tIns="0" rIns="0" bIns="0" rtlCol="0">
            <a:spAutoFit/>
          </a:bodyPr>
          <a:lstStyle/>
          <a:p>
            <a:pPr algn="ctr"/>
            <a:r>
              <a:rPr lang="en-US" altLang="ko-KR" sz="2000" b="1" dirty="0">
                <a:solidFill>
                  <a:prstClr val="black"/>
                </a:solidFill>
                <a:cs typeface="Arial" panose="020B0604020202020204" pitchFamily="34" charset="0"/>
              </a:rPr>
              <a:t>Q</a:t>
            </a:r>
            <a:r>
              <a:rPr lang="en-US" altLang="ko-KR" sz="2000" b="1" dirty="0">
                <a:solidFill>
                  <a:prstClr val="black"/>
                </a:solidFill>
                <a:cs typeface="Times New Roman" panose="02020603050405020304" pitchFamily="18" charset="0"/>
              </a:rPr>
              <a:t>−</a:t>
            </a:r>
            <a:endParaRPr lang="ko-KR" altLang="en-US" sz="2000" b="1" baseline="-25000" dirty="0">
              <a:solidFill>
                <a:prstClr val="black"/>
              </a:solidFill>
              <a:cs typeface="Arial" panose="020B0604020202020204" pitchFamily="34" charset="0"/>
            </a:endParaRPr>
          </a:p>
        </p:txBody>
      </p:sp>
      <p:sp>
        <p:nvSpPr>
          <p:cNvPr id="1037" name="TextBox 1036">
            <a:extLst>
              <a:ext uri="{FF2B5EF4-FFF2-40B4-BE49-F238E27FC236}">
                <a16:creationId xmlns:a16="http://schemas.microsoft.com/office/drawing/2014/main" id="{B21396CE-A48E-4833-8BA7-F8F7A96B48E6}"/>
              </a:ext>
            </a:extLst>
          </p:cNvPr>
          <p:cNvSpPr txBox="1"/>
          <p:nvPr/>
        </p:nvSpPr>
        <p:spPr>
          <a:xfrm>
            <a:off x="9249880" y="29031287"/>
            <a:ext cx="890661" cy="309913"/>
          </a:xfrm>
          <a:prstGeom prst="rect">
            <a:avLst/>
          </a:prstGeom>
          <a:noFill/>
        </p:spPr>
        <p:txBody>
          <a:bodyPr wrap="square" rtlCol="0">
            <a:spAutoFit/>
          </a:bodyPr>
          <a:lstStyle/>
          <a:p>
            <a:pPr algn="ctr"/>
            <a:r>
              <a:rPr lang="en-US" altLang="ko-KR" sz="1600">
                <a:solidFill>
                  <a:prstClr val="black"/>
                </a:solidFill>
                <a:cs typeface="Arial" panose="020B0604020202020204" pitchFamily="34" charset="0"/>
              </a:rPr>
              <a:t>M2   M2</a:t>
            </a:r>
            <a:endParaRPr lang="ko-KR" altLang="en-US" sz="1600" baseline="-25000" dirty="0">
              <a:solidFill>
                <a:prstClr val="black"/>
              </a:solidFill>
              <a:cs typeface="Arial" panose="020B0604020202020204" pitchFamily="34" charset="0"/>
            </a:endParaRPr>
          </a:p>
        </p:txBody>
      </p:sp>
      <p:sp>
        <p:nvSpPr>
          <p:cNvPr id="1038" name="TextBox 1037">
            <a:extLst>
              <a:ext uri="{FF2B5EF4-FFF2-40B4-BE49-F238E27FC236}">
                <a16:creationId xmlns:a16="http://schemas.microsoft.com/office/drawing/2014/main" id="{D5791433-A4DC-46EC-BD23-E389417E9C5A}"/>
              </a:ext>
            </a:extLst>
          </p:cNvPr>
          <p:cNvSpPr txBox="1"/>
          <p:nvPr/>
        </p:nvSpPr>
        <p:spPr>
          <a:xfrm>
            <a:off x="10447606" y="31150070"/>
            <a:ext cx="519403" cy="309913"/>
          </a:xfrm>
          <a:prstGeom prst="rect">
            <a:avLst/>
          </a:prstGeom>
          <a:noFill/>
        </p:spPr>
        <p:txBody>
          <a:bodyPr wrap="square" rtlCol="0">
            <a:spAutoFit/>
          </a:bodyPr>
          <a:lstStyle/>
          <a:p>
            <a:pPr algn="ctr"/>
            <a:r>
              <a:rPr lang="en-US" altLang="ko-KR" sz="1600">
                <a:solidFill>
                  <a:prstClr val="black"/>
                </a:solidFill>
                <a:cs typeface="Arial" panose="020B0604020202020204" pitchFamily="34" charset="0"/>
              </a:rPr>
              <a:t>M1</a:t>
            </a:r>
            <a:endParaRPr lang="ko-KR" altLang="en-US" sz="1600" baseline="-25000" dirty="0">
              <a:solidFill>
                <a:prstClr val="black"/>
              </a:solidFill>
              <a:cs typeface="Arial" panose="020B0604020202020204" pitchFamily="34" charset="0"/>
            </a:endParaRPr>
          </a:p>
        </p:txBody>
      </p:sp>
      <p:sp>
        <p:nvSpPr>
          <p:cNvPr id="1039" name="TextBox 1038">
            <a:extLst>
              <a:ext uri="{FF2B5EF4-FFF2-40B4-BE49-F238E27FC236}">
                <a16:creationId xmlns:a16="http://schemas.microsoft.com/office/drawing/2014/main" id="{BF95D36B-5EA9-4ED9-AE1E-0A5F1FD4DDC6}"/>
              </a:ext>
            </a:extLst>
          </p:cNvPr>
          <p:cNvSpPr txBox="1"/>
          <p:nvPr/>
        </p:nvSpPr>
        <p:spPr>
          <a:xfrm>
            <a:off x="10224572" y="29020794"/>
            <a:ext cx="890661" cy="309913"/>
          </a:xfrm>
          <a:prstGeom prst="rect">
            <a:avLst/>
          </a:prstGeom>
          <a:noFill/>
        </p:spPr>
        <p:txBody>
          <a:bodyPr wrap="square" rtlCol="0">
            <a:spAutoFit/>
          </a:bodyPr>
          <a:lstStyle/>
          <a:p>
            <a:pPr algn="ctr"/>
            <a:r>
              <a:rPr lang="en-US" altLang="ko-KR" sz="1600">
                <a:solidFill>
                  <a:prstClr val="black"/>
                </a:solidFill>
                <a:cs typeface="Arial" panose="020B0604020202020204" pitchFamily="34" charset="0"/>
              </a:rPr>
              <a:t>M2   M2</a:t>
            </a:r>
            <a:endParaRPr lang="ko-KR" altLang="en-US" sz="1600" baseline="-25000" dirty="0">
              <a:solidFill>
                <a:prstClr val="black"/>
              </a:solidFill>
              <a:cs typeface="Arial" panose="020B0604020202020204" pitchFamily="34" charset="0"/>
            </a:endParaRPr>
          </a:p>
        </p:txBody>
      </p:sp>
      <p:grpSp>
        <p:nvGrpSpPr>
          <p:cNvPr id="1042" name="그룹 1041">
            <a:extLst>
              <a:ext uri="{FF2B5EF4-FFF2-40B4-BE49-F238E27FC236}">
                <a16:creationId xmlns:a16="http://schemas.microsoft.com/office/drawing/2014/main" id="{D5655C56-E5EF-4594-86AC-664267C17CFA}"/>
              </a:ext>
            </a:extLst>
          </p:cNvPr>
          <p:cNvGrpSpPr/>
          <p:nvPr/>
        </p:nvGrpSpPr>
        <p:grpSpPr>
          <a:xfrm>
            <a:off x="8823946" y="30263490"/>
            <a:ext cx="874352" cy="449278"/>
            <a:chOff x="1314385" y="3450960"/>
            <a:chExt cx="712171" cy="323899"/>
          </a:xfrm>
        </p:grpSpPr>
        <p:cxnSp>
          <p:nvCxnSpPr>
            <p:cNvPr id="1095" name="직선 연결선 1094">
              <a:extLst>
                <a:ext uri="{FF2B5EF4-FFF2-40B4-BE49-F238E27FC236}">
                  <a16:creationId xmlns:a16="http://schemas.microsoft.com/office/drawing/2014/main" id="{3D1248D1-395D-4B47-B1D1-8B9B03ED560F}"/>
                </a:ext>
              </a:extLst>
            </p:cNvPr>
            <p:cNvCxnSpPr/>
            <p:nvPr/>
          </p:nvCxnSpPr>
          <p:spPr>
            <a:xfrm rot="5400000" flipV="1">
              <a:off x="1972557" y="3473361"/>
              <a:ext cx="0" cy="107999"/>
            </a:xfrm>
            <a:prstGeom prst="line">
              <a:avLst/>
            </a:prstGeom>
            <a:noFill/>
            <a:ln w="25400" cap="flat" cmpd="sng" algn="ctr">
              <a:solidFill>
                <a:sysClr val="windowText" lastClr="000000"/>
              </a:solidFill>
              <a:prstDash val="solid"/>
            </a:ln>
            <a:effectLst/>
          </p:spPr>
        </p:cxnSp>
        <p:grpSp>
          <p:nvGrpSpPr>
            <p:cNvPr id="1096" name="그룹 1095">
              <a:extLst>
                <a:ext uri="{FF2B5EF4-FFF2-40B4-BE49-F238E27FC236}">
                  <a16:creationId xmlns:a16="http://schemas.microsoft.com/office/drawing/2014/main" id="{0FCEBB8F-33D1-4113-B7E2-6246AE055A33}"/>
                </a:ext>
              </a:extLst>
            </p:cNvPr>
            <p:cNvGrpSpPr/>
            <p:nvPr/>
          </p:nvGrpSpPr>
          <p:grpSpPr>
            <a:xfrm>
              <a:off x="1314385" y="3450960"/>
              <a:ext cx="228004" cy="323899"/>
              <a:chOff x="5284126" y="3462369"/>
              <a:chExt cx="228004" cy="323899"/>
            </a:xfrm>
          </p:grpSpPr>
          <p:grpSp>
            <p:nvGrpSpPr>
              <p:cNvPr id="1099" name="그룹 1098">
                <a:extLst>
                  <a:ext uri="{FF2B5EF4-FFF2-40B4-BE49-F238E27FC236}">
                    <a16:creationId xmlns:a16="http://schemas.microsoft.com/office/drawing/2014/main" id="{3D7A4B69-AC03-4038-BB2C-A870B31B34AE}"/>
                  </a:ext>
                </a:extLst>
              </p:cNvPr>
              <p:cNvGrpSpPr/>
              <p:nvPr/>
            </p:nvGrpSpPr>
            <p:grpSpPr>
              <a:xfrm flipH="1">
                <a:off x="5362157" y="3462369"/>
                <a:ext cx="149973" cy="156711"/>
                <a:chOff x="5950238" y="4239931"/>
                <a:chExt cx="126228" cy="131052"/>
              </a:xfrm>
            </p:grpSpPr>
            <p:cxnSp>
              <p:nvCxnSpPr>
                <p:cNvPr id="1105" name="직선 연결선 1104">
                  <a:extLst>
                    <a:ext uri="{FF2B5EF4-FFF2-40B4-BE49-F238E27FC236}">
                      <a16:creationId xmlns:a16="http://schemas.microsoft.com/office/drawing/2014/main" id="{F6C0A7DB-679E-4E37-BBDD-B07AD9BCF5D8}"/>
                    </a:ext>
                  </a:extLst>
                </p:cNvPr>
                <p:cNvCxnSpPr/>
                <p:nvPr/>
              </p:nvCxnSpPr>
              <p:spPr>
                <a:xfrm rot="16200000" flipH="1" flipV="1">
                  <a:off x="6031016" y="4257871"/>
                  <a:ext cx="0" cy="90900"/>
                </a:xfrm>
                <a:prstGeom prst="line">
                  <a:avLst/>
                </a:prstGeom>
                <a:noFill/>
                <a:ln w="25400" cap="flat" cmpd="sng" algn="ctr">
                  <a:solidFill>
                    <a:sysClr val="windowText" lastClr="000000"/>
                  </a:solidFill>
                  <a:prstDash val="solid"/>
                </a:ln>
                <a:effectLst/>
              </p:spPr>
            </p:cxnSp>
            <p:cxnSp>
              <p:nvCxnSpPr>
                <p:cNvPr id="1106" name="직선 연결선 1105">
                  <a:extLst>
                    <a:ext uri="{FF2B5EF4-FFF2-40B4-BE49-F238E27FC236}">
                      <a16:creationId xmlns:a16="http://schemas.microsoft.com/office/drawing/2014/main" id="{0B18A5CB-B3D7-4EAD-9529-AE9F607E77F5}"/>
                    </a:ext>
                  </a:extLst>
                </p:cNvPr>
                <p:cNvCxnSpPr/>
                <p:nvPr/>
              </p:nvCxnSpPr>
              <p:spPr>
                <a:xfrm rot="5400000" flipV="1">
                  <a:off x="5924153" y="4305457"/>
                  <a:ext cx="131052" cy="0"/>
                </a:xfrm>
                <a:prstGeom prst="line">
                  <a:avLst/>
                </a:prstGeom>
                <a:noFill/>
                <a:ln w="25400" cap="flat" cmpd="sng" algn="ctr">
                  <a:solidFill>
                    <a:sysClr val="windowText" lastClr="000000"/>
                  </a:solidFill>
                  <a:prstDash val="solid"/>
                </a:ln>
                <a:effectLst/>
              </p:spPr>
            </p:cxnSp>
            <p:cxnSp>
              <p:nvCxnSpPr>
                <p:cNvPr id="1107" name="직선 연결선 1106">
                  <a:extLst>
                    <a:ext uri="{FF2B5EF4-FFF2-40B4-BE49-F238E27FC236}">
                      <a16:creationId xmlns:a16="http://schemas.microsoft.com/office/drawing/2014/main" id="{7628AF3D-2523-42B7-A048-690D821D1FA0}"/>
                    </a:ext>
                  </a:extLst>
                </p:cNvPr>
                <p:cNvCxnSpPr/>
                <p:nvPr/>
              </p:nvCxnSpPr>
              <p:spPr>
                <a:xfrm rot="5400000" flipV="1">
                  <a:off x="5884712" y="4305457"/>
                  <a:ext cx="131052" cy="0"/>
                </a:xfrm>
                <a:prstGeom prst="line">
                  <a:avLst/>
                </a:prstGeom>
                <a:noFill/>
                <a:ln w="25400" cap="flat" cmpd="sng" algn="ctr">
                  <a:solidFill>
                    <a:sysClr val="windowText" lastClr="000000"/>
                  </a:solidFill>
                  <a:prstDash val="solid"/>
                </a:ln>
                <a:effectLst/>
              </p:spPr>
            </p:cxnSp>
          </p:grpSp>
          <p:grpSp>
            <p:nvGrpSpPr>
              <p:cNvPr id="1100" name="그룹 1099">
                <a:extLst>
                  <a:ext uri="{FF2B5EF4-FFF2-40B4-BE49-F238E27FC236}">
                    <a16:creationId xmlns:a16="http://schemas.microsoft.com/office/drawing/2014/main" id="{C945DC46-D0C5-4263-97F4-36AE248F0D82}"/>
                  </a:ext>
                </a:extLst>
              </p:cNvPr>
              <p:cNvGrpSpPr/>
              <p:nvPr/>
            </p:nvGrpSpPr>
            <p:grpSpPr>
              <a:xfrm>
                <a:off x="5284126" y="3530619"/>
                <a:ext cx="173245" cy="255649"/>
                <a:chOff x="5258946" y="3719546"/>
                <a:chExt cx="173245" cy="255649"/>
              </a:xfrm>
            </p:grpSpPr>
            <p:cxnSp>
              <p:nvCxnSpPr>
                <p:cNvPr id="1101" name="직선 연결선 1100">
                  <a:extLst>
                    <a:ext uri="{FF2B5EF4-FFF2-40B4-BE49-F238E27FC236}">
                      <a16:creationId xmlns:a16="http://schemas.microsoft.com/office/drawing/2014/main" id="{154C6ED2-6915-4300-AE48-5CA914D823F2}"/>
                    </a:ext>
                  </a:extLst>
                </p:cNvPr>
                <p:cNvCxnSpPr/>
                <p:nvPr/>
              </p:nvCxnSpPr>
              <p:spPr>
                <a:xfrm rot="10800000" flipV="1">
                  <a:off x="5339938" y="3719546"/>
                  <a:ext cx="0" cy="180000"/>
                </a:xfrm>
                <a:prstGeom prst="line">
                  <a:avLst/>
                </a:prstGeom>
                <a:noFill/>
                <a:ln w="25400" cap="flat" cmpd="sng" algn="ctr">
                  <a:solidFill>
                    <a:sysClr val="windowText" lastClr="000000"/>
                  </a:solidFill>
                  <a:prstDash val="solid"/>
                </a:ln>
                <a:effectLst/>
              </p:spPr>
            </p:cxnSp>
            <p:cxnSp>
              <p:nvCxnSpPr>
                <p:cNvPr id="1102" name="직선 연결선 1101">
                  <a:extLst>
                    <a:ext uri="{FF2B5EF4-FFF2-40B4-BE49-F238E27FC236}">
                      <a16:creationId xmlns:a16="http://schemas.microsoft.com/office/drawing/2014/main" id="{2A980DEB-9BC8-44F4-B14A-C341DCC176BC}"/>
                    </a:ext>
                  </a:extLst>
                </p:cNvPr>
                <p:cNvCxnSpPr/>
                <p:nvPr/>
              </p:nvCxnSpPr>
              <p:spPr>
                <a:xfrm rot="10800000" flipV="1">
                  <a:off x="5258946" y="3909988"/>
                  <a:ext cx="173245" cy="0"/>
                </a:xfrm>
                <a:prstGeom prst="line">
                  <a:avLst/>
                </a:prstGeom>
                <a:noFill/>
                <a:ln w="25400" cap="flat" cmpd="sng" algn="ctr">
                  <a:solidFill>
                    <a:sysClr val="windowText" lastClr="000000"/>
                  </a:solidFill>
                  <a:prstDash val="solid"/>
                </a:ln>
                <a:effectLst/>
              </p:spPr>
            </p:cxnSp>
            <p:cxnSp>
              <p:nvCxnSpPr>
                <p:cNvPr id="1103" name="직선 연결선 1102">
                  <a:extLst>
                    <a:ext uri="{FF2B5EF4-FFF2-40B4-BE49-F238E27FC236}">
                      <a16:creationId xmlns:a16="http://schemas.microsoft.com/office/drawing/2014/main" id="{8BBA3A28-0634-44EA-BF32-4F20F0578291}"/>
                    </a:ext>
                  </a:extLst>
                </p:cNvPr>
                <p:cNvCxnSpPr/>
                <p:nvPr/>
              </p:nvCxnSpPr>
              <p:spPr>
                <a:xfrm rot="10800000" flipV="1">
                  <a:off x="5276271" y="3942278"/>
                  <a:ext cx="138596" cy="0"/>
                </a:xfrm>
                <a:prstGeom prst="line">
                  <a:avLst/>
                </a:prstGeom>
                <a:noFill/>
                <a:ln w="25400" cap="flat" cmpd="sng" algn="ctr">
                  <a:solidFill>
                    <a:sysClr val="windowText" lastClr="000000"/>
                  </a:solidFill>
                  <a:prstDash val="solid"/>
                </a:ln>
                <a:effectLst/>
              </p:spPr>
            </p:cxnSp>
            <p:cxnSp>
              <p:nvCxnSpPr>
                <p:cNvPr id="1104" name="직선 연결선 1103">
                  <a:extLst>
                    <a:ext uri="{FF2B5EF4-FFF2-40B4-BE49-F238E27FC236}">
                      <a16:creationId xmlns:a16="http://schemas.microsoft.com/office/drawing/2014/main" id="{30D23DC2-10A8-44D7-858C-FB37337E9E33}"/>
                    </a:ext>
                  </a:extLst>
                </p:cNvPr>
                <p:cNvCxnSpPr/>
                <p:nvPr/>
              </p:nvCxnSpPr>
              <p:spPr>
                <a:xfrm rot="10800000" flipV="1">
                  <a:off x="5310920" y="3975195"/>
                  <a:ext cx="69298" cy="0"/>
                </a:xfrm>
                <a:prstGeom prst="line">
                  <a:avLst/>
                </a:prstGeom>
                <a:noFill/>
                <a:ln w="25400" cap="flat" cmpd="sng" algn="ctr">
                  <a:solidFill>
                    <a:sysClr val="windowText" lastClr="000000"/>
                  </a:solidFill>
                  <a:prstDash val="solid"/>
                </a:ln>
                <a:effectLst/>
              </p:spPr>
            </p:cxnSp>
          </p:grpSp>
        </p:grpSp>
        <p:cxnSp>
          <p:nvCxnSpPr>
            <p:cNvPr id="1097" name="직선 연결선 1096">
              <a:extLst>
                <a:ext uri="{FF2B5EF4-FFF2-40B4-BE49-F238E27FC236}">
                  <a16:creationId xmlns:a16="http://schemas.microsoft.com/office/drawing/2014/main" id="{1DBB1779-81D9-4216-AFD8-EC2CADF131DB}"/>
                </a:ext>
              </a:extLst>
            </p:cNvPr>
            <p:cNvCxnSpPr/>
            <p:nvPr/>
          </p:nvCxnSpPr>
          <p:spPr>
            <a:xfrm flipH="1" flipV="1">
              <a:off x="1542389" y="3519210"/>
              <a:ext cx="252000" cy="0"/>
            </a:xfrm>
            <a:prstGeom prst="line">
              <a:avLst/>
            </a:prstGeom>
            <a:noFill/>
            <a:ln w="25400" cap="flat" cmpd="sng" algn="ctr">
              <a:solidFill>
                <a:sysClr val="windowText" lastClr="000000"/>
              </a:solidFill>
              <a:prstDash val="solid"/>
            </a:ln>
            <a:effectLst/>
          </p:spPr>
        </p:cxnSp>
        <p:sp>
          <p:nvSpPr>
            <p:cNvPr id="1098" name="직사각형 1097">
              <a:extLst>
                <a:ext uri="{FF2B5EF4-FFF2-40B4-BE49-F238E27FC236}">
                  <a16:creationId xmlns:a16="http://schemas.microsoft.com/office/drawing/2014/main" id="{948BB28E-6FFD-42AE-8229-DE4A14FB2B3D}"/>
                </a:ext>
              </a:extLst>
            </p:cNvPr>
            <p:cNvSpPr/>
            <p:nvPr/>
          </p:nvSpPr>
          <p:spPr>
            <a:xfrm>
              <a:off x="1630611" y="3499075"/>
              <a:ext cx="324000" cy="54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800"/>
            </a:p>
          </p:txBody>
        </p:sp>
      </p:grpSp>
      <p:grpSp>
        <p:nvGrpSpPr>
          <p:cNvPr id="1043" name="그룹 1042">
            <a:extLst>
              <a:ext uri="{FF2B5EF4-FFF2-40B4-BE49-F238E27FC236}">
                <a16:creationId xmlns:a16="http://schemas.microsoft.com/office/drawing/2014/main" id="{60CEF14E-47D7-40E6-A173-5C511962FABD}"/>
              </a:ext>
            </a:extLst>
          </p:cNvPr>
          <p:cNvGrpSpPr/>
          <p:nvPr/>
        </p:nvGrpSpPr>
        <p:grpSpPr>
          <a:xfrm flipH="1">
            <a:off x="10672351" y="30283646"/>
            <a:ext cx="874352" cy="449278"/>
            <a:chOff x="1314385" y="3450960"/>
            <a:chExt cx="712171" cy="323899"/>
          </a:xfrm>
        </p:grpSpPr>
        <p:cxnSp>
          <p:nvCxnSpPr>
            <p:cNvPr id="1082" name="직선 연결선 1081">
              <a:extLst>
                <a:ext uri="{FF2B5EF4-FFF2-40B4-BE49-F238E27FC236}">
                  <a16:creationId xmlns:a16="http://schemas.microsoft.com/office/drawing/2014/main" id="{E37CDBF7-ABCF-4D16-A22B-47B8DBF58DCE}"/>
                </a:ext>
              </a:extLst>
            </p:cNvPr>
            <p:cNvCxnSpPr/>
            <p:nvPr/>
          </p:nvCxnSpPr>
          <p:spPr>
            <a:xfrm rot="5400000" flipV="1">
              <a:off x="1972557" y="3473361"/>
              <a:ext cx="0" cy="107999"/>
            </a:xfrm>
            <a:prstGeom prst="line">
              <a:avLst/>
            </a:prstGeom>
            <a:noFill/>
            <a:ln w="25400" cap="flat" cmpd="sng" algn="ctr">
              <a:solidFill>
                <a:sysClr val="windowText" lastClr="000000"/>
              </a:solidFill>
              <a:prstDash val="solid"/>
            </a:ln>
            <a:effectLst/>
          </p:spPr>
        </p:cxnSp>
        <p:grpSp>
          <p:nvGrpSpPr>
            <p:cNvPr id="1083" name="그룹 1082">
              <a:extLst>
                <a:ext uri="{FF2B5EF4-FFF2-40B4-BE49-F238E27FC236}">
                  <a16:creationId xmlns:a16="http://schemas.microsoft.com/office/drawing/2014/main" id="{C00F7C51-1DD1-4C17-A59F-140FBAAFAA5F}"/>
                </a:ext>
              </a:extLst>
            </p:cNvPr>
            <p:cNvGrpSpPr/>
            <p:nvPr/>
          </p:nvGrpSpPr>
          <p:grpSpPr>
            <a:xfrm>
              <a:off x="1314385" y="3450960"/>
              <a:ext cx="228004" cy="323899"/>
              <a:chOff x="5284126" y="3462369"/>
              <a:chExt cx="228004" cy="323899"/>
            </a:xfrm>
          </p:grpSpPr>
          <p:grpSp>
            <p:nvGrpSpPr>
              <p:cNvPr id="1086" name="그룹 1085">
                <a:extLst>
                  <a:ext uri="{FF2B5EF4-FFF2-40B4-BE49-F238E27FC236}">
                    <a16:creationId xmlns:a16="http://schemas.microsoft.com/office/drawing/2014/main" id="{8BD33EC2-42BC-442D-8EEC-4D8BBF5D47DA}"/>
                  </a:ext>
                </a:extLst>
              </p:cNvPr>
              <p:cNvGrpSpPr/>
              <p:nvPr/>
            </p:nvGrpSpPr>
            <p:grpSpPr>
              <a:xfrm flipH="1">
                <a:off x="5362157" y="3462369"/>
                <a:ext cx="149973" cy="156711"/>
                <a:chOff x="5950238" y="4239931"/>
                <a:chExt cx="126228" cy="131052"/>
              </a:xfrm>
            </p:grpSpPr>
            <p:cxnSp>
              <p:nvCxnSpPr>
                <p:cNvPr id="1092" name="직선 연결선 1091">
                  <a:extLst>
                    <a:ext uri="{FF2B5EF4-FFF2-40B4-BE49-F238E27FC236}">
                      <a16:creationId xmlns:a16="http://schemas.microsoft.com/office/drawing/2014/main" id="{1B2DCCE0-B8D0-4214-9C8B-A96DED7992FD}"/>
                    </a:ext>
                  </a:extLst>
                </p:cNvPr>
                <p:cNvCxnSpPr/>
                <p:nvPr/>
              </p:nvCxnSpPr>
              <p:spPr>
                <a:xfrm rot="16200000" flipH="1" flipV="1">
                  <a:off x="6031016" y="4257871"/>
                  <a:ext cx="0" cy="90900"/>
                </a:xfrm>
                <a:prstGeom prst="line">
                  <a:avLst/>
                </a:prstGeom>
                <a:noFill/>
                <a:ln w="25400" cap="flat" cmpd="sng" algn="ctr">
                  <a:solidFill>
                    <a:sysClr val="windowText" lastClr="000000"/>
                  </a:solidFill>
                  <a:prstDash val="solid"/>
                </a:ln>
                <a:effectLst/>
              </p:spPr>
            </p:cxnSp>
            <p:cxnSp>
              <p:nvCxnSpPr>
                <p:cNvPr id="1093" name="직선 연결선 1092">
                  <a:extLst>
                    <a:ext uri="{FF2B5EF4-FFF2-40B4-BE49-F238E27FC236}">
                      <a16:creationId xmlns:a16="http://schemas.microsoft.com/office/drawing/2014/main" id="{A1658CE5-B89E-4D9E-A411-B66CF3EC8508}"/>
                    </a:ext>
                  </a:extLst>
                </p:cNvPr>
                <p:cNvCxnSpPr/>
                <p:nvPr/>
              </p:nvCxnSpPr>
              <p:spPr>
                <a:xfrm rot="5400000" flipV="1">
                  <a:off x="5924153" y="4305457"/>
                  <a:ext cx="131052" cy="0"/>
                </a:xfrm>
                <a:prstGeom prst="line">
                  <a:avLst/>
                </a:prstGeom>
                <a:noFill/>
                <a:ln w="25400" cap="flat" cmpd="sng" algn="ctr">
                  <a:solidFill>
                    <a:sysClr val="windowText" lastClr="000000"/>
                  </a:solidFill>
                  <a:prstDash val="solid"/>
                </a:ln>
                <a:effectLst/>
              </p:spPr>
            </p:cxnSp>
            <p:cxnSp>
              <p:nvCxnSpPr>
                <p:cNvPr id="1094" name="직선 연결선 1093">
                  <a:extLst>
                    <a:ext uri="{FF2B5EF4-FFF2-40B4-BE49-F238E27FC236}">
                      <a16:creationId xmlns:a16="http://schemas.microsoft.com/office/drawing/2014/main" id="{CBC32812-390B-44D4-9AEC-420A053B177C}"/>
                    </a:ext>
                  </a:extLst>
                </p:cNvPr>
                <p:cNvCxnSpPr/>
                <p:nvPr/>
              </p:nvCxnSpPr>
              <p:spPr>
                <a:xfrm rot="5400000" flipV="1">
                  <a:off x="5884712" y="4305457"/>
                  <a:ext cx="131052" cy="0"/>
                </a:xfrm>
                <a:prstGeom prst="line">
                  <a:avLst/>
                </a:prstGeom>
                <a:noFill/>
                <a:ln w="25400" cap="flat" cmpd="sng" algn="ctr">
                  <a:solidFill>
                    <a:sysClr val="windowText" lastClr="000000"/>
                  </a:solidFill>
                  <a:prstDash val="solid"/>
                </a:ln>
                <a:effectLst/>
              </p:spPr>
            </p:cxnSp>
          </p:grpSp>
          <p:grpSp>
            <p:nvGrpSpPr>
              <p:cNvPr id="1087" name="그룹 1086">
                <a:extLst>
                  <a:ext uri="{FF2B5EF4-FFF2-40B4-BE49-F238E27FC236}">
                    <a16:creationId xmlns:a16="http://schemas.microsoft.com/office/drawing/2014/main" id="{49BF6322-0377-49A9-9CF3-22FDC43AE0B5}"/>
                  </a:ext>
                </a:extLst>
              </p:cNvPr>
              <p:cNvGrpSpPr/>
              <p:nvPr/>
            </p:nvGrpSpPr>
            <p:grpSpPr>
              <a:xfrm>
                <a:off x="5284126" y="3530619"/>
                <a:ext cx="173245" cy="255649"/>
                <a:chOff x="5258946" y="3719546"/>
                <a:chExt cx="173245" cy="255649"/>
              </a:xfrm>
            </p:grpSpPr>
            <p:cxnSp>
              <p:nvCxnSpPr>
                <p:cNvPr id="1088" name="직선 연결선 1087">
                  <a:extLst>
                    <a:ext uri="{FF2B5EF4-FFF2-40B4-BE49-F238E27FC236}">
                      <a16:creationId xmlns:a16="http://schemas.microsoft.com/office/drawing/2014/main" id="{93DE36BA-0CCD-4F50-B8C0-4D48817092E2}"/>
                    </a:ext>
                  </a:extLst>
                </p:cNvPr>
                <p:cNvCxnSpPr/>
                <p:nvPr/>
              </p:nvCxnSpPr>
              <p:spPr>
                <a:xfrm rot="10800000" flipV="1">
                  <a:off x="5339938" y="3719546"/>
                  <a:ext cx="0" cy="180000"/>
                </a:xfrm>
                <a:prstGeom prst="line">
                  <a:avLst/>
                </a:prstGeom>
                <a:noFill/>
                <a:ln w="25400" cap="flat" cmpd="sng" algn="ctr">
                  <a:solidFill>
                    <a:sysClr val="windowText" lastClr="000000"/>
                  </a:solidFill>
                  <a:prstDash val="solid"/>
                </a:ln>
                <a:effectLst/>
              </p:spPr>
            </p:cxnSp>
            <p:cxnSp>
              <p:nvCxnSpPr>
                <p:cNvPr id="1089" name="직선 연결선 1088">
                  <a:extLst>
                    <a:ext uri="{FF2B5EF4-FFF2-40B4-BE49-F238E27FC236}">
                      <a16:creationId xmlns:a16="http://schemas.microsoft.com/office/drawing/2014/main" id="{EAC490A1-6B74-4D78-B121-F6B4C42D4276}"/>
                    </a:ext>
                  </a:extLst>
                </p:cNvPr>
                <p:cNvCxnSpPr/>
                <p:nvPr/>
              </p:nvCxnSpPr>
              <p:spPr>
                <a:xfrm rot="10800000" flipV="1">
                  <a:off x="5258946" y="3909988"/>
                  <a:ext cx="173245" cy="0"/>
                </a:xfrm>
                <a:prstGeom prst="line">
                  <a:avLst/>
                </a:prstGeom>
                <a:noFill/>
                <a:ln w="25400" cap="flat" cmpd="sng" algn="ctr">
                  <a:solidFill>
                    <a:sysClr val="windowText" lastClr="000000"/>
                  </a:solidFill>
                  <a:prstDash val="solid"/>
                </a:ln>
                <a:effectLst/>
              </p:spPr>
            </p:cxnSp>
            <p:cxnSp>
              <p:nvCxnSpPr>
                <p:cNvPr id="1090" name="직선 연결선 1089">
                  <a:extLst>
                    <a:ext uri="{FF2B5EF4-FFF2-40B4-BE49-F238E27FC236}">
                      <a16:creationId xmlns:a16="http://schemas.microsoft.com/office/drawing/2014/main" id="{CE701582-F152-4807-8545-49CC767A1F95}"/>
                    </a:ext>
                  </a:extLst>
                </p:cNvPr>
                <p:cNvCxnSpPr/>
                <p:nvPr/>
              </p:nvCxnSpPr>
              <p:spPr>
                <a:xfrm rot="10800000" flipV="1">
                  <a:off x="5276271" y="3942278"/>
                  <a:ext cx="138596" cy="0"/>
                </a:xfrm>
                <a:prstGeom prst="line">
                  <a:avLst/>
                </a:prstGeom>
                <a:noFill/>
                <a:ln w="25400" cap="flat" cmpd="sng" algn="ctr">
                  <a:solidFill>
                    <a:sysClr val="windowText" lastClr="000000"/>
                  </a:solidFill>
                  <a:prstDash val="solid"/>
                </a:ln>
                <a:effectLst/>
              </p:spPr>
            </p:cxnSp>
            <p:cxnSp>
              <p:nvCxnSpPr>
                <p:cNvPr id="1091" name="직선 연결선 1090">
                  <a:extLst>
                    <a:ext uri="{FF2B5EF4-FFF2-40B4-BE49-F238E27FC236}">
                      <a16:creationId xmlns:a16="http://schemas.microsoft.com/office/drawing/2014/main" id="{24E10CF2-4239-4A8E-8068-037F2BB3DC48}"/>
                    </a:ext>
                  </a:extLst>
                </p:cNvPr>
                <p:cNvCxnSpPr/>
                <p:nvPr/>
              </p:nvCxnSpPr>
              <p:spPr>
                <a:xfrm rot="10800000" flipV="1">
                  <a:off x="5310920" y="3975195"/>
                  <a:ext cx="69298" cy="0"/>
                </a:xfrm>
                <a:prstGeom prst="line">
                  <a:avLst/>
                </a:prstGeom>
                <a:noFill/>
                <a:ln w="25400" cap="flat" cmpd="sng" algn="ctr">
                  <a:solidFill>
                    <a:sysClr val="windowText" lastClr="000000"/>
                  </a:solidFill>
                  <a:prstDash val="solid"/>
                </a:ln>
                <a:effectLst/>
              </p:spPr>
            </p:cxnSp>
          </p:grpSp>
        </p:grpSp>
        <p:cxnSp>
          <p:nvCxnSpPr>
            <p:cNvPr id="1084" name="직선 연결선 1083">
              <a:extLst>
                <a:ext uri="{FF2B5EF4-FFF2-40B4-BE49-F238E27FC236}">
                  <a16:creationId xmlns:a16="http://schemas.microsoft.com/office/drawing/2014/main" id="{4E9B89CC-C1DC-452D-9790-C2931C1AB4BF}"/>
                </a:ext>
              </a:extLst>
            </p:cNvPr>
            <p:cNvCxnSpPr/>
            <p:nvPr/>
          </p:nvCxnSpPr>
          <p:spPr>
            <a:xfrm flipH="1" flipV="1">
              <a:off x="1542389" y="3519210"/>
              <a:ext cx="252000" cy="0"/>
            </a:xfrm>
            <a:prstGeom prst="line">
              <a:avLst/>
            </a:prstGeom>
            <a:noFill/>
            <a:ln w="25400" cap="flat" cmpd="sng" algn="ctr">
              <a:solidFill>
                <a:sysClr val="windowText" lastClr="000000"/>
              </a:solidFill>
              <a:prstDash val="solid"/>
            </a:ln>
            <a:effectLst/>
          </p:spPr>
        </p:cxnSp>
        <p:sp>
          <p:nvSpPr>
            <p:cNvPr id="1085" name="직사각형 1084">
              <a:extLst>
                <a:ext uri="{FF2B5EF4-FFF2-40B4-BE49-F238E27FC236}">
                  <a16:creationId xmlns:a16="http://schemas.microsoft.com/office/drawing/2014/main" id="{E8F022B2-2BEE-41BF-9099-961066F3F27D}"/>
                </a:ext>
              </a:extLst>
            </p:cNvPr>
            <p:cNvSpPr/>
            <p:nvPr/>
          </p:nvSpPr>
          <p:spPr>
            <a:xfrm>
              <a:off x="1630611" y="3499075"/>
              <a:ext cx="324000" cy="54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8800"/>
            </a:p>
          </p:txBody>
        </p:sp>
      </p:grpSp>
      <p:sp>
        <p:nvSpPr>
          <p:cNvPr id="1045" name="TextBox 1044">
            <a:extLst>
              <a:ext uri="{FF2B5EF4-FFF2-40B4-BE49-F238E27FC236}">
                <a16:creationId xmlns:a16="http://schemas.microsoft.com/office/drawing/2014/main" id="{E382B4E1-11F3-42A9-8B4E-498423E994B7}"/>
              </a:ext>
            </a:extLst>
          </p:cNvPr>
          <p:cNvSpPr txBox="1"/>
          <p:nvPr/>
        </p:nvSpPr>
        <p:spPr>
          <a:xfrm>
            <a:off x="8638522" y="30752210"/>
            <a:ext cx="685304" cy="309913"/>
          </a:xfrm>
          <a:prstGeom prst="rect">
            <a:avLst/>
          </a:prstGeom>
          <a:noFill/>
        </p:spPr>
        <p:txBody>
          <a:bodyPr wrap="square" rtlCol="0">
            <a:spAutoFit/>
          </a:bodyPr>
          <a:lstStyle/>
          <a:p>
            <a:r>
              <a:rPr lang="en-US" altLang="ko-KR" sz="1600">
                <a:solidFill>
                  <a:prstClr val="black"/>
                </a:solidFill>
                <a:cs typeface="Arial" panose="020B0604020202020204" pitchFamily="34" charset="0"/>
              </a:rPr>
              <a:t>60</a:t>
            </a:r>
            <a:r>
              <a:rPr lang="el-GR" altLang="ko-KR" sz="1600">
                <a:solidFill>
                  <a:prstClr val="black"/>
                </a:solidFill>
                <a:cs typeface="Times New Roman" panose="02020603050405020304" pitchFamily="18" charset="0"/>
              </a:rPr>
              <a:t>Ω</a:t>
            </a:r>
            <a:endParaRPr lang="ko-KR" altLang="en-US" sz="1600" baseline="-25000" dirty="0">
              <a:solidFill>
                <a:prstClr val="black"/>
              </a:solidFill>
              <a:cs typeface="Arial" panose="020B0604020202020204" pitchFamily="34" charset="0"/>
            </a:endParaRPr>
          </a:p>
        </p:txBody>
      </p:sp>
      <p:sp>
        <p:nvSpPr>
          <p:cNvPr id="1046" name="TextBox 1045">
            <a:extLst>
              <a:ext uri="{FF2B5EF4-FFF2-40B4-BE49-F238E27FC236}">
                <a16:creationId xmlns:a16="http://schemas.microsoft.com/office/drawing/2014/main" id="{94F7B573-225A-4E8E-93C0-0DFF9665D57C}"/>
              </a:ext>
            </a:extLst>
          </p:cNvPr>
          <p:cNvSpPr txBox="1"/>
          <p:nvPr/>
        </p:nvSpPr>
        <p:spPr>
          <a:xfrm>
            <a:off x="10896073" y="30009602"/>
            <a:ext cx="765052" cy="309913"/>
          </a:xfrm>
          <a:prstGeom prst="rect">
            <a:avLst/>
          </a:prstGeom>
          <a:noFill/>
        </p:spPr>
        <p:txBody>
          <a:bodyPr wrap="square" rtlCol="0">
            <a:spAutoFit/>
          </a:bodyPr>
          <a:lstStyle/>
          <a:p>
            <a:r>
              <a:rPr lang="en-US" altLang="ko-KR" sz="1600"/>
              <a:t>12.4 fF</a:t>
            </a:r>
            <a:endParaRPr lang="ko-KR" altLang="en-US" sz="1600"/>
          </a:p>
        </p:txBody>
      </p:sp>
      <p:sp>
        <p:nvSpPr>
          <p:cNvPr id="1047" name="직사각형 1046">
            <a:extLst>
              <a:ext uri="{FF2B5EF4-FFF2-40B4-BE49-F238E27FC236}">
                <a16:creationId xmlns:a16="http://schemas.microsoft.com/office/drawing/2014/main" id="{AC277A00-9DD5-4841-8269-BC63EF6E1187}"/>
              </a:ext>
            </a:extLst>
          </p:cNvPr>
          <p:cNvSpPr/>
          <p:nvPr/>
        </p:nvSpPr>
        <p:spPr>
          <a:xfrm>
            <a:off x="9097390" y="28748947"/>
            <a:ext cx="2183887" cy="900073"/>
          </a:xfrm>
          <a:prstGeom prst="rect">
            <a:avLst/>
          </a:prstGeom>
          <a:noFill/>
          <a:ln w="19050" cap="rnd" cmpd="sng" algn="ctr">
            <a:solidFill>
              <a:srgbClr val="C0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Calibri"/>
              <a:ea typeface="나눔고딕"/>
              <a:cs typeface="+mn-cs"/>
            </a:endParaRPr>
          </a:p>
        </p:txBody>
      </p:sp>
      <p:sp>
        <p:nvSpPr>
          <p:cNvPr id="1048" name="직사각형 1047">
            <a:extLst>
              <a:ext uri="{FF2B5EF4-FFF2-40B4-BE49-F238E27FC236}">
                <a16:creationId xmlns:a16="http://schemas.microsoft.com/office/drawing/2014/main" id="{EE0911BF-492A-43EE-A597-67075D8375A4}"/>
              </a:ext>
            </a:extLst>
          </p:cNvPr>
          <p:cNvSpPr/>
          <p:nvPr/>
        </p:nvSpPr>
        <p:spPr>
          <a:xfrm>
            <a:off x="8805454" y="29860121"/>
            <a:ext cx="2773448" cy="890200"/>
          </a:xfrm>
          <a:prstGeom prst="rect">
            <a:avLst/>
          </a:prstGeom>
          <a:noFill/>
          <a:ln w="19050" cap="rnd" cmpd="sng" algn="ctr">
            <a:solidFill>
              <a:schemeClr val="accent5">
                <a:lumMod val="75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Calibri"/>
              <a:ea typeface="나눔고딕"/>
              <a:cs typeface="+mn-cs"/>
            </a:endParaRPr>
          </a:p>
        </p:txBody>
      </p:sp>
      <p:cxnSp>
        <p:nvCxnSpPr>
          <p:cNvPr id="1049" name="직선 연결선 1048">
            <a:extLst>
              <a:ext uri="{FF2B5EF4-FFF2-40B4-BE49-F238E27FC236}">
                <a16:creationId xmlns:a16="http://schemas.microsoft.com/office/drawing/2014/main" id="{F8D1CDE6-710B-4EE4-8A90-DC2A266DFED0}"/>
              </a:ext>
            </a:extLst>
          </p:cNvPr>
          <p:cNvCxnSpPr/>
          <p:nvPr/>
        </p:nvCxnSpPr>
        <p:spPr>
          <a:xfrm flipH="1" flipV="1">
            <a:off x="5680874" y="28227840"/>
            <a:ext cx="5140800" cy="1"/>
          </a:xfrm>
          <a:prstGeom prst="line">
            <a:avLst/>
          </a:prstGeom>
          <a:noFill/>
          <a:ln w="25400" cap="flat" cmpd="sng" algn="ctr">
            <a:solidFill>
              <a:schemeClr val="tx1"/>
            </a:solidFill>
            <a:prstDash val="solid"/>
          </a:ln>
          <a:effectLst/>
        </p:spPr>
      </p:cxnSp>
      <p:cxnSp>
        <p:nvCxnSpPr>
          <p:cNvPr id="1050" name="직선 연결선 1049">
            <a:extLst>
              <a:ext uri="{FF2B5EF4-FFF2-40B4-BE49-F238E27FC236}">
                <a16:creationId xmlns:a16="http://schemas.microsoft.com/office/drawing/2014/main" id="{930C7E2E-B0CA-4A6C-966B-70E13E55E997}"/>
              </a:ext>
            </a:extLst>
          </p:cNvPr>
          <p:cNvCxnSpPr/>
          <p:nvPr/>
        </p:nvCxnSpPr>
        <p:spPr>
          <a:xfrm flipH="1" flipV="1">
            <a:off x="4422733" y="28099402"/>
            <a:ext cx="5140800" cy="1"/>
          </a:xfrm>
          <a:prstGeom prst="line">
            <a:avLst/>
          </a:prstGeom>
          <a:noFill/>
          <a:ln w="25400" cap="flat" cmpd="sng" algn="ctr">
            <a:solidFill>
              <a:schemeClr val="tx1"/>
            </a:solidFill>
            <a:prstDash val="solid"/>
          </a:ln>
          <a:effectLst/>
        </p:spPr>
      </p:cxnSp>
      <p:sp>
        <p:nvSpPr>
          <p:cNvPr id="1051" name="TextBox 1050">
            <a:extLst>
              <a:ext uri="{FF2B5EF4-FFF2-40B4-BE49-F238E27FC236}">
                <a16:creationId xmlns:a16="http://schemas.microsoft.com/office/drawing/2014/main" id="{D5FD676F-325F-41AD-9851-7F9B6A0576DD}"/>
              </a:ext>
            </a:extLst>
          </p:cNvPr>
          <p:cNvSpPr txBox="1"/>
          <p:nvPr/>
        </p:nvSpPr>
        <p:spPr>
          <a:xfrm>
            <a:off x="6167215" y="29505466"/>
            <a:ext cx="1322409" cy="338087"/>
          </a:xfrm>
          <a:prstGeom prst="rect">
            <a:avLst/>
          </a:prstGeom>
          <a:noFill/>
        </p:spPr>
        <p:txBody>
          <a:bodyPr wrap="square" lIns="0" tIns="0" rIns="0" bIns="0" rtlCol="0">
            <a:spAutoFit/>
          </a:bodyPr>
          <a:lstStyle/>
          <a:p>
            <a:pPr algn="ctr"/>
            <a:r>
              <a:rPr lang="en-US" altLang="ko-KR" sz="2400" dirty="0">
                <a:solidFill>
                  <a:srgbClr val="0070C0"/>
                </a:solidFill>
                <a:cs typeface="Arial" panose="020B0604020202020204" pitchFamily="34" charset="0"/>
              </a:rPr>
              <a:t>LC series</a:t>
            </a:r>
            <a:endParaRPr lang="ko-KR" altLang="en-US" sz="2400" dirty="0">
              <a:solidFill>
                <a:srgbClr val="0070C0"/>
              </a:solidFill>
              <a:cs typeface="Arial" panose="020B0604020202020204" pitchFamily="34" charset="0"/>
            </a:endParaRPr>
          </a:p>
        </p:txBody>
      </p:sp>
      <p:sp>
        <p:nvSpPr>
          <p:cNvPr id="1052" name="TextBox 1051">
            <a:extLst>
              <a:ext uri="{FF2B5EF4-FFF2-40B4-BE49-F238E27FC236}">
                <a16:creationId xmlns:a16="http://schemas.microsoft.com/office/drawing/2014/main" id="{7F2DA733-50DD-4C60-B35B-355EE261BADF}"/>
              </a:ext>
            </a:extLst>
          </p:cNvPr>
          <p:cNvSpPr txBox="1"/>
          <p:nvPr/>
        </p:nvSpPr>
        <p:spPr>
          <a:xfrm>
            <a:off x="6025420" y="28408628"/>
            <a:ext cx="1233798" cy="676174"/>
          </a:xfrm>
          <a:prstGeom prst="rect">
            <a:avLst/>
          </a:prstGeom>
          <a:noFill/>
        </p:spPr>
        <p:txBody>
          <a:bodyPr wrap="square" lIns="0" tIns="0" rIns="0" bIns="0" rtlCol="0">
            <a:spAutoFit/>
          </a:bodyPr>
          <a:lstStyle/>
          <a:p>
            <a:pPr algn="ctr"/>
            <a:r>
              <a:rPr lang="en-US" altLang="ko-KR" sz="2400" dirty="0">
                <a:solidFill>
                  <a:srgbClr val="C00000"/>
                </a:solidFill>
                <a:cs typeface="Arial" panose="020B0604020202020204" pitchFamily="34" charset="0"/>
              </a:rPr>
              <a:t>harmonic mixer </a:t>
            </a:r>
            <a:endParaRPr lang="ko-KR" altLang="en-US" sz="2400" dirty="0">
              <a:solidFill>
                <a:srgbClr val="C00000"/>
              </a:solidFill>
              <a:cs typeface="Arial" panose="020B0604020202020204" pitchFamily="34" charset="0"/>
            </a:endParaRPr>
          </a:p>
        </p:txBody>
      </p:sp>
      <p:sp>
        <p:nvSpPr>
          <p:cNvPr id="1053" name="타원 1052">
            <a:extLst>
              <a:ext uri="{FF2B5EF4-FFF2-40B4-BE49-F238E27FC236}">
                <a16:creationId xmlns:a16="http://schemas.microsoft.com/office/drawing/2014/main" id="{27632241-5F17-47B3-B086-B8EEF956694A}"/>
              </a:ext>
            </a:extLst>
          </p:cNvPr>
          <p:cNvSpPr/>
          <p:nvPr/>
        </p:nvSpPr>
        <p:spPr>
          <a:xfrm>
            <a:off x="7814672" y="28197490"/>
            <a:ext cx="66297" cy="74903"/>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sp>
        <p:nvSpPr>
          <p:cNvPr id="1054" name="타원 1053">
            <a:extLst>
              <a:ext uri="{FF2B5EF4-FFF2-40B4-BE49-F238E27FC236}">
                <a16:creationId xmlns:a16="http://schemas.microsoft.com/office/drawing/2014/main" id="{0DAF0951-899F-4141-8EAD-12D0EE437FC5}"/>
              </a:ext>
            </a:extLst>
          </p:cNvPr>
          <p:cNvSpPr/>
          <p:nvPr/>
        </p:nvSpPr>
        <p:spPr>
          <a:xfrm>
            <a:off x="7183046" y="28064443"/>
            <a:ext cx="66297" cy="74903"/>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algn="ctr" latinLnBrk="0">
              <a:defRPr/>
            </a:pPr>
            <a:endParaRPr lang="ko-KR" altLang="en-US" sz="2000" kern="0">
              <a:solidFill>
                <a:prstClr val="white"/>
              </a:solidFill>
            </a:endParaRPr>
          </a:p>
        </p:txBody>
      </p:sp>
      <p:sp>
        <p:nvSpPr>
          <p:cNvPr id="1055" name="TextBox 1054">
            <a:extLst>
              <a:ext uri="{FF2B5EF4-FFF2-40B4-BE49-F238E27FC236}">
                <a16:creationId xmlns:a16="http://schemas.microsoft.com/office/drawing/2014/main" id="{8950A0FD-7187-4E2F-83CA-A343EBD8F530}"/>
              </a:ext>
            </a:extLst>
          </p:cNvPr>
          <p:cNvSpPr txBox="1"/>
          <p:nvPr/>
        </p:nvSpPr>
        <p:spPr>
          <a:xfrm>
            <a:off x="11294776" y="29491486"/>
            <a:ext cx="1346259" cy="338087"/>
          </a:xfrm>
          <a:prstGeom prst="rect">
            <a:avLst/>
          </a:prstGeom>
          <a:noFill/>
        </p:spPr>
        <p:txBody>
          <a:bodyPr wrap="square" lIns="0" tIns="0" rIns="0" bIns="0" rtlCol="0">
            <a:spAutoFit/>
          </a:bodyPr>
          <a:lstStyle/>
          <a:p>
            <a:pPr algn="ctr"/>
            <a:r>
              <a:rPr lang="en-US" altLang="ko-KR" sz="2400">
                <a:solidFill>
                  <a:srgbClr val="0070C0"/>
                </a:solidFill>
                <a:cs typeface="Arial" panose="020B0604020202020204" pitchFamily="34" charset="0"/>
              </a:rPr>
              <a:t>LC series</a:t>
            </a:r>
            <a:endParaRPr lang="ko-KR" altLang="en-US" sz="2400" dirty="0">
              <a:solidFill>
                <a:srgbClr val="0070C0"/>
              </a:solidFill>
              <a:cs typeface="Arial" panose="020B0604020202020204" pitchFamily="34" charset="0"/>
            </a:endParaRPr>
          </a:p>
        </p:txBody>
      </p:sp>
      <p:sp>
        <p:nvSpPr>
          <p:cNvPr id="1056" name="TextBox 1055">
            <a:extLst>
              <a:ext uri="{FF2B5EF4-FFF2-40B4-BE49-F238E27FC236}">
                <a16:creationId xmlns:a16="http://schemas.microsoft.com/office/drawing/2014/main" id="{6662C70C-9DCC-432A-AE25-2389DD1DF8A5}"/>
              </a:ext>
            </a:extLst>
          </p:cNvPr>
          <p:cNvSpPr txBox="1"/>
          <p:nvPr/>
        </p:nvSpPr>
        <p:spPr>
          <a:xfrm>
            <a:off x="11149813" y="28409183"/>
            <a:ext cx="1289820" cy="676174"/>
          </a:xfrm>
          <a:prstGeom prst="rect">
            <a:avLst/>
          </a:prstGeom>
          <a:noFill/>
        </p:spPr>
        <p:txBody>
          <a:bodyPr wrap="square" lIns="0" tIns="0" rIns="0" bIns="0" rtlCol="0">
            <a:spAutoFit/>
          </a:bodyPr>
          <a:lstStyle/>
          <a:p>
            <a:pPr algn="ctr"/>
            <a:r>
              <a:rPr lang="en-US" altLang="ko-KR" sz="2400">
                <a:solidFill>
                  <a:srgbClr val="C00000"/>
                </a:solidFill>
                <a:cs typeface="Arial" panose="020B0604020202020204" pitchFamily="34" charset="0"/>
              </a:rPr>
              <a:t>harmonic mixer </a:t>
            </a:r>
            <a:endParaRPr lang="ko-KR" altLang="en-US" sz="2400" dirty="0">
              <a:solidFill>
                <a:srgbClr val="C00000"/>
              </a:solidFill>
              <a:cs typeface="Arial" panose="020B0604020202020204" pitchFamily="34" charset="0"/>
            </a:endParaRPr>
          </a:p>
        </p:txBody>
      </p:sp>
      <p:sp>
        <p:nvSpPr>
          <p:cNvPr id="1057" name="TextBox 1056">
            <a:extLst>
              <a:ext uri="{FF2B5EF4-FFF2-40B4-BE49-F238E27FC236}">
                <a16:creationId xmlns:a16="http://schemas.microsoft.com/office/drawing/2014/main" id="{E9D798B9-2E92-477E-AA98-3E7177ECA6AF}"/>
              </a:ext>
            </a:extLst>
          </p:cNvPr>
          <p:cNvSpPr txBox="1"/>
          <p:nvPr/>
        </p:nvSpPr>
        <p:spPr>
          <a:xfrm>
            <a:off x="7527679" y="28831360"/>
            <a:ext cx="1529416" cy="281739"/>
          </a:xfrm>
          <a:prstGeom prst="rect">
            <a:avLst/>
          </a:prstGeom>
          <a:noFill/>
        </p:spPr>
        <p:txBody>
          <a:bodyPr wrap="square" lIns="0" tIns="0" rIns="0" bIns="0" rtlCol="0">
            <a:spAutoFit/>
          </a:bodyPr>
          <a:lstStyle/>
          <a:p>
            <a:pPr algn="ctr"/>
            <a:r>
              <a:rPr lang="en-US" altLang="ko-KR" sz="2000" b="1" dirty="0">
                <a:solidFill>
                  <a:prstClr val="black"/>
                </a:solidFill>
                <a:cs typeface="Arial" panose="020B0604020202020204" pitchFamily="34" charset="0"/>
              </a:rPr>
              <a:t>LO</a:t>
            </a:r>
            <a:r>
              <a:rPr lang="en-US" altLang="ko-KR" sz="2000" b="1" baseline="-25000" dirty="0">
                <a:solidFill>
                  <a:prstClr val="black"/>
                </a:solidFill>
                <a:cs typeface="Arial" panose="020B0604020202020204" pitchFamily="34" charset="0"/>
              </a:rPr>
              <a:t>45</a:t>
            </a:r>
            <a:r>
              <a:rPr lang="en-US" altLang="ko-KR" sz="2000" b="1" baseline="30000" dirty="0">
                <a:solidFill>
                  <a:prstClr val="black"/>
                </a:solidFill>
                <a:cs typeface="Arial" panose="020B0604020202020204" pitchFamily="34" charset="0"/>
              </a:rPr>
              <a:t>1/2 </a:t>
            </a:r>
            <a:r>
              <a:rPr lang="en-US" altLang="ko-KR" sz="2000" b="1" dirty="0">
                <a:solidFill>
                  <a:prstClr val="black"/>
                </a:solidFill>
                <a:cs typeface="Arial" panose="020B0604020202020204" pitchFamily="34" charset="0"/>
              </a:rPr>
              <a:t>+ (f</a:t>
            </a:r>
            <a:r>
              <a:rPr lang="en-US" altLang="ko-KR" sz="2000" b="1" baseline="-25000" dirty="0">
                <a:solidFill>
                  <a:prstClr val="black"/>
                </a:solidFill>
                <a:cs typeface="Arial" panose="020B0604020202020204" pitchFamily="34" charset="0"/>
              </a:rPr>
              <a:t>0</a:t>
            </a:r>
            <a:r>
              <a:rPr lang="en-US" altLang="ko-KR" sz="2000" b="1" dirty="0">
                <a:solidFill>
                  <a:prstClr val="black"/>
                </a:solidFill>
                <a:cs typeface="Arial" panose="020B0604020202020204" pitchFamily="34" charset="0"/>
              </a:rPr>
              <a:t>/2)</a:t>
            </a:r>
            <a:endParaRPr lang="ko-KR" altLang="en-US" sz="2000" b="1" baseline="-25000" dirty="0">
              <a:solidFill>
                <a:prstClr val="black"/>
              </a:solidFill>
              <a:cs typeface="Arial" panose="020B0604020202020204" pitchFamily="34" charset="0"/>
            </a:endParaRPr>
          </a:p>
        </p:txBody>
      </p:sp>
      <p:sp>
        <p:nvSpPr>
          <p:cNvPr id="1058" name="TextBox 1057">
            <a:extLst>
              <a:ext uri="{FF2B5EF4-FFF2-40B4-BE49-F238E27FC236}">
                <a16:creationId xmlns:a16="http://schemas.microsoft.com/office/drawing/2014/main" id="{390A8452-B9B9-4C62-A244-A48DA8AD349B}"/>
              </a:ext>
            </a:extLst>
          </p:cNvPr>
          <p:cNvSpPr txBox="1"/>
          <p:nvPr/>
        </p:nvSpPr>
        <p:spPr>
          <a:xfrm>
            <a:off x="7546728" y="29320869"/>
            <a:ext cx="1513575" cy="281739"/>
          </a:xfrm>
          <a:prstGeom prst="rect">
            <a:avLst/>
          </a:prstGeom>
          <a:noFill/>
        </p:spPr>
        <p:txBody>
          <a:bodyPr wrap="square" lIns="0" tIns="0" rIns="0" bIns="0" rtlCol="0">
            <a:spAutoFit/>
          </a:bodyPr>
          <a:lstStyle/>
          <a:p>
            <a:pPr algn="ctr"/>
            <a:r>
              <a:rPr lang="en-US" altLang="ko-KR" sz="2000" b="1">
                <a:solidFill>
                  <a:prstClr val="black"/>
                </a:solidFill>
                <a:cs typeface="Arial" panose="020B0604020202020204" pitchFamily="34" charset="0"/>
              </a:rPr>
              <a:t>LO</a:t>
            </a:r>
            <a:r>
              <a:rPr lang="en-US" altLang="ko-KR" sz="2000" b="1" baseline="-25000">
                <a:solidFill>
                  <a:prstClr val="black"/>
                </a:solidFill>
                <a:cs typeface="Arial" panose="020B0604020202020204" pitchFamily="34" charset="0"/>
              </a:rPr>
              <a:t>45</a:t>
            </a:r>
            <a:r>
              <a:rPr lang="en-US" altLang="ko-KR" sz="2000" b="1" baseline="30000">
                <a:solidFill>
                  <a:prstClr val="black"/>
                </a:solidFill>
                <a:cs typeface="Arial" panose="020B0604020202020204" pitchFamily="34" charset="0"/>
              </a:rPr>
              <a:t>1/2 </a:t>
            </a:r>
            <a:r>
              <a:rPr lang="en-US" altLang="ko-KR" sz="2000" b="1">
                <a:solidFill>
                  <a:prstClr val="black"/>
                </a:solidFill>
                <a:cs typeface="Times New Roman" panose="02020603050405020304" pitchFamily="18" charset="0"/>
              </a:rPr>
              <a:t>− </a:t>
            </a:r>
            <a:r>
              <a:rPr lang="en-US" altLang="ko-KR" sz="2000" b="1">
                <a:solidFill>
                  <a:prstClr val="black"/>
                </a:solidFill>
                <a:cs typeface="Arial" panose="020B0604020202020204" pitchFamily="34" charset="0"/>
              </a:rPr>
              <a:t>(f</a:t>
            </a:r>
            <a:r>
              <a:rPr lang="en-US" altLang="ko-KR" sz="2000" b="1" baseline="-25000">
                <a:solidFill>
                  <a:prstClr val="black"/>
                </a:solidFill>
                <a:cs typeface="Arial" panose="020B0604020202020204" pitchFamily="34" charset="0"/>
              </a:rPr>
              <a:t>0</a:t>
            </a:r>
            <a:r>
              <a:rPr lang="en-US" altLang="ko-KR" sz="2000" b="1">
                <a:solidFill>
                  <a:prstClr val="black"/>
                </a:solidFill>
                <a:cs typeface="Arial" panose="020B0604020202020204" pitchFamily="34" charset="0"/>
              </a:rPr>
              <a:t>/2)</a:t>
            </a:r>
            <a:endParaRPr lang="ko-KR" altLang="en-US" sz="2000" b="1" baseline="-25000" dirty="0">
              <a:solidFill>
                <a:prstClr val="black"/>
              </a:solidFill>
              <a:cs typeface="Arial" panose="020B0604020202020204" pitchFamily="34" charset="0"/>
            </a:endParaRPr>
          </a:p>
        </p:txBody>
      </p:sp>
      <p:cxnSp>
        <p:nvCxnSpPr>
          <p:cNvPr id="1059" name="직선 화살표 연결선 1058">
            <a:extLst>
              <a:ext uri="{FF2B5EF4-FFF2-40B4-BE49-F238E27FC236}">
                <a16:creationId xmlns:a16="http://schemas.microsoft.com/office/drawing/2014/main" id="{8581113A-E5CB-403F-A6C9-C241612C95E4}"/>
              </a:ext>
            </a:extLst>
          </p:cNvPr>
          <p:cNvCxnSpPr>
            <a:cxnSpLocks/>
          </p:cNvCxnSpPr>
          <p:nvPr/>
        </p:nvCxnSpPr>
        <p:spPr>
          <a:xfrm>
            <a:off x="5434944" y="30239299"/>
            <a:ext cx="356126" cy="0"/>
          </a:xfrm>
          <a:prstGeom prst="straightConnector1">
            <a:avLst/>
          </a:prstGeom>
          <a:noFill/>
          <a:ln w="19050" cap="rnd" cmpd="sng" algn="ctr">
            <a:solidFill>
              <a:srgbClr val="245CA4"/>
            </a:solidFill>
            <a:prstDash val="solid"/>
            <a:tailEnd type="triangle"/>
          </a:ln>
          <a:effectLst/>
        </p:spPr>
      </p:cxnSp>
      <p:grpSp>
        <p:nvGrpSpPr>
          <p:cNvPr id="1060" name="그룹 1059">
            <a:extLst>
              <a:ext uri="{FF2B5EF4-FFF2-40B4-BE49-F238E27FC236}">
                <a16:creationId xmlns:a16="http://schemas.microsoft.com/office/drawing/2014/main" id="{0538CFA4-FC85-4EEE-B850-A3341DFE6C08}"/>
              </a:ext>
            </a:extLst>
          </p:cNvPr>
          <p:cNvGrpSpPr/>
          <p:nvPr/>
        </p:nvGrpSpPr>
        <p:grpSpPr>
          <a:xfrm>
            <a:off x="4624358" y="30384755"/>
            <a:ext cx="923995" cy="325258"/>
            <a:chOff x="2055182" y="3666352"/>
            <a:chExt cx="752606" cy="234489"/>
          </a:xfrm>
        </p:grpSpPr>
        <p:sp>
          <p:nvSpPr>
            <p:cNvPr id="1079" name="TextBox 1078">
              <a:extLst>
                <a:ext uri="{FF2B5EF4-FFF2-40B4-BE49-F238E27FC236}">
                  <a16:creationId xmlns:a16="http://schemas.microsoft.com/office/drawing/2014/main" id="{30D7997C-946B-438E-A463-956DD9529BA1}"/>
                </a:ext>
              </a:extLst>
            </p:cNvPr>
            <p:cNvSpPr txBox="1"/>
            <p:nvPr/>
          </p:nvSpPr>
          <p:spPr>
            <a:xfrm>
              <a:off x="2132845" y="3677414"/>
              <a:ext cx="623145" cy="223427"/>
            </a:xfrm>
            <a:prstGeom prst="rect">
              <a:avLst/>
            </a:prstGeom>
            <a:noFill/>
          </p:spPr>
          <p:txBody>
            <a:bodyPr wrap="square" rtlCol="0">
              <a:spAutoFit/>
            </a:bodyPr>
            <a:lstStyle/>
            <a:p>
              <a:r>
                <a:rPr lang="en-US" altLang="ko-KR" sz="1600"/>
                <a:t>130um</a:t>
              </a:r>
              <a:endParaRPr lang="ko-KR" altLang="en-US" sz="1600"/>
            </a:p>
          </p:txBody>
        </p:sp>
        <p:cxnSp>
          <p:nvCxnSpPr>
            <p:cNvPr id="1080" name="직선 화살표 연결선 1079">
              <a:extLst>
                <a:ext uri="{FF2B5EF4-FFF2-40B4-BE49-F238E27FC236}">
                  <a16:creationId xmlns:a16="http://schemas.microsoft.com/office/drawing/2014/main" id="{BA2907EA-4802-47A8-9E9D-85D76C21165F}"/>
                </a:ext>
              </a:extLst>
            </p:cNvPr>
            <p:cNvCxnSpPr>
              <a:cxnSpLocks/>
            </p:cNvCxnSpPr>
            <p:nvPr/>
          </p:nvCxnSpPr>
          <p:spPr>
            <a:xfrm flipV="1">
              <a:off x="2663788" y="3674837"/>
              <a:ext cx="144000" cy="1537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1" name="직선 화살표 연결선 1080">
              <a:extLst>
                <a:ext uri="{FF2B5EF4-FFF2-40B4-BE49-F238E27FC236}">
                  <a16:creationId xmlns:a16="http://schemas.microsoft.com/office/drawing/2014/main" id="{4E041496-6F54-4066-9353-67BF63791445}"/>
                </a:ext>
              </a:extLst>
            </p:cNvPr>
            <p:cNvCxnSpPr>
              <a:cxnSpLocks/>
            </p:cNvCxnSpPr>
            <p:nvPr/>
          </p:nvCxnSpPr>
          <p:spPr>
            <a:xfrm flipH="1" flipV="1">
              <a:off x="2055182" y="3666352"/>
              <a:ext cx="144000" cy="1537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1" name="그룹 1060">
            <a:extLst>
              <a:ext uri="{FF2B5EF4-FFF2-40B4-BE49-F238E27FC236}">
                <a16:creationId xmlns:a16="http://schemas.microsoft.com/office/drawing/2014/main" id="{36EB3A78-D9CA-4FFD-AB4E-FCE4E90508F5}"/>
              </a:ext>
            </a:extLst>
          </p:cNvPr>
          <p:cNvGrpSpPr/>
          <p:nvPr/>
        </p:nvGrpSpPr>
        <p:grpSpPr>
          <a:xfrm>
            <a:off x="9711301" y="30409952"/>
            <a:ext cx="923995" cy="325258"/>
            <a:chOff x="6198562" y="3684517"/>
            <a:chExt cx="752606" cy="234489"/>
          </a:xfrm>
        </p:grpSpPr>
        <p:sp>
          <p:nvSpPr>
            <p:cNvPr id="1076" name="TextBox 1075">
              <a:extLst>
                <a:ext uri="{FF2B5EF4-FFF2-40B4-BE49-F238E27FC236}">
                  <a16:creationId xmlns:a16="http://schemas.microsoft.com/office/drawing/2014/main" id="{3BADE7D0-387F-46AB-BFFA-9444AF072117}"/>
                </a:ext>
              </a:extLst>
            </p:cNvPr>
            <p:cNvSpPr txBox="1"/>
            <p:nvPr/>
          </p:nvSpPr>
          <p:spPr>
            <a:xfrm>
              <a:off x="6276225" y="3695579"/>
              <a:ext cx="623145" cy="223427"/>
            </a:xfrm>
            <a:prstGeom prst="rect">
              <a:avLst/>
            </a:prstGeom>
            <a:noFill/>
          </p:spPr>
          <p:txBody>
            <a:bodyPr wrap="square" rtlCol="0">
              <a:spAutoFit/>
            </a:bodyPr>
            <a:lstStyle/>
            <a:p>
              <a:r>
                <a:rPr lang="en-US" altLang="ko-KR" sz="1600"/>
                <a:t>130um</a:t>
              </a:r>
              <a:endParaRPr lang="ko-KR" altLang="en-US" sz="1600"/>
            </a:p>
          </p:txBody>
        </p:sp>
        <p:cxnSp>
          <p:nvCxnSpPr>
            <p:cNvPr id="1077" name="직선 화살표 연결선 1076">
              <a:extLst>
                <a:ext uri="{FF2B5EF4-FFF2-40B4-BE49-F238E27FC236}">
                  <a16:creationId xmlns:a16="http://schemas.microsoft.com/office/drawing/2014/main" id="{2F680A70-FA55-471B-A0F6-65B1BB72ADFD}"/>
                </a:ext>
              </a:extLst>
            </p:cNvPr>
            <p:cNvCxnSpPr>
              <a:cxnSpLocks/>
            </p:cNvCxnSpPr>
            <p:nvPr/>
          </p:nvCxnSpPr>
          <p:spPr>
            <a:xfrm flipV="1">
              <a:off x="6807168" y="3693002"/>
              <a:ext cx="144000" cy="1537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8" name="직선 화살표 연결선 1077">
              <a:extLst>
                <a:ext uri="{FF2B5EF4-FFF2-40B4-BE49-F238E27FC236}">
                  <a16:creationId xmlns:a16="http://schemas.microsoft.com/office/drawing/2014/main" id="{E240A3DF-97DB-4B60-8DA5-42132D38B703}"/>
                </a:ext>
              </a:extLst>
            </p:cNvPr>
            <p:cNvCxnSpPr>
              <a:cxnSpLocks/>
            </p:cNvCxnSpPr>
            <p:nvPr/>
          </p:nvCxnSpPr>
          <p:spPr>
            <a:xfrm flipH="1" flipV="1">
              <a:off x="6198562" y="3684517"/>
              <a:ext cx="144000" cy="1537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62" name="직선 화살표 연결선 1061">
            <a:extLst>
              <a:ext uri="{FF2B5EF4-FFF2-40B4-BE49-F238E27FC236}">
                <a16:creationId xmlns:a16="http://schemas.microsoft.com/office/drawing/2014/main" id="{D4A234EE-3DAD-4236-9F67-40ED28390616}"/>
              </a:ext>
            </a:extLst>
          </p:cNvPr>
          <p:cNvCxnSpPr>
            <a:cxnSpLocks/>
          </p:cNvCxnSpPr>
          <p:nvPr/>
        </p:nvCxnSpPr>
        <p:spPr>
          <a:xfrm flipH="1">
            <a:off x="4371886" y="30243105"/>
            <a:ext cx="356126" cy="0"/>
          </a:xfrm>
          <a:prstGeom prst="straightConnector1">
            <a:avLst/>
          </a:prstGeom>
          <a:noFill/>
          <a:ln w="19050" cap="rnd" cmpd="sng" algn="ctr">
            <a:solidFill>
              <a:srgbClr val="245CA4"/>
            </a:solidFill>
            <a:prstDash val="solid"/>
            <a:tailEnd type="triangle"/>
          </a:ln>
          <a:effectLst/>
        </p:spPr>
      </p:cxnSp>
      <p:sp>
        <p:nvSpPr>
          <p:cNvPr id="1063" name="TextBox 1062">
            <a:extLst>
              <a:ext uri="{FF2B5EF4-FFF2-40B4-BE49-F238E27FC236}">
                <a16:creationId xmlns:a16="http://schemas.microsoft.com/office/drawing/2014/main" id="{07E06BD1-323C-463A-9864-F3DAF6B9D65F}"/>
              </a:ext>
            </a:extLst>
          </p:cNvPr>
          <p:cNvSpPr txBox="1"/>
          <p:nvPr/>
        </p:nvSpPr>
        <p:spPr>
          <a:xfrm>
            <a:off x="4519542" y="29847877"/>
            <a:ext cx="531793" cy="422610"/>
          </a:xfrm>
          <a:prstGeom prst="rect">
            <a:avLst/>
          </a:prstGeom>
          <a:noFill/>
        </p:spPr>
        <p:txBody>
          <a:bodyPr wrap="square">
            <a:spAutoFit/>
          </a:bodyPr>
          <a:lstStyle/>
          <a:p>
            <a:r>
              <a:rPr lang="en-US" altLang="ko-KR" sz="2400" b="1">
                <a:solidFill>
                  <a:srgbClr val="0070C0"/>
                </a:solidFill>
                <a:cs typeface="Arial" panose="020B0604020202020204" pitchFamily="34" charset="0"/>
              </a:rPr>
              <a:t>f</a:t>
            </a:r>
            <a:r>
              <a:rPr lang="en-US" altLang="ko-KR" sz="2400" b="1" baseline="-25000">
                <a:solidFill>
                  <a:srgbClr val="0070C0"/>
                </a:solidFill>
                <a:cs typeface="Arial" panose="020B0604020202020204" pitchFamily="34" charset="0"/>
              </a:rPr>
              <a:t>0</a:t>
            </a:r>
            <a:endParaRPr lang="ko-KR" altLang="en-US" sz="2400">
              <a:solidFill>
                <a:srgbClr val="0070C0"/>
              </a:solidFill>
            </a:endParaRPr>
          </a:p>
        </p:txBody>
      </p:sp>
      <p:sp>
        <p:nvSpPr>
          <p:cNvPr id="1064" name="TextBox 1063">
            <a:extLst>
              <a:ext uri="{FF2B5EF4-FFF2-40B4-BE49-F238E27FC236}">
                <a16:creationId xmlns:a16="http://schemas.microsoft.com/office/drawing/2014/main" id="{7D5B9D44-FC7D-4849-A2C9-AD5A1AB505CD}"/>
              </a:ext>
            </a:extLst>
          </p:cNvPr>
          <p:cNvSpPr txBox="1"/>
          <p:nvPr/>
        </p:nvSpPr>
        <p:spPr>
          <a:xfrm>
            <a:off x="5280678" y="29847408"/>
            <a:ext cx="531793" cy="422610"/>
          </a:xfrm>
          <a:prstGeom prst="rect">
            <a:avLst/>
          </a:prstGeom>
          <a:noFill/>
        </p:spPr>
        <p:txBody>
          <a:bodyPr wrap="square">
            <a:spAutoFit/>
          </a:bodyPr>
          <a:lstStyle/>
          <a:p>
            <a:r>
              <a:rPr lang="en-US" altLang="ko-KR" sz="2400" b="1" dirty="0">
                <a:solidFill>
                  <a:srgbClr val="0070C0"/>
                </a:solidFill>
                <a:cs typeface="Arial" panose="020B0604020202020204" pitchFamily="34" charset="0"/>
              </a:rPr>
              <a:t>f</a:t>
            </a:r>
            <a:r>
              <a:rPr lang="en-US" altLang="ko-KR" sz="2400" b="1" baseline="-25000" dirty="0">
                <a:solidFill>
                  <a:srgbClr val="0070C0"/>
                </a:solidFill>
                <a:cs typeface="Arial" panose="020B0604020202020204" pitchFamily="34" charset="0"/>
              </a:rPr>
              <a:t>0</a:t>
            </a:r>
            <a:endParaRPr lang="ko-KR" altLang="en-US" sz="2400" dirty="0">
              <a:solidFill>
                <a:srgbClr val="0070C0"/>
              </a:solidFill>
            </a:endParaRPr>
          </a:p>
        </p:txBody>
      </p:sp>
      <p:cxnSp>
        <p:nvCxnSpPr>
          <p:cNvPr id="1065" name="직선 화살표 연결선 1064">
            <a:extLst>
              <a:ext uri="{FF2B5EF4-FFF2-40B4-BE49-F238E27FC236}">
                <a16:creationId xmlns:a16="http://schemas.microsoft.com/office/drawing/2014/main" id="{72428802-095A-4392-9438-47A5F38825EB}"/>
              </a:ext>
            </a:extLst>
          </p:cNvPr>
          <p:cNvCxnSpPr>
            <a:cxnSpLocks/>
          </p:cNvCxnSpPr>
          <p:nvPr/>
        </p:nvCxnSpPr>
        <p:spPr>
          <a:xfrm>
            <a:off x="10556077" y="30265765"/>
            <a:ext cx="356126" cy="0"/>
          </a:xfrm>
          <a:prstGeom prst="straightConnector1">
            <a:avLst/>
          </a:prstGeom>
          <a:noFill/>
          <a:ln w="19050" cap="rnd" cmpd="sng" algn="ctr">
            <a:solidFill>
              <a:srgbClr val="245CA4"/>
            </a:solidFill>
            <a:prstDash val="solid"/>
            <a:tailEnd type="triangle"/>
          </a:ln>
          <a:effectLst/>
        </p:spPr>
      </p:cxnSp>
      <p:cxnSp>
        <p:nvCxnSpPr>
          <p:cNvPr id="1066" name="직선 화살표 연결선 1065">
            <a:extLst>
              <a:ext uri="{FF2B5EF4-FFF2-40B4-BE49-F238E27FC236}">
                <a16:creationId xmlns:a16="http://schemas.microsoft.com/office/drawing/2014/main" id="{9C1BE4E3-1BF2-4781-9F29-076824E43829}"/>
              </a:ext>
            </a:extLst>
          </p:cNvPr>
          <p:cNvCxnSpPr>
            <a:cxnSpLocks/>
          </p:cNvCxnSpPr>
          <p:nvPr/>
        </p:nvCxnSpPr>
        <p:spPr>
          <a:xfrm flipH="1">
            <a:off x="9493018" y="30269571"/>
            <a:ext cx="356126" cy="0"/>
          </a:xfrm>
          <a:prstGeom prst="straightConnector1">
            <a:avLst/>
          </a:prstGeom>
          <a:noFill/>
          <a:ln w="19050" cap="rnd" cmpd="sng" algn="ctr">
            <a:solidFill>
              <a:srgbClr val="245CA4"/>
            </a:solidFill>
            <a:prstDash val="solid"/>
            <a:tailEnd type="triangle"/>
          </a:ln>
          <a:effectLst/>
        </p:spPr>
      </p:cxnSp>
      <p:sp>
        <p:nvSpPr>
          <p:cNvPr id="1067" name="TextBox 1066">
            <a:extLst>
              <a:ext uri="{FF2B5EF4-FFF2-40B4-BE49-F238E27FC236}">
                <a16:creationId xmlns:a16="http://schemas.microsoft.com/office/drawing/2014/main" id="{CC0340D7-78A6-4377-8BA3-364E66F0A452}"/>
              </a:ext>
            </a:extLst>
          </p:cNvPr>
          <p:cNvSpPr txBox="1"/>
          <p:nvPr/>
        </p:nvSpPr>
        <p:spPr>
          <a:xfrm>
            <a:off x="9640674" y="29874343"/>
            <a:ext cx="531793" cy="422610"/>
          </a:xfrm>
          <a:prstGeom prst="rect">
            <a:avLst/>
          </a:prstGeom>
          <a:noFill/>
        </p:spPr>
        <p:txBody>
          <a:bodyPr wrap="square">
            <a:spAutoFit/>
          </a:bodyPr>
          <a:lstStyle/>
          <a:p>
            <a:r>
              <a:rPr lang="en-US" altLang="ko-KR" sz="2400" b="1">
                <a:solidFill>
                  <a:srgbClr val="0070C0"/>
                </a:solidFill>
                <a:cs typeface="Arial" panose="020B0604020202020204" pitchFamily="34" charset="0"/>
              </a:rPr>
              <a:t>f</a:t>
            </a:r>
            <a:r>
              <a:rPr lang="en-US" altLang="ko-KR" sz="2400" b="1" baseline="-25000">
                <a:solidFill>
                  <a:srgbClr val="0070C0"/>
                </a:solidFill>
                <a:cs typeface="Arial" panose="020B0604020202020204" pitchFamily="34" charset="0"/>
              </a:rPr>
              <a:t>0</a:t>
            </a:r>
            <a:endParaRPr lang="ko-KR" altLang="en-US" sz="2400">
              <a:solidFill>
                <a:srgbClr val="0070C0"/>
              </a:solidFill>
            </a:endParaRPr>
          </a:p>
        </p:txBody>
      </p:sp>
      <p:sp>
        <p:nvSpPr>
          <p:cNvPr id="1068" name="TextBox 1067">
            <a:extLst>
              <a:ext uri="{FF2B5EF4-FFF2-40B4-BE49-F238E27FC236}">
                <a16:creationId xmlns:a16="http://schemas.microsoft.com/office/drawing/2014/main" id="{54D85EA4-3BB1-4DE1-B6AA-1E3AFCE52318}"/>
              </a:ext>
            </a:extLst>
          </p:cNvPr>
          <p:cNvSpPr txBox="1"/>
          <p:nvPr/>
        </p:nvSpPr>
        <p:spPr>
          <a:xfrm>
            <a:off x="10389832" y="29875488"/>
            <a:ext cx="531793" cy="422610"/>
          </a:xfrm>
          <a:prstGeom prst="rect">
            <a:avLst/>
          </a:prstGeom>
          <a:noFill/>
        </p:spPr>
        <p:txBody>
          <a:bodyPr wrap="square">
            <a:spAutoFit/>
          </a:bodyPr>
          <a:lstStyle/>
          <a:p>
            <a:r>
              <a:rPr lang="en-US" altLang="ko-KR" sz="2400" b="1">
                <a:solidFill>
                  <a:srgbClr val="0070C0"/>
                </a:solidFill>
                <a:cs typeface="Arial" panose="020B0604020202020204" pitchFamily="34" charset="0"/>
              </a:rPr>
              <a:t>f</a:t>
            </a:r>
            <a:r>
              <a:rPr lang="en-US" altLang="ko-KR" sz="2400" b="1" baseline="-25000">
                <a:solidFill>
                  <a:srgbClr val="0070C0"/>
                </a:solidFill>
                <a:cs typeface="Arial" panose="020B0604020202020204" pitchFamily="34" charset="0"/>
              </a:rPr>
              <a:t>0</a:t>
            </a:r>
            <a:endParaRPr lang="ko-KR" altLang="en-US" sz="2400">
              <a:solidFill>
                <a:srgbClr val="0070C0"/>
              </a:solidFill>
            </a:endParaRPr>
          </a:p>
        </p:txBody>
      </p:sp>
      <p:sp>
        <p:nvSpPr>
          <p:cNvPr id="1069" name="직사각형 1068">
            <a:extLst>
              <a:ext uri="{FF2B5EF4-FFF2-40B4-BE49-F238E27FC236}">
                <a16:creationId xmlns:a16="http://schemas.microsoft.com/office/drawing/2014/main" id="{93A30985-9E24-4C99-BB43-409BBB9D792F}"/>
              </a:ext>
            </a:extLst>
          </p:cNvPr>
          <p:cNvSpPr/>
          <p:nvPr/>
        </p:nvSpPr>
        <p:spPr>
          <a:xfrm>
            <a:off x="4161210" y="27968255"/>
            <a:ext cx="6818524" cy="433598"/>
          </a:xfrm>
          <a:prstGeom prst="rect">
            <a:avLst/>
          </a:prstGeom>
          <a:noFill/>
          <a:ln w="19050" cap="rnd" cmpd="sng" algn="ctr">
            <a:solidFill>
              <a:srgbClr val="C0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Calibri"/>
              <a:ea typeface="나눔고딕"/>
              <a:cs typeface="+mn-cs"/>
            </a:endParaRPr>
          </a:p>
        </p:txBody>
      </p:sp>
      <p:sp>
        <p:nvSpPr>
          <p:cNvPr id="1070" name="TextBox 1069">
            <a:extLst>
              <a:ext uri="{FF2B5EF4-FFF2-40B4-BE49-F238E27FC236}">
                <a16:creationId xmlns:a16="http://schemas.microsoft.com/office/drawing/2014/main" id="{414921DC-628F-4CB9-8960-AF057F817A9C}"/>
              </a:ext>
            </a:extLst>
          </p:cNvPr>
          <p:cNvSpPr txBox="1"/>
          <p:nvPr/>
        </p:nvSpPr>
        <p:spPr>
          <a:xfrm>
            <a:off x="9244586" y="27541937"/>
            <a:ext cx="1994611" cy="676174"/>
          </a:xfrm>
          <a:prstGeom prst="rect">
            <a:avLst/>
          </a:prstGeom>
          <a:noFill/>
        </p:spPr>
        <p:txBody>
          <a:bodyPr wrap="square" lIns="0" tIns="0" rIns="0" bIns="0" rtlCol="0">
            <a:spAutoFit/>
          </a:bodyPr>
          <a:lstStyle/>
          <a:p>
            <a:pPr algn="ctr"/>
            <a:r>
              <a:rPr lang="en-US" altLang="ko-KR" sz="2400">
                <a:solidFill>
                  <a:srgbClr val="C00000"/>
                </a:solidFill>
                <a:cs typeface="Arial" panose="020B0604020202020204" pitchFamily="34" charset="0"/>
              </a:rPr>
              <a:t>IQ </a:t>
            </a:r>
            <a:r>
              <a:rPr lang="en-US" altLang="ko-KR" sz="2400" dirty="0">
                <a:solidFill>
                  <a:srgbClr val="C00000"/>
                </a:solidFill>
                <a:cs typeface="Arial" panose="020B0604020202020204" pitchFamily="34" charset="0"/>
              </a:rPr>
              <a:t>current combiner</a:t>
            </a:r>
            <a:endParaRPr lang="ko-KR" altLang="en-US" sz="2400" dirty="0">
              <a:solidFill>
                <a:srgbClr val="C00000"/>
              </a:solidFill>
              <a:cs typeface="Arial" panose="020B0604020202020204" pitchFamily="34" charset="0"/>
            </a:endParaRPr>
          </a:p>
        </p:txBody>
      </p:sp>
      <p:sp>
        <p:nvSpPr>
          <p:cNvPr id="1071" name="직사각형 1070">
            <a:extLst>
              <a:ext uri="{FF2B5EF4-FFF2-40B4-BE49-F238E27FC236}">
                <a16:creationId xmlns:a16="http://schemas.microsoft.com/office/drawing/2014/main" id="{6838E249-3549-428D-AAE1-31D9DB6503E7}"/>
              </a:ext>
            </a:extLst>
          </p:cNvPr>
          <p:cNvSpPr/>
          <p:nvPr/>
        </p:nvSpPr>
        <p:spPr>
          <a:xfrm>
            <a:off x="2719263" y="29841277"/>
            <a:ext cx="947546" cy="832324"/>
          </a:xfrm>
          <a:prstGeom prst="rect">
            <a:avLst/>
          </a:prstGeom>
          <a:noFill/>
          <a:ln w="19050" cap="rnd" cmpd="sng" algn="ctr">
            <a:solidFill>
              <a:srgbClr val="00B05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Calibri"/>
              <a:ea typeface="나눔고딕"/>
              <a:cs typeface="+mn-cs"/>
            </a:endParaRPr>
          </a:p>
        </p:txBody>
      </p:sp>
      <p:sp>
        <p:nvSpPr>
          <p:cNvPr id="1072" name="직사각형 1071">
            <a:extLst>
              <a:ext uri="{FF2B5EF4-FFF2-40B4-BE49-F238E27FC236}">
                <a16:creationId xmlns:a16="http://schemas.microsoft.com/office/drawing/2014/main" id="{15B0C2B4-DDE0-4D61-A706-FE3503C6795E}"/>
              </a:ext>
            </a:extLst>
          </p:cNvPr>
          <p:cNvSpPr/>
          <p:nvPr/>
        </p:nvSpPr>
        <p:spPr>
          <a:xfrm>
            <a:off x="6456721" y="29852388"/>
            <a:ext cx="878564" cy="832324"/>
          </a:xfrm>
          <a:prstGeom prst="rect">
            <a:avLst/>
          </a:prstGeom>
          <a:noFill/>
          <a:ln w="19050" cap="rnd" cmpd="sng" algn="ctr">
            <a:solidFill>
              <a:srgbClr val="00B05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Calibri"/>
              <a:ea typeface="나눔고딕"/>
              <a:cs typeface="+mn-cs"/>
            </a:endParaRPr>
          </a:p>
        </p:txBody>
      </p:sp>
      <p:sp>
        <p:nvSpPr>
          <p:cNvPr id="1073" name="직사각형 1072">
            <a:extLst>
              <a:ext uri="{FF2B5EF4-FFF2-40B4-BE49-F238E27FC236}">
                <a16:creationId xmlns:a16="http://schemas.microsoft.com/office/drawing/2014/main" id="{7F189CF1-BDCD-49CD-9E2B-F16ABB747E6D}"/>
              </a:ext>
            </a:extLst>
          </p:cNvPr>
          <p:cNvSpPr/>
          <p:nvPr/>
        </p:nvSpPr>
        <p:spPr>
          <a:xfrm>
            <a:off x="7975299" y="29860121"/>
            <a:ext cx="821697" cy="832324"/>
          </a:xfrm>
          <a:prstGeom prst="rect">
            <a:avLst/>
          </a:prstGeom>
          <a:noFill/>
          <a:ln w="19050" cap="rnd" cmpd="sng" algn="ctr">
            <a:solidFill>
              <a:srgbClr val="00B05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Calibri"/>
              <a:ea typeface="나눔고딕"/>
              <a:cs typeface="+mn-cs"/>
            </a:endParaRPr>
          </a:p>
        </p:txBody>
      </p:sp>
      <p:sp>
        <p:nvSpPr>
          <p:cNvPr id="1074" name="직사각형 1073">
            <a:extLst>
              <a:ext uri="{FF2B5EF4-FFF2-40B4-BE49-F238E27FC236}">
                <a16:creationId xmlns:a16="http://schemas.microsoft.com/office/drawing/2014/main" id="{469E82D7-7039-48E5-A8F9-F708DE923C1F}"/>
              </a:ext>
            </a:extLst>
          </p:cNvPr>
          <p:cNvSpPr/>
          <p:nvPr/>
        </p:nvSpPr>
        <p:spPr>
          <a:xfrm>
            <a:off x="11600243" y="29862961"/>
            <a:ext cx="947546" cy="832324"/>
          </a:xfrm>
          <a:prstGeom prst="rect">
            <a:avLst/>
          </a:prstGeom>
          <a:noFill/>
          <a:ln w="19050" cap="rnd" cmpd="sng" algn="ctr">
            <a:solidFill>
              <a:srgbClr val="00B05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800" b="0" i="0" u="none" strike="noStrike" kern="0" cap="none" spc="0" normalizeH="0" baseline="0" noProof="0">
              <a:ln>
                <a:noFill/>
              </a:ln>
              <a:solidFill>
                <a:prstClr val="white"/>
              </a:solidFill>
              <a:effectLst/>
              <a:uLnTx/>
              <a:uFillTx/>
              <a:latin typeface="Calibri"/>
              <a:ea typeface="나눔고딕"/>
              <a:cs typeface="+mn-cs"/>
            </a:endParaRPr>
          </a:p>
        </p:txBody>
      </p:sp>
      <p:sp>
        <p:nvSpPr>
          <p:cNvPr id="1075" name="TextBox 1074">
            <a:extLst>
              <a:ext uri="{FF2B5EF4-FFF2-40B4-BE49-F238E27FC236}">
                <a16:creationId xmlns:a16="http://schemas.microsoft.com/office/drawing/2014/main" id="{791076AE-6B53-40D6-B538-FBDFE87E1DBB}"/>
              </a:ext>
            </a:extLst>
          </p:cNvPr>
          <p:cNvSpPr txBox="1"/>
          <p:nvPr/>
        </p:nvSpPr>
        <p:spPr>
          <a:xfrm>
            <a:off x="6857029" y="30297420"/>
            <a:ext cx="1590311" cy="676174"/>
          </a:xfrm>
          <a:prstGeom prst="rect">
            <a:avLst/>
          </a:prstGeom>
          <a:noFill/>
        </p:spPr>
        <p:txBody>
          <a:bodyPr wrap="square" lIns="0" tIns="0" rIns="0" bIns="0" rtlCol="0">
            <a:spAutoFit/>
          </a:bodyPr>
          <a:lstStyle/>
          <a:p>
            <a:pPr algn="ctr"/>
            <a:r>
              <a:rPr lang="en-US" altLang="ko-KR" sz="2400" dirty="0">
                <a:solidFill>
                  <a:srgbClr val="00B050"/>
                </a:solidFill>
                <a:cs typeface="Arial" panose="020B0604020202020204" pitchFamily="34" charset="0"/>
              </a:rPr>
              <a:t>LOFT calibration</a:t>
            </a:r>
            <a:endParaRPr lang="ko-KR" altLang="en-US" sz="2400" dirty="0">
              <a:solidFill>
                <a:srgbClr val="00B050"/>
              </a:solidFill>
              <a:cs typeface="Arial" panose="020B0604020202020204" pitchFamily="34" charset="0"/>
            </a:endParaRPr>
          </a:p>
        </p:txBody>
      </p:sp>
      <p:grpSp>
        <p:nvGrpSpPr>
          <p:cNvPr id="1353" name="그룹 1352">
            <a:extLst>
              <a:ext uri="{FF2B5EF4-FFF2-40B4-BE49-F238E27FC236}">
                <a16:creationId xmlns:a16="http://schemas.microsoft.com/office/drawing/2014/main" id="{EF739C7B-EF6B-4353-8A65-6B55DF6773BA}"/>
              </a:ext>
            </a:extLst>
          </p:cNvPr>
          <p:cNvGrpSpPr/>
          <p:nvPr/>
        </p:nvGrpSpPr>
        <p:grpSpPr>
          <a:xfrm>
            <a:off x="7522877" y="32858071"/>
            <a:ext cx="7231547" cy="3297645"/>
            <a:chOff x="3926667" y="2503773"/>
            <a:chExt cx="4418602" cy="1879828"/>
          </a:xfrm>
        </p:grpSpPr>
        <p:grpSp>
          <p:nvGrpSpPr>
            <p:cNvPr id="1354" name="그룹 1353">
              <a:extLst>
                <a:ext uri="{FF2B5EF4-FFF2-40B4-BE49-F238E27FC236}">
                  <a16:creationId xmlns:a16="http://schemas.microsoft.com/office/drawing/2014/main" id="{82CB95FB-72C8-486A-B92D-AB1E74B6F1D5}"/>
                </a:ext>
              </a:extLst>
            </p:cNvPr>
            <p:cNvGrpSpPr/>
            <p:nvPr/>
          </p:nvGrpSpPr>
          <p:grpSpPr>
            <a:xfrm>
              <a:off x="6104908" y="2511601"/>
              <a:ext cx="2240361" cy="1872000"/>
              <a:chOff x="4291075" y="2650403"/>
              <a:chExt cx="2240361" cy="1872000"/>
            </a:xfrm>
          </p:grpSpPr>
          <p:pic>
            <p:nvPicPr>
              <p:cNvPr id="1359" name="그림 1358">
                <a:extLst>
                  <a:ext uri="{FF2B5EF4-FFF2-40B4-BE49-F238E27FC236}">
                    <a16:creationId xmlns:a16="http://schemas.microsoft.com/office/drawing/2014/main" id="{37C3788A-5F15-4530-BB45-A60A23A255FC}"/>
                  </a:ext>
                </a:extLst>
              </p:cNvPr>
              <p:cNvPicPr>
                <a:picLocks noChangeAspect="1"/>
              </p:cNvPicPr>
              <p:nvPr/>
            </p:nvPicPr>
            <p:blipFill>
              <a:blip r:embed="rId11"/>
              <a:stretch>
                <a:fillRect/>
              </a:stretch>
            </p:blipFill>
            <p:spPr>
              <a:xfrm>
                <a:off x="4291075" y="2650403"/>
                <a:ext cx="2240361" cy="1872000"/>
              </a:xfrm>
              <a:prstGeom prst="rect">
                <a:avLst/>
              </a:prstGeom>
            </p:spPr>
          </p:pic>
          <p:cxnSp>
            <p:nvCxnSpPr>
              <p:cNvPr id="1360" name="직선 화살표 연결선 1359">
                <a:extLst>
                  <a:ext uri="{FF2B5EF4-FFF2-40B4-BE49-F238E27FC236}">
                    <a16:creationId xmlns:a16="http://schemas.microsoft.com/office/drawing/2014/main" id="{404C8A00-714B-4AE2-9101-6BC4EE1BD100}"/>
                  </a:ext>
                </a:extLst>
              </p:cNvPr>
              <p:cNvCxnSpPr>
                <a:cxnSpLocks/>
              </p:cNvCxnSpPr>
              <p:nvPr/>
            </p:nvCxnSpPr>
            <p:spPr>
              <a:xfrm flipV="1">
                <a:off x="4924095" y="3212862"/>
                <a:ext cx="524744" cy="732949"/>
              </a:xfrm>
              <a:prstGeom prst="straightConnector1">
                <a:avLst/>
              </a:prstGeom>
              <a:noFill/>
              <a:ln w="31750" cap="flat" cmpd="sng" algn="ctr">
                <a:solidFill>
                  <a:sysClr val="windowText" lastClr="000000"/>
                </a:solidFill>
                <a:prstDash val="solid"/>
                <a:miter lim="800000"/>
                <a:tailEnd type="triangle"/>
              </a:ln>
              <a:effectLst/>
            </p:spPr>
          </p:cxnSp>
          <p:sp>
            <p:nvSpPr>
              <p:cNvPr id="1361" name="TextBox 1360">
                <a:extLst>
                  <a:ext uri="{FF2B5EF4-FFF2-40B4-BE49-F238E27FC236}">
                    <a16:creationId xmlns:a16="http://schemas.microsoft.com/office/drawing/2014/main" id="{DF6EA296-3A86-44DF-A647-5F65DF54B517}"/>
                  </a:ext>
                </a:extLst>
              </p:cNvPr>
              <p:cNvSpPr txBox="1"/>
              <p:nvPr/>
            </p:nvSpPr>
            <p:spPr>
              <a:xfrm>
                <a:off x="4917079" y="3833508"/>
                <a:ext cx="1431820" cy="192993"/>
              </a:xfrm>
              <a:prstGeom prst="rect">
                <a:avLst/>
              </a:prstGeom>
              <a:noFill/>
            </p:spPr>
            <p:txBody>
              <a:bodyPr wrap="square" rtlCol="0">
                <a:spAutoFit/>
              </a:bodyPr>
              <a:lstStyle/>
              <a:p>
                <a:pPr defTabSz="914400" latinLnBrk="0">
                  <a:defRPr/>
                </a:pPr>
                <a:r>
                  <a:rPr lang="en-US" altLang="ko-KR" sz="1600" i="1" kern="0">
                    <a:solidFill>
                      <a:prstClr val="black"/>
                    </a:solidFill>
                    <a:latin typeface="Times New Roman" panose="02020603050405020304" pitchFamily="18" charset="0"/>
                    <a:cs typeface="Times New Roman" panose="02020603050405020304" pitchFamily="18" charset="0"/>
                  </a:rPr>
                  <a:t>C</a:t>
                </a:r>
                <a:r>
                  <a:rPr lang="en-US" altLang="ko-KR" sz="1600" kern="0">
                    <a:solidFill>
                      <a:prstClr val="black"/>
                    </a:solidFill>
                    <a:latin typeface="Times New Roman" panose="02020603050405020304" pitchFamily="18" charset="0"/>
                    <a:cs typeface="Times New Roman" panose="02020603050405020304" pitchFamily="18" charset="0"/>
                  </a:rPr>
                  <a:t> ↓ (VG 0.1−0.9 V)</a:t>
                </a:r>
              </a:p>
            </p:txBody>
          </p:sp>
        </p:grpSp>
        <p:grpSp>
          <p:nvGrpSpPr>
            <p:cNvPr id="1355" name="그룹 1354">
              <a:extLst>
                <a:ext uri="{FF2B5EF4-FFF2-40B4-BE49-F238E27FC236}">
                  <a16:creationId xmlns:a16="http://schemas.microsoft.com/office/drawing/2014/main" id="{AC9B09C0-66ED-4B4B-B1F0-A471540F616B}"/>
                </a:ext>
              </a:extLst>
            </p:cNvPr>
            <p:cNvGrpSpPr/>
            <p:nvPr/>
          </p:nvGrpSpPr>
          <p:grpSpPr>
            <a:xfrm>
              <a:off x="3926667" y="2503773"/>
              <a:ext cx="2252439" cy="1872000"/>
              <a:chOff x="6441436" y="2658178"/>
              <a:chExt cx="2252439" cy="1872000"/>
            </a:xfrm>
          </p:grpSpPr>
          <p:pic>
            <p:nvPicPr>
              <p:cNvPr id="1356" name="그림 1355">
                <a:extLst>
                  <a:ext uri="{FF2B5EF4-FFF2-40B4-BE49-F238E27FC236}">
                    <a16:creationId xmlns:a16="http://schemas.microsoft.com/office/drawing/2014/main" id="{7391D8FF-E185-4D8A-8538-072EF9E65B0F}"/>
                  </a:ext>
                </a:extLst>
              </p:cNvPr>
              <p:cNvPicPr>
                <a:picLocks noChangeAspect="1"/>
              </p:cNvPicPr>
              <p:nvPr/>
            </p:nvPicPr>
            <p:blipFill>
              <a:blip r:embed="rId12"/>
              <a:stretch>
                <a:fillRect/>
              </a:stretch>
            </p:blipFill>
            <p:spPr>
              <a:xfrm>
                <a:off x="6441436" y="2658178"/>
                <a:ext cx="2252439" cy="1872000"/>
              </a:xfrm>
              <a:prstGeom prst="rect">
                <a:avLst/>
              </a:prstGeom>
            </p:spPr>
          </p:pic>
          <p:cxnSp>
            <p:nvCxnSpPr>
              <p:cNvPr id="1357" name="직선 화살표 연결선 1356">
                <a:extLst>
                  <a:ext uri="{FF2B5EF4-FFF2-40B4-BE49-F238E27FC236}">
                    <a16:creationId xmlns:a16="http://schemas.microsoft.com/office/drawing/2014/main" id="{4EA13A6E-2D43-4FD1-B13C-3CC49C4EDBE5}"/>
                  </a:ext>
                </a:extLst>
              </p:cNvPr>
              <p:cNvCxnSpPr>
                <a:cxnSpLocks/>
              </p:cNvCxnSpPr>
              <p:nvPr/>
            </p:nvCxnSpPr>
            <p:spPr>
              <a:xfrm>
                <a:off x="7003088" y="3074083"/>
                <a:ext cx="737959" cy="1036424"/>
              </a:xfrm>
              <a:prstGeom prst="straightConnector1">
                <a:avLst/>
              </a:prstGeom>
              <a:noFill/>
              <a:ln w="31750" cap="flat" cmpd="sng" algn="ctr">
                <a:solidFill>
                  <a:sysClr val="windowText" lastClr="000000"/>
                </a:solidFill>
                <a:prstDash val="solid"/>
                <a:miter lim="800000"/>
                <a:tailEnd type="triangle"/>
              </a:ln>
              <a:effectLst/>
            </p:spPr>
          </p:cxnSp>
          <p:sp>
            <p:nvSpPr>
              <p:cNvPr id="1358" name="TextBox 1357">
                <a:extLst>
                  <a:ext uri="{FF2B5EF4-FFF2-40B4-BE49-F238E27FC236}">
                    <a16:creationId xmlns:a16="http://schemas.microsoft.com/office/drawing/2014/main" id="{25F79B05-56AF-4669-B7D1-A724E20B4EA4}"/>
                  </a:ext>
                </a:extLst>
              </p:cNvPr>
              <p:cNvSpPr txBox="1"/>
              <p:nvPr/>
            </p:nvSpPr>
            <p:spPr>
              <a:xfrm>
                <a:off x="6810853" y="2842795"/>
                <a:ext cx="1770124" cy="192993"/>
              </a:xfrm>
              <a:prstGeom prst="rect">
                <a:avLst/>
              </a:prstGeom>
              <a:noFill/>
            </p:spPr>
            <p:txBody>
              <a:bodyPr wrap="square" rtlCol="0">
                <a:spAutoFit/>
              </a:bodyPr>
              <a:lstStyle/>
              <a:p>
                <a:pPr defTabSz="914400" latinLnBrk="0">
                  <a:defRPr/>
                </a:pPr>
                <a:r>
                  <a:rPr lang="en-US" altLang="ko-KR" sz="1600" kern="0">
                    <a:solidFill>
                      <a:prstClr val="black"/>
                    </a:solidFill>
                    <a:latin typeface="Times New Roman" panose="02020603050405020304" pitchFamily="18" charset="0"/>
                    <a:cs typeface="Times New Roman" panose="02020603050405020304" pitchFamily="18" charset="0"/>
                  </a:rPr>
                  <a:t>Varactor VG ↑</a:t>
                </a:r>
                <a:r>
                  <a:rPr lang="ko-KR" altLang="en-US" sz="1600" kern="0">
                    <a:solidFill>
                      <a:prstClr val="black"/>
                    </a:solidFill>
                    <a:latin typeface="Times New Roman" panose="02020603050405020304" pitchFamily="18" charset="0"/>
                    <a:cs typeface="Times New Roman" panose="02020603050405020304" pitchFamily="18" charset="0"/>
                  </a:rPr>
                  <a:t> </a:t>
                </a:r>
                <a:r>
                  <a:rPr lang="en-US" altLang="ko-KR" sz="1600" kern="0">
                    <a:solidFill>
                      <a:prstClr val="black"/>
                    </a:solidFill>
                    <a:latin typeface="Times New Roman" panose="02020603050405020304" pitchFamily="18" charset="0"/>
                    <a:cs typeface="Times New Roman" panose="02020603050405020304" pitchFamily="18" charset="0"/>
                  </a:rPr>
                  <a:t>(0.1-0.9 V)</a:t>
                </a:r>
              </a:p>
            </p:txBody>
          </p:sp>
        </p:grpSp>
      </p:grpSp>
      <p:sp>
        <p:nvSpPr>
          <p:cNvPr id="1362" name="TextBox 1361">
            <a:extLst>
              <a:ext uri="{FF2B5EF4-FFF2-40B4-BE49-F238E27FC236}">
                <a16:creationId xmlns:a16="http://schemas.microsoft.com/office/drawing/2014/main" id="{0D637621-DCB4-4196-8D2B-9EDDD2D775C9}"/>
              </a:ext>
            </a:extLst>
          </p:cNvPr>
          <p:cNvSpPr txBox="1"/>
          <p:nvPr/>
        </p:nvSpPr>
        <p:spPr>
          <a:xfrm>
            <a:off x="7719370" y="36055721"/>
            <a:ext cx="6849565" cy="954107"/>
          </a:xfrm>
          <a:prstGeom prst="rect">
            <a:avLst/>
          </a:prstGeom>
          <a:noFill/>
        </p:spPr>
        <p:txBody>
          <a:bodyPr wrap="square">
            <a:spAutoFit/>
          </a:bodyPr>
          <a:lstStyle/>
          <a:p>
            <a:r>
              <a:rPr lang="en-US" altLang="ko-KR" sz="2800" b="1">
                <a:latin typeface="Arial" panose="020B0604020202020204" pitchFamily="34" charset="0"/>
                <a:cs typeface="Arial" panose="020B0604020202020204" pitchFamily="34" charset="0"/>
              </a:rPr>
              <a:t>Fig. 4. Simulated phase difference; Simulated gain.</a:t>
            </a:r>
            <a:endParaRPr lang="ko-KR" altLang="en-US" sz="2800" b="1">
              <a:latin typeface="Arial" panose="020B0604020202020204" pitchFamily="34" charset="0"/>
              <a:cs typeface="Arial" panose="020B0604020202020204" pitchFamily="34" charset="0"/>
            </a:endParaRPr>
          </a:p>
        </p:txBody>
      </p:sp>
      <p:sp>
        <p:nvSpPr>
          <p:cNvPr id="1363" name="TextBox 1362">
            <a:extLst>
              <a:ext uri="{FF2B5EF4-FFF2-40B4-BE49-F238E27FC236}">
                <a16:creationId xmlns:a16="http://schemas.microsoft.com/office/drawing/2014/main" id="{071B3B4D-646F-43D7-B14A-67BAB59511F8}"/>
              </a:ext>
            </a:extLst>
          </p:cNvPr>
          <p:cNvSpPr txBox="1"/>
          <p:nvPr/>
        </p:nvSpPr>
        <p:spPr>
          <a:xfrm>
            <a:off x="27435" y="37218800"/>
            <a:ext cx="14877315" cy="3842077"/>
          </a:xfrm>
          <a:prstGeom prst="rect">
            <a:avLst/>
          </a:prstGeom>
          <a:noFill/>
        </p:spPr>
        <p:txBody>
          <a:bodyPr wrap="square" rtlCol="0">
            <a:spAutoFit/>
          </a:bodyPr>
          <a:lstStyle/>
          <a:p>
            <a:pPr marL="928687" indent="-457200">
              <a:spcBef>
                <a:spcPts val="1448"/>
              </a:spcBef>
              <a:buFont typeface="Wingdings" panose="05000000000000000000" pitchFamily="2" charset="2"/>
              <a:buChar char="Ø"/>
              <a:tabLst>
                <a:tab pos="9855268" algn="l"/>
                <a:tab pos="9921276" algn="l"/>
              </a:tabLst>
            </a:pPr>
            <a:r>
              <a:rPr lang="en-US" altLang="ko-KR" sz="3200" b="1">
                <a:latin typeface="Arial" panose="020B0604020202020204" pitchFamily="34" charset="0"/>
                <a:cs typeface="Arial" panose="020B0604020202020204" pitchFamily="34" charset="0"/>
              </a:rPr>
              <a:t>Push-Push Sub-Harmonic Double-Balanced Mixers</a:t>
            </a:r>
          </a:p>
          <a:p>
            <a:pPr marL="1162050" lvl="1" indent="-361950">
              <a:buFont typeface="Arial" panose="020B0604020202020204" pitchFamily="34" charset="0"/>
              <a:buChar char="−"/>
              <a:tabLst>
                <a:tab pos="9855268" algn="l"/>
                <a:tab pos="9921276" algn="l"/>
              </a:tabLst>
            </a:pPr>
            <a:r>
              <a:rPr lang="en-US" altLang="ko-KR" sz="2800">
                <a:solidFill>
                  <a:srgbClr val="0070C0"/>
                </a:solidFill>
                <a:latin typeface="Arial" panose="020B0604020202020204" pitchFamily="34" charset="0"/>
                <a:cs typeface="Arial" panose="020B0604020202020204" pitchFamily="34" charset="0"/>
              </a:rPr>
              <a:t>The conversion gain </a:t>
            </a:r>
            <a:r>
              <a:rPr lang="en-US" altLang="ko-KR" sz="2800">
                <a:latin typeface="Arial" panose="020B0604020202020204" pitchFamily="34" charset="0"/>
                <a:cs typeface="Arial" panose="020B0604020202020204" pitchFamily="34" charset="0"/>
              </a:rPr>
              <a:t>is improved by </a:t>
            </a:r>
            <a:r>
              <a:rPr lang="en-US" altLang="ko-KR" sz="2800">
                <a:solidFill>
                  <a:srgbClr val="0070C0"/>
                </a:solidFill>
                <a:latin typeface="Arial" panose="020B0604020202020204" pitchFamily="34" charset="0"/>
                <a:cs typeface="Arial" panose="020B0604020202020204" pitchFamily="34" charset="0"/>
              </a:rPr>
              <a:t>3 dB </a:t>
            </a:r>
            <a:r>
              <a:rPr lang="en-US" altLang="ko-KR" sz="2800">
                <a:latin typeface="Arial" panose="020B0604020202020204" pitchFamily="34" charset="0"/>
                <a:cs typeface="Arial" panose="020B0604020202020204" pitchFamily="34" charset="0"/>
              </a:rPr>
              <a:t>through </a:t>
            </a:r>
            <a:r>
              <a:rPr lang="en-US" altLang="ko-KR" sz="2800">
                <a:solidFill>
                  <a:srgbClr val="0070C0"/>
                </a:solidFill>
                <a:latin typeface="Arial" panose="020B0604020202020204" pitchFamily="34" charset="0"/>
                <a:cs typeface="Arial" panose="020B0604020202020204" pitchFamily="34" charset="0"/>
              </a:rPr>
              <a:t>the reduction of the body </a:t>
            </a:r>
            <a:r>
              <a:rPr lang="en-US" altLang="ko-KR" sz="2800">
                <a:latin typeface="Arial" panose="020B0604020202020204" pitchFamily="34" charset="0"/>
                <a:cs typeface="Arial" panose="020B0604020202020204" pitchFamily="34" charset="0"/>
              </a:rPr>
              <a:t>voltage in quad-transistors and </a:t>
            </a:r>
            <a:r>
              <a:rPr lang="en-US" altLang="ko-KR" sz="2800">
                <a:solidFill>
                  <a:srgbClr val="0070C0"/>
                </a:solidFill>
                <a:latin typeface="Arial" panose="020B0604020202020204" pitchFamily="34" charset="0"/>
                <a:cs typeface="Arial" panose="020B0604020202020204" pitchFamily="34" charset="0"/>
              </a:rPr>
              <a:t>the addition of an LC series circuit</a:t>
            </a:r>
            <a:r>
              <a:rPr lang="en-US" altLang="ko-KR" sz="2800">
                <a:latin typeface="Arial" panose="020B0604020202020204" pitchFamily="34" charset="0"/>
                <a:cs typeface="Arial" panose="020B0604020202020204" pitchFamily="34" charset="0"/>
              </a:rPr>
              <a:t>.</a:t>
            </a:r>
          </a:p>
          <a:p>
            <a:pPr marL="1162050" lvl="1" indent="-361950">
              <a:buFont typeface="Arial" panose="020B0604020202020204" pitchFamily="34" charset="0"/>
              <a:buChar char="−"/>
              <a:tabLst>
                <a:tab pos="9855268" algn="l"/>
                <a:tab pos="9921276" algn="l"/>
              </a:tabLst>
            </a:pPr>
            <a:r>
              <a:rPr lang="en-US" altLang="ko-KR" sz="2800">
                <a:solidFill>
                  <a:srgbClr val="0070C0"/>
                </a:solidFill>
                <a:latin typeface="Arial" panose="020B0604020202020204" pitchFamily="34" charset="0"/>
                <a:cs typeface="Arial" panose="020B0604020202020204" pitchFamily="34" charset="0"/>
              </a:rPr>
              <a:t>Reduces size </a:t>
            </a:r>
            <a:r>
              <a:rPr lang="en-US" altLang="ko-KR" sz="2800">
                <a:latin typeface="Arial" panose="020B0604020202020204" pitchFamily="34" charset="0"/>
                <a:cs typeface="Arial" panose="020B0604020202020204" pitchFamily="34" charset="0"/>
              </a:rPr>
              <a:t>by requiring LO frequency</a:t>
            </a:r>
            <a:r>
              <a:rPr lang="ko-KR" altLang="en-US" sz="2800">
                <a:latin typeface="Arial" panose="020B0604020202020204" pitchFamily="34" charset="0"/>
                <a:cs typeface="Arial" panose="020B0604020202020204" pitchFamily="34" charset="0"/>
              </a:rPr>
              <a:t> </a:t>
            </a:r>
            <a:r>
              <a:rPr lang="en-US" altLang="ko-KR" sz="2800">
                <a:latin typeface="Arial" panose="020B0604020202020204" pitchFamily="34" charset="0"/>
                <a:cs typeface="Arial" panose="020B0604020202020204" pitchFamily="34" charset="0"/>
              </a:rPr>
              <a:t>that is half of RF frequency.</a:t>
            </a:r>
          </a:p>
          <a:p>
            <a:pPr marL="928687" indent="-457200">
              <a:spcBef>
                <a:spcPts val="1448"/>
              </a:spcBef>
              <a:buFont typeface="Wingdings" panose="05000000000000000000" pitchFamily="2" charset="2"/>
              <a:buChar char="Ø"/>
              <a:tabLst>
                <a:tab pos="9855268" algn="l"/>
                <a:tab pos="9921276" algn="l"/>
              </a:tabLst>
            </a:pPr>
            <a:r>
              <a:rPr lang="en-US" altLang="ko-KR" sz="3200" b="1">
                <a:latin typeface="Arial" panose="020B0604020202020204" pitchFamily="34" charset="0"/>
                <a:cs typeface="Arial" panose="020B0604020202020204" pitchFamily="34" charset="0"/>
              </a:rPr>
              <a:t>Low-Loss 0/45º Generator with Phase Controllability</a:t>
            </a:r>
          </a:p>
          <a:p>
            <a:pPr marL="1162050" lvl="1" indent="-361950">
              <a:buFont typeface="Arial" panose="020B0604020202020204" pitchFamily="34" charset="0"/>
              <a:buChar char="−"/>
              <a:tabLst>
                <a:tab pos="9855268" algn="l"/>
                <a:tab pos="9921276" algn="l"/>
              </a:tabLst>
            </a:pPr>
            <a:r>
              <a:rPr lang="en-US" altLang="ko-KR" sz="2800">
                <a:latin typeface="Arial" panose="020B0604020202020204" pitchFamily="34" charset="0"/>
                <a:cs typeface="Arial" panose="020B0604020202020204" pitchFamily="34" charset="0"/>
              </a:rPr>
              <a:t>employs </a:t>
            </a:r>
            <a:r>
              <a:rPr lang="en-US" altLang="ko-KR" sz="2800">
                <a:solidFill>
                  <a:srgbClr val="0070C0"/>
                </a:solidFill>
                <a:latin typeface="Arial" panose="020B0604020202020204" pitchFamily="34" charset="0"/>
                <a:cs typeface="Arial" panose="020B0604020202020204" pitchFamily="34" charset="0"/>
              </a:rPr>
              <a:t>a Wilkinson power divider </a:t>
            </a:r>
            <a:r>
              <a:rPr lang="en-US" altLang="ko-KR" sz="2800">
                <a:latin typeface="Arial" panose="020B0604020202020204" pitchFamily="34" charset="0"/>
                <a:cs typeface="Arial" panose="020B0604020202020204" pitchFamily="34" charset="0"/>
              </a:rPr>
              <a:t>and a </a:t>
            </a:r>
            <a:r>
              <a:rPr lang="en-US" altLang="ko-KR" sz="2800">
                <a:solidFill>
                  <a:srgbClr val="0070C0"/>
                </a:solidFill>
                <a:latin typeface="Arial" panose="020B0604020202020204" pitchFamily="34" charset="0"/>
                <a:cs typeface="Arial" panose="020B0604020202020204" pitchFamily="34" charset="0"/>
              </a:rPr>
              <a:t>transmission line </a:t>
            </a:r>
            <a:r>
              <a:rPr lang="en-US" altLang="ko-KR" sz="2800">
                <a:latin typeface="Arial" panose="020B0604020202020204" pitchFamily="34" charset="0"/>
                <a:cs typeface="Arial" panose="020B0604020202020204" pitchFamily="34" charset="0"/>
              </a:rPr>
              <a:t>terminated with </a:t>
            </a:r>
            <a:r>
              <a:rPr lang="en-US" altLang="ko-KR" sz="2800">
                <a:solidFill>
                  <a:srgbClr val="0070C0"/>
                </a:solidFill>
                <a:latin typeface="Arial" panose="020B0604020202020204" pitchFamily="34" charset="0"/>
                <a:cs typeface="Arial" panose="020B0604020202020204" pitchFamily="34" charset="0"/>
              </a:rPr>
              <a:t>capacitive loads </a:t>
            </a:r>
            <a:r>
              <a:rPr lang="en-US" altLang="ko-KR" sz="2800">
                <a:latin typeface="Arial" panose="020B0604020202020204" pitchFamily="34" charset="0"/>
                <a:cs typeface="Arial" panose="020B0604020202020204" pitchFamily="34" charset="0"/>
              </a:rPr>
              <a:t>for </a:t>
            </a:r>
            <a:r>
              <a:rPr lang="en-US" altLang="ko-KR" sz="2800">
                <a:solidFill>
                  <a:srgbClr val="0070C0"/>
                </a:solidFill>
                <a:latin typeface="Arial" panose="020B0604020202020204" pitchFamily="34" charset="0"/>
                <a:cs typeface="Arial" panose="020B0604020202020204" pitchFamily="34" charset="0"/>
              </a:rPr>
              <a:t>low loss and phase controllability</a:t>
            </a:r>
            <a:r>
              <a:rPr lang="en-US" altLang="ko-KR" sz="2800">
                <a:latin typeface="Arial" panose="020B0604020202020204" pitchFamily="34" charset="0"/>
                <a:cs typeface="Arial" panose="020B0604020202020204" pitchFamily="34" charset="0"/>
              </a:rPr>
              <a:t>, which can necessitate only a 2-stage LO buffer amplifiers, as opposed to a 3-stage configuration.</a:t>
            </a:r>
          </a:p>
        </p:txBody>
      </p:sp>
      <p:cxnSp>
        <p:nvCxnSpPr>
          <p:cNvPr id="161" name="직선 연결선 160">
            <a:extLst>
              <a:ext uri="{FF2B5EF4-FFF2-40B4-BE49-F238E27FC236}">
                <a16:creationId xmlns:a16="http://schemas.microsoft.com/office/drawing/2014/main" id="{710F8639-07D0-4417-AA9B-EBF2A64D3BDD}"/>
              </a:ext>
            </a:extLst>
          </p:cNvPr>
          <p:cNvCxnSpPr/>
          <p:nvPr/>
        </p:nvCxnSpPr>
        <p:spPr>
          <a:xfrm flipH="1">
            <a:off x="13365412" y="15290527"/>
            <a:ext cx="0" cy="360000"/>
          </a:xfrm>
          <a:prstGeom prst="line">
            <a:avLst/>
          </a:prstGeom>
          <a:noFill/>
          <a:ln w="38100" cap="flat" cmpd="sng" algn="ctr">
            <a:solidFill>
              <a:srgbClr val="000000"/>
            </a:solidFill>
            <a:prstDash val="solid"/>
          </a:ln>
          <a:effectLst/>
        </p:spPr>
      </p:cxnSp>
      <p:grpSp>
        <p:nvGrpSpPr>
          <p:cNvPr id="165" name="그룹 164">
            <a:extLst>
              <a:ext uri="{FF2B5EF4-FFF2-40B4-BE49-F238E27FC236}">
                <a16:creationId xmlns:a16="http://schemas.microsoft.com/office/drawing/2014/main" id="{C7215FEF-D9AA-47EC-81F4-9EE95594D795}"/>
              </a:ext>
            </a:extLst>
          </p:cNvPr>
          <p:cNvGrpSpPr/>
          <p:nvPr/>
        </p:nvGrpSpPr>
        <p:grpSpPr>
          <a:xfrm flipH="1">
            <a:off x="13629702" y="15006921"/>
            <a:ext cx="530976" cy="180000"/>
            <a:chOff x="5351206" y="1966692"/>
            <a:chExt cx="530976" cy="180000"/>
          </a:xfrm>
        </p:grpSpPr>
        <p:cxnSp>
          <p:nvCxnSpPr>
            <p:cNvPr id="166" name="직선 연결선 165">
              <a:extLst>
                <a:ext uri="{FF2B5EF4-FFF2-40B4-BE49-F238E27FC236}">
                  <a16:creationId xmlns:a16="http://schemas.microsoft.com/office/drawing/2014/main" id="{4E9A3A20-6078-4E04-A735-4AB273405D05}"/>
                </a:ext>
              </a:extLst>
            </p:cNvPr>
            <p:cNvCxnSpPr/>
            <p:nvPr/>
          </p:nvCxnSpPr>
          <p:spPr>
            <a:xfrm>
              <a:off x="5522182" y="2055507"/>
              <a:ext cx="360000" cy="0"/>
            </a:xfrm>
            <a:prstGeom prst="line">
              <a:avLst/>
            </a:prstGeom>
            <a:noFill/>
            <a:ln w="38100" cap="flat" cmpd="sng" algn="ctr">
              <a:solidFill>
                <a:srgbClr val="000000"/>
              </a:solidFill>
              <a:prstDash val="solid"/>
            </a:ln>
            <a:effectLst/>
          </p:spPr>
        </p:cxnSp>
        <p:sp>
          <p:nvSpPr>
            <p:cNvPr id="167" name="타원 166">
              <a:extLst>
                <a:ext uri="{FF2B5EF4-FFF2-40B4-BE49-F238E27FC236}">
                  <a16:creationId xmlns:a16="http://schemas.microsoft.com/office/drawing/2014/main" id="{58E1094B-0931-4438-9172-B51CDBFB1804}"/>
                </a:ext>
              </a:extLst>
            </p:cNvPr>
            <p:cNvSpPr/>
            <p:nvPr/>
          </p:nvSpPr>
          <p:spPr>
            <a:xfrm>
              <a:off x="5351206" y="1966692"/>
              <a:ext cx="180000" cy="180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grpSp>
      <p:grpSp>
        <p:nvGrpSpPr>
          <p:cNvPr id="175" name="그룹 174">
            <a:extLst>
              <a:ext uri="{FF2B5EF4-FFF2-40B4-BE49-F238E27FC236}">
                <a16:creationId xmlns:a16="http://schemas.microsoft.com/office/drawing/2014/main" id="{C4854841-7531-400A-87DA-24D5F67FEAB7}"/>
              </a:ext>
            </a:extLst>
          </p:cNvPr>
          <p:cNvGrpSpPr/>
          <p:nvPr/>
        </p:nvGrpSpPr>
        <p:grpSpPr>
          <a:xfrm>
            <a:off x="13028293" y="14790440"/>
            <a:ext cx="648000" cy="648000"/>
            <a:chOff x="7266451" y="1680232"/>
            <a:chExt cx="792000" cy="792000"/>
          </a:xfrm>
        </p:grpSpPr>
        <p:sp>
          <p:nvSpPr>
            <p:cNvPr id="176" name="타원 175">
              <a:extLst>
                <a:ext uri="{FF2B5EF4-FFF2-40B4-BE49-F238E27FC236}">
                  <a16:creationId xmlns:a16="http://schemas.microsoft.com/office/drawing/2014/main" id="{A77ACDE4-8D39-4CF2-BF10-9D6713B35DA5}"/>
                </a:ext>
              </a:extLst>
            </p:cNvPr>
            <p:cNvSpPr/>
            <p:nvPr/>
          </p:nvSpPr>
          <p:spPr>
            <a:xfrm>
              <a:off x="7266451" y="1680232"/>
              <a:ext cx="792000" cy="792000"/>
            </a:xfrm>
            <a:prstGeom prst="ellipse">
              <a:avLst/>
            </a:prstGeom>
            <a:solidFill>
              <a:srgbClr val="FFFFFF"/>
            </a:solidFill>
            <a:ln w="381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Calibri"/>
                <a:ea typeface="맑은 고딕" panose="020B0503020000020004" pitchFamily="50" charset="-127"/>
                <a:cs typeface="+mn-cs"/>
              </a:endParaRPr>
            </a:p>
          </p:txBody>
        </p:sp>
        <p:cxnSp>
          <p:nvCxnSpPr>
            <p:cNvPr id="177" name="직선 연결선 176">
              <a:extLst>
                <a:ext uri="{FF2B5EF4-FFF2-40B4-BE49-F238E27FC236}">
                  <a16:creationId xmlns:a16="http://schemas.microsoft.com/office/drawing/2014/main" id="{6230AAFD-055D-4852-BA0B-C698A92DA9EE}"/>
                </a:ext>
              </a:extLst>
            </p:cNvPr>
            <p:cNvCxnSpPr>
              <a:stCxn id="176" idx="1"/>
              <a:endCxn id="176" idx="5"/>
            </p:cNvCxnSpPr>
            <p:nvPr/>
          </p:nvCxnSpPr>
          <p:spPr>
            <a:xfrm>
              <a:off x="7382437" y="1796218"/>
              <a:ext cx="560028" cy="560028"/>
            </a:xfrm>
            <a:prstGeom prst="line">
              <a:avLst/>
            </a:prstGeom>
            <a:noFill/>
            <a:ln w="38100" cap="flat" cmpd="sng" algn="ctr">
              <a:solidFill>
                <a:srgbClr val="000000"/>
              </a:solidFill>
              <a:prstDash val="solid"/>
            </a:ln>
            <a:effectLst/>
          </p:spPr>
        </p:cxnSp>
        <p:cxnSp>
          <p:nvCxnSpPr>
            <p:cNvPr id="178" name="직선 연결선 177">
              <a:extLst>
                <a:ext uri="{FF2B5EF4-FFF2-40B4-BE49-F238E27FC236}">
                  <a16:creationId xmlns:a16="http://schemas.microsoft.com/office/drawing/2014/main" id="{F36C0021-CC95-4EBD-9A12-DFF3F4325181}"/>
                </a:ext>
              </a:extLst>
            </p:cNvPr>
            <p:cNvCxnSpPr>
              <a:stCxn id="176" idx="7"/>
              <a:endCxn id="176" idx="3"/>
            </p:cNvCxnSpPr>
            <p:nvPr/>
          </p:nvCxnSpPr>
          <p:spPr>
            <a:xfrm flipH="1">
              <a:off x="7382437" y="1796218"/>
              <a:ext cx="560028" cy="560028"/>
            </a:xfrm>
            <a:prstGeom prst="line">
              <a:avLst/>
            </a:prstGeom>
            <a:noFill/>
            <a:ln w="38100" cap="flat" cmpd="sng" algn="ctr">
              <a:solidFill>
                <a:srgbClr val="000000"/>
              </a:solidFill>
              <a:prstDash val="solid"/>
            </a:ln>
            <a:effectLst/>
          </p:spPr>
        </p:cxnSp>
      </p:grpSp>
      <p:sp>
        <p:nvSpPr>
          <p:cNvPr id="182" name="TextBox 181">
            <a:extLst>
              <a:ext uri="{FF2B5EF4-FFF2-40B4-BE49-F238E27FC236}">
                <a16:creationId xmlns:a16="http://schemas.microsoft.com/office/drawing/2014/main" id="{0661785F-67DD-47E8-9DDC-5069D6AB2F13}"/>
              </a:ext>
            </a:extLst>
          </p:cNvPr>
          <p:cNvSpPr txBox="1"/>
          <p:nvPr/>
        </p:nvSpPr>
        <p:spPr>
          <a:xfrm>
            <a:off x="13968739" y="14597219"/>
            <a:ext cx="573725"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ko-KR"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rPr>
              <a:t>RF</a:t>
            </a:r>
            <a:endParaRPr kumimoji="0" lang="ko-KR" altLang="en-US" sz="2400" b="1" i="0" u="none" strike="noStrike" kern="0" cap="none" spc="0" normalizeH="0" baseline="0" noProof="0">
              <a:ln>
                <a:noFill/>
              </a:ln>
              <a:solidFill>
                <a:srgbClr val="0070C0"/>
              </a:solidFill>
              <a:effectLst/>
              <a:uLnTx/>
              <a:uFillTx/>
              <a:latin typeface="Franklin Gothic Book" panose="020B0503020102020204" pitchFamily="34" charset="0"/>
              <a:cs typeface="Arial" charset="0"/>
            </a:endParaRPr>
          </a:p>
        </p:txBody>
      </p:sp>
      <p:sp>
        <p:nvSpPr>
          <p:cNvPr id="185" name="직사각형 184">
            <a:extLst>
              <a:ext uri="{FF2B5EF4-FFF2-40B4-BE49-F238E27FC236}">
                <a16:creationId xmlns:a16="http://schemas.microsoft.com/office/drawing/2014/main" id="{C4093F2A-35BE-495B-9392-973390281A9B}"/>
              </a:ext>
            </a:extLst>
          </p:cNvPr>
          <p:cNvSpPr/>
          <p:nvPr/>
        </p:nvSpPr>
        <p:spPr>
          <a:xfrm>
            <a:off x="12087926" y="15337592"/>
            <a:ext cx="822215" cy="58252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a:solidFill>
                  <a:schemeClr val="tx1"/>
                </a:solidFill>
                <a:latin typeface="Arial" panose="020B0604020202020204" pitchFamily="34" charset="0"/>
                <a:cs typeface="Arial" panose="020B0604020202020204" pitchFamily="34" charset="0"/>
              </a:rPr>
              <a:t>x N</a:t>
            </a:r>
            <a:endParaRPr lang="ko-KR" altLang="en-US" sz="2400">
              <a:solidFill>
                <a:schemeClr val="tx1"/>
              </a:solidFill>
              <a:latin typeface="Arial" panose="020B0604020202020204" pitchFamily="34" charset="0"/>
              <a:cs typeface="Arial" panose="020B0604020202020204" pitchFamily="34" charset="0"/>
            </a:endParaRPr>
          </a:p>
        </p:txBody>
      </p:sp>
      <p:pic>
        <p:nvPicPr>
          <p:cNvPr id="198" name="그래픽 197" descr="활짝 웃는 얼굴(윤곽선) 단색으로 채워진">
            <a:extLst>
              <a:ext uri="{FF2B5EF4-FFF2-40B4-BE49-F238E27FC236}">
                <a16:creationId xmlns:a16="http://schemas.microsoft.com/office/drawing/2014/main" id="{6728ECCD-C870-4EA7-AC7B-6CAB6BB862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81750" y="16663903"/>
            <a:ext cx="720000" cy="720000"/>
          </a:xfrm>
          <a:prstGeom prst="rect">
            <a:avLst/>
          </a:prstGeom>
        </p:spPr>
      </p:pic>
      <p:sp>
        <p:nvSpPr>
          <p:cNvPr id="456" name="TextBox 455">
            <a:extLst>
              <a:ext uri="{FF2B5EF4-FFF2-40B4-BE49-F238E27FC236}">
                <a16:creationId xmlns:a16="http://schemas.microsoft.com/office/drawing/2014/main" id="{EC0DE46E-0B51-49E1-97F4-77B0C3E2CBE8}"/>
              </a:ext>
            </a:extLst>
          </p:cNvPr>
          <p:cNvSpPr txBox="1"/>
          <p:nvPr/>
        </p:nvSpPr>
        <p:spPr>
          <a:xfrm>
            <a:off x="15480326" y="15346115"/>
            <a:ext cx="8300269" cy="523220"/>
          </a:xfrm>
          <a:prstGeom prst="rect">
            <a:avLst/>
          </a:prstGeom>
          <a:noFill/>
        </p:spPr>
        <p:txBody>
          <a:bodyPr wrap="square">
            <a:spAutoFit/>
          </a:bodyPr>
          <a:lstStyle/>
          <a:p>
            <a:r>
              <a:rPr lang="en-US" altLang="ko-KR" sz="2800" b="1">
                <a:latin typeface="Arial" panose="020B0604020202020204" pitchFamily="34" charset="0"/>
                <a:cs typeface="Arial" panose="020B0604020202020204" pitchFamily="34" charset="0"/>
              </a:rPr>
              <a:t>Fig. 5. Schematic of frequency multipliers.</a:t>
            </a:r>
            <a:endParaRPr lang="ko-KR" altLang="en-US" sz="2800" b="1">
              <a:latin typeface="Arial" panose="020B0604020202020204" pitchFamily="34" charset="0"/>
              <a:cs typeface="Arial" panose="020B0604020202020204" pitchFamily="34" charset="0"/>
            </a:endParaRPr>
          </a:p>
        </p:txBody>
      </p:sp>
      <p:sp>
        <p:nvSpPr>
          <p:cNvPr id="1364" name="Text Box 3">
            <a:extLst>
              <a:ext uri="{FF2B5EF4-FFF2-40B4-BE49-F238E27FC236}">
                <a16:creationId xmlns:a16="http://schemas.microsoft.com/office/drawing/2014/main" id="{6E7A2283-8B6C-4CB7-B8A0-D381DB853492}"/>
              </a:ext>
            </a:extLst>
          </p:cNvPr>
          <p:cNvSpPr txBox="1">
            <a:spLocks noChangeArrowheads="1"/>
          </p:cNvSpPr>
          <p:nvPr/>
        </p:nvSpPr>
        <p:spPr bwMode="auto">
          <a:xfrm>
            <a:off x="15224095" y="17990563"/>
            <a:ext cx="13990595" cy="80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44037" tIns="34063" rIns="315344" bIns="34063">
            <a:spAutoFit/>
          </a:bodyPr>
          <a:lstStyle>
            <a:lvl1pPr defTabSz="908050">
              <a:defRPr sz="4000" b="1">
                <a:solidFill>
                  <a:srgbClr val="003399"/>
                </a:solidFill>
                <a:latin typeface="Arial" panose="020B0604020202020204" pitchFamily="34" charset="0"/>
              </a:defRPr>
            </a:lvl1pPr>
            <a:lvl2pPr marL="1873250" indent="-441325" defTabSz="908050">
              <a:defRPr sz="4000" b="1">
                <a:solidFill>
                  <a:srgbClr val="003399"/>
                </a:solidFill>
                <a:latin typeface="Arial" panose="020B0604020202020204" pitchFamily="34" charset="0"/>
              </a:defRPr>
            </a:lvl2pPr>
            <a:lvl3pPr marL="2800350" indent="-447675" defTabSz="908050">
              <a:defRPr sz="4000" b="1">
                <a:solidFill>
                  <a:srgbClr val="003399"/>
                </a:solidFill>
                <a:latin typeface="Arial" panose="020B0604020202020204" pitchFamily="34" charset="0"/>
              </a:defRPr>
            </a:lvl3pPr>
            <a:lvl4pPr marL="3722688" indent="-447675" defTabSz="908050">
              <a:defRPr sz="4000" b="1">
                <a:solidFill>
                  <a:srgbClr val="003399"/>
                </a:solidFill>
                <a:latin typeface="Arial" panose="020B0604020202020204" pitchFamily="34" charset="0"/>
              </a:defRPr>
            </a:lvl4pPr>
            <a:lvl5pPr marL="4659313" indent="-461963" defTabSz="908050">
              <a:defRPr sz="4000" b="1">
                <a:solidFill>
                  <a:srgbClr val="003399"/>
                </a:solidFill>
                <a:latin typeface="Arial" panose="020B0604020202020204" pitchFamily="34" charset="0"/>
              </a:defRPr>
            </a:lvl5pPr>
            <a:lvl6pPr marL="5116513" indent="-461963" defTabSz="908050" eaLnBrk="0" fontAlgn="base" hangingPunct="0">
              <a:spcBef>
                <a:spcPct val="0"/>
              </a:spcBef>
              <a:spcAft>
                <a:spcPct val="0"/>
              </a:spcAft>
              <a:defRPr sz="4000" b="1">
                <a:solidFill>
                  <a:srgbClr val="003399"/>
                </a:solidFill>
                <a:latin typeface="Arial" panose="020B0604020202020204" pitchFamily="34" charset="0"/>
              </a:defRPr>
            </a:lvl6pPr>
            <a:lvl7pPr marL="5573713" indent="-461963" defTabSz="908050" eaLnBrk="0" fontAlgn="base" hangingPunct="0">
              <a:spcBef>
                <a:spcPct val="0"/>
              </a:spcBef>
              <a:spcAft>
                <a:spcPct val="0"/>
              </a:spcAft>
              <a:defRPr sz="4000" b="1">
                <a:solidFill>
                  <a:srgbClr val="003399"/>
                </a:solidFill>
                <a:latin typeface="Arial" panose="020B0604020202020204" pitchFamily="34" charset="0"/>
              </a:defRPr>
            </a:lvl7pPr>
            <a:lvl8pPr marL="6030913" indent="-461963" defTabSz="908050" eaLnBrk="0" fontAlgn="base" hangingPunct="0">
              <a:spcBef>
                <a:spcPct val="0"/>
              </a:spcBef>
              <a:spcAft>
                <a:spcPct val="0"/>
              </a:spcAft>
              <a:defRPr sz="4000" b="1">
                <a:solidFill>
                  <a:srgbClr val="003399"/>
                </a:solidFill>
                <a:latin typeface="Arial" panose="020B0604020202020204" pitchFamily="34" charset="0"/>
              </a:defRPr>
            </a:lvl8pPr>
            <a:lvl9pPr marL="6488113" indent="-461963" defTabSz="908050" eaLnBrk="0" fontAlgn="base" hangingPunct="0">
              <a:spcBef>
                <a:spcPct val="0"/>
              </a:spcBef>
              <a:spcAft>
                <a:spcPct val="0"/>
              </a:spcAft>
              <a:defRPr sz="4000" b="1">
                <a:solidFill>
                  <a:srgbClr val="003399"/>
                </a:solidFill>
                <a:latin typeface="Arial" panose="020B0604020202020204" pitchFamily="34" charset="0"/>
              </a:defRPr>
            </a:lvl9pPr>
          </a:lstStyle>
          <a:p>
            <a:pPr algn="just"/>
            <a:r>
              <a:rPr lang="en-US" altLang="ko-KR" sz="4800">
                <a:solidFill>
                  <a:srgbClr val="D73888"/>
                </a:solidFill>
                <a:ea typeface="나눔고딕" panose="020D0604000000000000" pitchFamily="50" charset="-127"/>
                <a:cs typeface="Arial" panose="020B0604020202020204" pitchFamily="34" charset="0"/>
              </a:rPr>
              <a:t>Measurement</a:t>
            </a:r>
            <a:endParaRPr lang="en-US" altLang="ko-KR">
              <a:solidFill>
                <a:srgbClr val="D73888"/>
              </a:solidFill>
              <a:ea typeface="나눔고딕" panose="020D0604000000000000" pitchFamily="50" charset="-127"/>
              <a:cs typeface="Arial" panose="020B0604020202020204" pitchFamily="34" charset="0"/>
            </a:endParaRPr>
          </a:p>
        </p:txBody>
      </p:sp>
      <p:sp>
        <p:nvSpPr>
          <p:cNvPr id="1365" name="사각형: 둥근 모서리 155">
            <a:extLst>
              <a:ext uri="{FF2B5EF4-FFF2-40B4-BE49-F238E27FC236}">
                <a16:creationId xmlns:a16="http://schemas.microsoft.com/office/drawing/2014/main" id="{6E4F25D9-23C2-4CE4-ABBA-A029B30DE53C}"/>
              </a:ext>
            </a:extLst>
          </p:cNvPr>
          <p:cNvSpPr/>
          <p:nvPr/>
        </p:nvSpPr>
        <p:spPr>
          <a:xfrm>
            <a:off x="15427811" y="18905623"/>
            <a:ext cx="14256000" cy="21884030"/>
          </a:xfrm>
          <a:prstGeom prst="roundRect">
            <a:avLst>
              <a:gd name="adj" fmla="val 5731"/>
            </a:avLst>
          </a:prstGeom>
          <a:solidFill>
            <a:schemeClr val="bg1"/>
          </a:solidFill>
          <a:ln w="6350">
            <a:solidFill>
              <a:schemeClr val="bg1">
                <a:lumMod val="85000"/>
              </a:schemeClr>
            </a:solidFill>
          </a:ln>
          <a:effectLst>
            <a:outerShdw blurRad="190500" dist="114300" dir="2700000" algn="tr" rotWithShape="0">
              <a:schemeClr val="tx2">
                <a:lumMod val="7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73050" marR="0" lvl="0" indent="-171450" algn="l" defTabSz="914400" rtl="0" eaLnBrk="1" fontAlgn="auto" latinLnBrk="1" hangingPunct="1">
              <a:lnSpc>
                <a:spcPct val="150000"/>
              </a:lnSpc>
              <a:spcBef>
                <a:spcPts val="0"/>
              </a:spcBef>
              <a:spcAft>
                <a:spcPts val="0"/>
              </a:spcAft>
              <a:buClr>
                <a:srgbClr val="2FA8F7"/>
              </a:buClr>
              <a:buSzTx/>
              <a:buFont typeface="Wingdings" panose="05000000000000000000" pitchFamily="2" charset="2"/>
              <a:buChar char="§"/>
              <a:tabLst/>
              <a:defRPr/>
            </a:pPr>
            <a:endParaRPr kumimoji="0" lang="ko-KR" altLang="en-US" sz="1100" b="0" i="0" u="none" strike="noStrike" kern="1200" cap="none" spc="-200" normalizeH="0" baseline="0" noProof="0" dirty="0">
              <a:ln>
                <a:noFill/>
              </a:ln>
              <a:gradFill flip="none" rotWithShape="1">
                <a:gsLst>
                  <a:gs pos="0">
                    <a:prstClr val="black">
                      <a:lumMod val="85000"/>
                      <a:lumOff val="15000"/>
                    </a:prstClr>
                  </a:gs>
                  <a:gs pos="100000">
                    <a:prstClr val="black">
                      <a:lumMod val="85000"/>
                      <a:lumOff val="15000"/>
                    </a:prstClr>
                  </a:gs>
                </a:gsLst>
                <a:lin ang="13500000" scaled="1"/>
                <a:tileRect/>
              </a:gradFill>
              <a:effectLst/>
              <a:uLnTx/>
              <a:uFillTx/>
              <a:latin typeface="맑은 고딕" panose="020B0503020000020004" pitchFamily="50" charset="-127"/>
              <a:ea typeface="맑은 고딕" panose="020B0503020000020004" pitchFamily="50" charset="-127"/>
              <a:cs typeface="+mn-cs"/>
            </a:endParaRPr>
          </a:p>
        </p:txBody>
      </p:sp>
      <p:grpSp>
        <p:nvGrpSpPr>
          <p:cNvPr id="624" name="그룹 623">
            <a:extLst>
              <a:ext uri="{FF2B5EF4-FFF2-40B4-BE49-F238E27FC236}">
                <a16:creationId xmlns:a16="http://schemas.microsoft.com/office/drawing/2014/main" id="{222C1056-772E-4009-BE66-32D0D1CD8AB2}"/>
              </a:ext>
            </a:extLst>
          </p:cNvPr>
          <p:cNvGrpSpPr/>
          <p:nvPr/>
        </p:nvGrpSpPr>
        <p:grpSpPr>
          <a:xfrm>
            <a:off x="16011644" y="19209049"/>
            <a:ext cx="5619813" cy="2952000"/>
            <a:chOff x="971600" y="1203598"/>
            <a:chExt cx="3870779" cy="2268000"/>
          </a:xfrm>
        </p:grpSpPr>
        <p:pic>
          <p:nvPicPr>
            <p:cNvPr id="625" name="그림 624">
              <a:extLst>
                <a:ext uri="{FF2B5EF4-FFF2-40B4-BE49-F238E27FC236}">
                  <a16:creationId xmlns:a16="http://schemas.microsoft.com/office/drawing/2014/main" id="{770B9FC9-2182-47DA-B1CB-02A36805638E}"/>
                </a:ext>
              </a:extLst>
            </p:cNvPr>
            <p:cNvPicPr>
              <a:picLocks noChangeAspect="1"/>
            </p:cNvPicPr>
            <p:nvPr/>
          </p:nvPicPr>
          <p:blipFill>
            <a:blip r:embed="rId13"/>
            <a:stretch>
              <a:fillRect/>
            </a:stretch>
          </p:blipFill>
          <p:spPr>
            <a:xfrm>
              <a:off x="971600" y="1203598"/>
              <a:ext cx="3870779" cy="2268000"/>
            </a:xfrm>
            <a:prstGeom prst="rect">
              <a:avLst/>
            </a:prstGeom>
          </p:spPr>
        </p:pic>
        <p:sp>
          <p:nvSpPr>
            <p:cNvPr id="626" name="직사각형 625">
              <a:extLst>
                <a:ext uri="{FF2B5EF4-FFF2-40B4-BE49-F238E27FC236}">
                  <a16:creationId xmlns:a16="http://schemas.microsoft.com/office/drawing/2014/main" id="{FD38D0DB-DC0B-41DF-B224-F229057D0DF7}"/>
                </a:ext>
              </a:extLst>
            </p:cNvPr>
            <p:cNvSpPr/>
            <p:nvPr/>
          </p:nvSpPr>
          <p:spPr>
            <a:xfrm>
              <a:off x="2955095" y="2082260"/>
              <a:ext cx="541070" cy="550718"/>
            </a:xfrm>
            <a:prstGeom prst="rect">
              <a:avLst/>
            </a:prstGeom>
            <a:noFill/>
            <a:ln w="28575" cap="flat" cmpd="sng" algn="ctr">
              <a:solidFill>
                <a:srgbClr val="0000FF"/>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627" name="직사각형 626">
              <a:extLst>
                <a:ext uri="{FF2B5EF4-FFF2-40B4-BE49-F238E27FC236}">
                  <a16:creationId xmlns:a16="http://schemas.microsoft.com/office/drawing/2014/main" id="{B14D9BC7-CD9D-4F2C-A759-27F1D8C8D60B}"/>
                </a:ext>
              </a:extLst>
            </p:cNvPr>
            <p:cNvSpPr/>
            <p:nvPr/>
          </p:nvSpPr>
          <p:spPr>
            <a:xfrm>
              <a:off x="3541508" y="2074312"/>
              <a:ext cx="454428" cy="569446"/>
            </a:xfrm>
            <a:prstGeom prst="rect">
              <a:avLst/>
            </a:prstGeom>
            <a:noFill/>
            <a:ln w="28575" cap="flat" cmpd="sng" algn="ctr">
              <a:solidFill>
                <a:srgbClr val="0000FF"/>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sp>
          <p:nvSpPr>
            <p:cNvPr id="628" name="TextBox 627">
              <a:extLst>
                <a:ext uri="{FF2B5EF4-FFF2-40B4-BE49-F238E27FC236}">
                  <a16:creationId xmlns:a16="http://schemas.microsoft.com/office/drawing/2014/main" id="{C91D871C-8FED-44B8-A6FD-483E1C090457}"/>
                </a:ext>
              </a:extLst>
            </p:cNvPr>
            <p:cNvSpPr txBox="1"/>
            <p:nvPr/>
          </p:nvSpPr>
          <p:spPr>
            <a:xfrm>
              <a:off x="3479175" y="2438771"/>
              <a:ext cx="602694" cy="449278"/>
            </a:xfrm>
            <a:prstGeom prst="rect">
              <a:avLst/>
            </a:prstGeom>
            <a:noFill/>
            <a:ln>
              <a:noFill/>
            </a:ln>
          </p:spPr>
          <p:txBody>
            <a:bodyPr wrap="square" rtlCol="0">
              <a:spAutoFit/>
            </a:bodyPr>
            <a:lstStyle/>
            <a:p>
              <a:pPr algn="ctr"/>
              <a:r>
                <a:rPr lang="en-US" altLang="ko-KR" sz="1600" b="1">
                  <a:solidFill>
                    <a:prstClr val="black"/>
                  </a:solidFill>
                  <a:latin typeface="Arial" panose="020B0604020202020204" pitchFamily="34" charset="0"/>
                  <a:ea typeface="맑은 고딕" panose="020B0503020000020004" pitchFamily="50" charset="-127"/>
                  <a:cs typeface="Arial" panose="020B0604020202020204" pitchFamily="34" charset="0"/>
                </a:rPr>
                <a:t>mixer</a:t>
              </a:r>
            </a:p>
            <a:p>
              <a:pPr algn="ctr"/>
              <a:r>
                <a:rPr lang="en-US" altLang="ko-KR" sz="1600" b="1">
                  <a:solidFill>
                    <a:prstClr val="black"/>
                  </a:solidFill>
                  <a:latin typeface="Arial" panose="020B0604020202020204" pitchFamily="34" charset="0"/>
                  <a:ea typeface="맑은 고딕" panose="020B0503020000020004" pitchFamily="50" charset="-127"/>
                  <a:cs typeface="Arial" panose="020B0604020202020204" pitchFamily="34" charset="0"/>
                </a:rPr>
                <a:t>+balun</a:t>
              </a:r>
              <a:endParaRPr lang="ko-KR" altLang="en-US" sz="1600" b="1">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629" name="TextBox 628">
              <a:extLst>
                <a:ext uri="{FF2B5EF4-FFF2-40B4-BE49-F238E27FC236}">
                  <a16:creationId xmlns:a16="http://schemas.microsoft.com/office/drawing/2014/main" id="{F7400A3D-3BDE-4D44-8916-A4009913D299}"/>
                </a:ext>
              </a:extLst>
            </p:cNvPr>
            <p:cNvSpPr txBox="1"/>
            <p:nvPr/>
          </p:nvSpPr>
          <p:spPr>
            <a:xfrm>
              <a:off x="1874373" y="2436062"/>
              <a:ext cx="936104" cy="393830"/>
            </a:xfrm>
            <a:prstGeom prst="rect">
              <a:avLst/>
            </a:prstGeom>
            <a:noFill/>
            <a:ln>
              <a:noFill/>
            </a:ln>
          </p:spPr>
          <p:txBody>
            <a:bodyPr wrap="square" rtlCol="0">
              <a:spAutoFit/>
            </a:bodyPr>
            <a:lstStyle/>
            <a:p>
              <a:pPr algn="ctr"/>
              <a:r>
                <a:rPr lang="en-US" altLang="ko-KR" sz="1600" b="1">
                  <a:solidFill>
                    <a:prstClr val="black"/>
                  </a:solidFill>
                  <a:latin typeface="Arial" panose="020B0604020202020204" pitchFamily="34" charset="0"/>
                  <a:ea typeface="맑은 고딕" panose="020B0503020000020004" pitchFamily="50" charset="-127"/>
                  <a:cs typeface="Arial" panose="020B0604020202020204" pitchFamily="34" charset="0"/>
                </a:rPr>
                <a:t>LO generation</a:t>
              </a:r>
              <a:endParaRPr lang="ko-KR" altLang="en-US" sz="1600" b="1">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sp>
          <p:nvSpPr>
            <p:cNvPr id="630" name="TextBox 629">
              <a:extLst>
                <a:ext uri="{FF2B5EF4-FFF2-40B4-BE49-F238E27FC236}">
                  <a16:creationId xmlns:a16="http://schemas.microsoft.com/office/drawing/2014/main" id="{9BE77441-1A6E-4A08-8900-7D1CECD895D0}"/>
                </a:ext>
              </a:extLst>
            </p:cNvPr>
            <p:cNvSpPr txBox="1"/>
            <p:nvPr/>
          </p:nvSpPr>
          <p:spPr>
            <a:xfrm>
              <a:off x="2896118" y="2426107"/>
              <a:ext cx="653973" cy="449278"/>
            </a:xfrm>
            <a:prstGeom prst="rect">
              <a:avLst/>
            </a:prstGeom>
            <a:noFill/>
            <a:ln>
              <a:noFill/>
            </a:ln>
          </p:spPr>
          <p:txBody>
            <a:bodyPr wrap="square" rtlCol="0">
              <a:spAutoFit/>
            </a:bodyPr>
            <a:lstStyle/>
            <a:p>
              <a:pPr algn="ctr"/>
              <a:r>
                <a:rPr lang="en-US" altLang="ko-KR" sz="1600" b="1">
                  <a:solidFill>
                    <a:prstClr val="black"/>
                  </a:solidFill>
                  <a:latin typeface="Arial" panose="020B0604020202020204" pitchFamily="34" charset="0"/>
                  <a:ea typeface="맑은 고딕" panose="020B0503020000020004" pitchFamily="50" charset="-127"/>
                  <a:cs typeface="Arial" panose="020B0604020202020204" pitchFamily="34" charset="0"/>
                </a:rPr>
                <a:t>2-stage</a:t>
              </a:r>
            </a:p>
            <a:p>
              <a:pPr algn="ctr"/>
              <a:r>
                <a:rPr lang="en-US" altLang="ko-KR" sz="1600" b="1">
                  <a:solidFill>
                    <a:prstClr val="black"/>
                  </a:solidFill>
                  <a:latin typeface="Arial" panose="020B0604020202020204" pitchFamily="34" charset="0"/>
                  <a:ea typeface="맑은 고딕" panose="020B0503020000020004" pitchFamily="50" charset="-127"/>
                  <a:cs typeface="Arial" panose="020B0604020202020204" pitchFamily="34" charset="0"/>
                </a:rPr>
                <a:t>buffer</a:t>
              </a:r>
              <a:endParaRPr lang="ko-KR" altLang="en-US" sz="1600" b="1">
                <a:solidFill>
                  <a:prstClr val="black"/>
                </a:solidFill>
                <a:latin typeface="Arial" panose="020B0604020202020204" pitchFamily="34" charset="0"/>
                <a:ea typeface="맑은 고딕" panose="020B0503020000020004" pitchFamily="50" charset="-127"/>
                <a:cs typeface="Arial" panose="020B0604020202020204" pitchFamily="34" charset="0"/>
              </a:endParaRPr>
            </a:p>
          </p:txBody>
        </p:sp>
        <p:cxnSp>
          <p:nvCxnSpPr>
            <p:cNvPr id="631" name="직선 화살표 연결선 630">
              <a:extLst>
                <a:ext uri="{FF2B5EF4-FFF2-40B4-BE49-F238E27FC236}">
                  <a16:creationId xmlns:a16="http://schemas.microsoft.com/office/drawing/2014/main" id="{7B5CD205-209B-42F5-B744-CBAF3154B8C6}"/>
                </a:ext>
              </a:extLst>
            </p:cNvPr>
            <p:cNvCxnSpPr/>
            <p:nvPr/>
          </p:nvCxnSpPr>
          <p:spPr>
            <a:xfrm>
              <a:off x="1801656" y="1785848"/>
              <a:ext cx="4366" cy="1224000"/>
            </a:xfrm>
            <a:prstGeom prst="straightConnector1">
              <a:avLst/>
            </a:prstGeom>
            <a:noFill/>
            <a:ln w="38100" cap="flat" cmpd="sng" algn="ctr">
              <a:solidFill>
                <a:sysClr val="window" lastClr="FFFFFF"/>
              </a:solidFill>
              <a:prstDash val="solid"/>
              <a:miter lim="800000"/>
              <a:headEnd type="triangle"/>
              <a:tailEnd type="triangle"/>
            </a:ln>
            <a:effectLst/>
          </p:spPr>
        </p:cxnSp>
        <p:cxnSp>
          <p:nvCxnSpPr>
            <p:cNvPr id="632" name="직선 화살표 연결선 631">
              <a:extLst>
                <a:ext uri="{FF2B5EF4-FFF2-40B4-BE49-F238E27FC236}">
                  <a16:creationId xmlns:a16="http://schemas.microsoft.com/office/drawing/2014/main" id="{F8486A72-65A5-40AD-A311-E4BDA2A0EBB0}"/>
                </a:ext>
              </a:extLst>
            </p:cNvPr>
            <p:cNvCxnSpPr/>
            <p:nvPr/>
          </p:nvCxnSpPr>
          <p:spPr>
            <a:xfrm flipH="1">
              <a:off x="1576979" y="2023848"/>
              <a:ext cx="2556000" cy="35135"/>
            </a:xfrm>
            <a:prstGeom prst="straightConnector1">
              <a:avLst/>
            </a:prstGeom>
            <a:noFill/>
            <a:ln w="38100" cap="flat" cmpd="sng" algn="ctr">
              <a:solidFill>
                <a:sysClr val="window" lastClr="FFFFFF"/>
              </a:solidFill>
              <a:prstDash val="solid"/>
              <a:miter lim="800000"/>
              <a:headEnd type="triangle"/>
              <a:tailEnd type="triangle"/>
            </a:ln>
            <a:effectLst/>
          </p:spPr>
        </p:cxnSp>
        <p:sp>
          <p:nvSpPr>
            <p:cNvPr id="633" name="TextBox 632">
              <a:extLst>
                <a:ext uri="{FF2B5EF4-FFF2-40B4-BE49-F238E27FC236}">
                  <a16:creationId xmlns:a16="http://schemas.microsoft.com/office/drawing/2014/main" id="{264D9945-3CC6-4637-8FED-32A3F89CFA71}"/>
                </a:ext>
              </a:extLst>
            </p:cNvPr>
            <p:cNvSpPr txBox="1"/>
            <p:nvPr/>
          </p:nvSpPr>
          <p:spPr>
            <a:xfrm>
              <a:off x="2540874" y="1497723"/>
              <a:ext cx="1098089" cy="354694"/>
            </a:xfrm>
            <a:prstGeom prst="rect">
              <a:avLst/>
            </a:prstGeom>
            <a:noFill/>
          </p:spPr>
          <p:txBody>
            <a:bodyPr wrap="square" rtlCol="0">
              <a:spAutoFit/>
            </a:bodyPr>
            <a:lstStyle/>
            <a:p>
              <a:r>
                <a:rPr lang="en-US" altLang="ko-KR" sz="2400" b="1">
                  <a:solidFill>
                    <a:schemeClr val="bg1"/>
                  </a:solidFill>
                  <a:latin typeface="Arial" panose="020B0604020202020204" pitchFamily="34" charset="0"/>
                  <a:ea typeface="맑은 고딕" panose="020B0503020000020004" pitchFamily="50" charset="-127"/>
                  <a:cs typeface="Arial" panose="020B0604020202020204" pitchFamily="34" charset="0"/>
                </a:rPr>
                <a:t>1.34 mm</a:t>
              </a:r>
              <a:endParaRPr lang="ko-KR" altLang="en-US" sz="2400" b="1">
                <a:solidFill>
                  <a:schemeClr val="bg1"/>
                </a:solidFill>
                <a:latin typeface="Arial" panose="020B0604020202020204" pitchFamily="34" charset="0"/>
                <a:ea typeface="맑은 고딕" panose="020B0503020000020004" pitchFamily="50" charset="-127"/>
                <a:cs typeface="Arial" panose="020B0604020202020204" pitchFamily="34" charset="0"/>
              </a:endParaRPr>
            </a:p>
          </p:txBody>
        </p:sp>
        <p:sp>
          <p:nvSpPr>
            <p:cNvPr id="634" name="TextBox 633">
              <a:extLst>
                <a:ext uri="{FF2B5EF4-FFF2-40B4-BE49-F238E27FC236}">
                  <a16:creationId xmlns:a16="http://schemas.microsoft.com/office/drawing/2014/main" id="{5660FCC6-3B38-4D0A-9366-AB5282F921CE}"/>
                </a:ext>
              </a:extLst>
            </p:cNvPr>
            <p:cNvSpPr txBox="1"/>
            <p:nvPr/>
          </p:nvSpPr>
          <p:spPr>
            <a:xfrm>
              <a:off x="1066805" y="2882104"/>
              <a:ext cx="1107599" cy="401986"/>
            </a:xfrm>
            <a:prstGeom prst="rect">
              <a:avLst/>
            </a:prstGeom>
            <a:noFill/>
          </p:spPr>
          <p:txBody>
            <a:bodyPr wrap="square" rtlCol="0">
              <a:spAutoFit/>
            </a:bodyPr>
            <a:lstStyle/>
            <a:p>
              <a:r>
                <a:rPr lang="en-US" altLang="ko-KR" sz="2800" b="1" dirty="0">
                  <a:solidFill>
                    <a:schemeClr val="bg1"/>
                  </a:solidFill>
                  <a:latin typeface="Arial" panose="020B0604020202020204" pitchFamily="34" charset="0"/>
                  <a:ea typeface="맑은 고딕" panose="020B0503020000020004" pitchFamily="50" charset="-127"/>
                  <a:cs typeface="Arial" panose="020B0604020202020204" pitchFamily="34" charset="0"/>
                </a:rPr>
                <a:t>0.64 mm</a:t>
              </a:r>
              <a:endParaRPr lang="ko-KR" altLang="en-US" sz="2800" b="1" dirty="0">
                <a:solidFill>
                  <a:schemeClr val="bg1"/>
                </a:solidFill>
                <a:latin typeface="Arial" panose="020B0604020202020204" pitchFamily="34" charset="0"/>
                <a:ea typeface="맑은 고딕" panose="020B0503020000020004" pitchFamily="50" charset="-127"/>
                <a:cs typeface="Arial" panose="020B0604020202020204" pitchFamily="34" charset="0"/>
              </a:endParaRPr>
            </a:p>
          </p:txBody>
        </p:sp>
        <p:sp>
          <p:nvSpPr>
            <p:cNvPr id="635" name="직사각형 634">
              <a:extLst>
                <a:ext uri="{FF2B5EF4-FFF2-40B4-BE49-F238E27FC236}">
                  <a16:creationId xmlns:a16="http://schemas.microsoft.com/office/drawing/2014/main" id="{4183D163-B4B5-4B71-8273-04463F06CAAB}"/>
                </a:ext>
              </a:extLst>
            </p:cNvPr>
            <p:cNvSpPr/>
            <p:nvPr/>
          </p:nvSpPr>
          <p:spPr>
            <a:xfrm>
              <a:off x="1727684" y="2083246"/>
              <a:ext cx="1179305" cy="549732"/>
            </a:xfrm>
            <a:prstGeom prst="rect">
              <a:avLst/>
            </a:prstGeom>
            <a:noFill/>
            <a:ln w="28575" cap="flat" cmpd="sng" algn="ctr">
              <a:solidFill>
                <a:srgbClr val="0000FF"/>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Arial" panose="020B0604020202020204" pitchFamily="34" charset="0"/>
                <a:ea typeface="맑은 고딕" panose="020B0503020000020004" pitchFamily="50" charset="-127"/>
                <a:cs typeface="Arial" panose="020B0604020202020204" pitchFamily="34" charset="0"/>
              </a:endParaRPr>
            </a:p>
          </p:txBody>
        </p:sp>
      </p:grpSp>
      <p:pic>
        <p:nvPicPr>
          <p:cNvPr id="636" name="그림 635">
            <a:extLst>
              <a:ext uri="{FF2B5EF4-FFF2-40B4-BE49-F238E27FC236}">
                <a16:creationId xmlns:a16="http://schemas.microsoft.com/office/drawing/2014/main" id="{10E3291F-4440-460B-BAFC-81B083E6922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017935" y="22970418"/>
            <a:ext cx="5607229" cy="2952000"/>
          </a:xfrm>
          <a:prstGeom prst="rect">
            <a:avLst/>
          </a:prstGeom>
        </p:spPr>
      </p:pic>
      <p:grpSp>
        <p:nvGrpSpPr>
          <p:cNvPr id="727" name="그룹 726">
            <a:extLst>
              <a:ext uri="{FF2B5EF4-FFF2-40B4-BE49-F238E27FC236}">
                <a16:creationId xmlns:a16="http://schemas.microsoft.com/office/drawing/2014/main" id="{CE5DF77B-D2BE-4CEA-A0FF-B49DC75AC100}"/>
              </a:ext>
            </a:extLst>
          </p:cNvPr>
          <p:cNvGrpSpPr/>
          <p:nvPr/>
        </p:nvGrpSpPr>
        <p:grpSpPr>
          <a:xfrm>
            <a:off x="21965213" y="18979724"/>
            <a:ext cx="7199393" cy="3227161"/>
            <a:chOff x="3524973" y="1311696"/>
            <a:chExt cx="4280759" cy="2267734"/>
          </a:xfrm>
        </p:grpSpPr>
        <p:grpSp>
          <p:nvGrpSpPr>
            <p:cNvPr id="728" name="그룹 727">
              <a:extLst>
                <a:ext uri="{FF2B5EF4-FFF2-40B4-BE49-F238E27FC236}">
                  <a16:creationId xmlns:a16="http://schemas.microsoft.com/office/drawing/2014/main" id="{B4ECD356-71A9-4A1C-9584-A5AE8BB9FAB4}"/>
                </a:ext>
              </a:extLst>
            </p:cNvPr>
            <p:cNvGrpSpPr/>
            <p:nvPr/>
          </p:nvGrpSpPr>
          <p:grpSpPr>
            <a:xfrm>
              <a:off x="5642741" y="1311696"/>
              <a:ext cx="1211741" cy="759886"/>
              <a:chOff x="655608" y="2388223"/>
              <a:chExt cx="1211741" cy="759886"/>
            </a:xfrm>
          </p:grpSpPr>
          <p:sp>
            <p:nvSpPr>
              <p:cNvPr id="805" name="직사각형 804">
                <a:extLst>
                  <a:ext uri="{FF2B5EF4-FFF2-40B4-BE49-F238E27FC236}">
                    <a16:creationId xmlns:a16="http://schemas.microsoft.com/office/drawing/2014/main" id="{EA2ADFB7-9695-4D97-B934-CC285906BA5A}"/>
                  </a:ext>
                </a:extLst>
              </p:cNvPr>
              <p:cNvSpPr/>
              <p:nvPr/>
            </p:nvSpPr>
            <p:spPr>
              <a:xfrm>
                <a:off x="743921" y="2788109"/>
                <a:ext cx="1015135" cy="3600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6" name="직사각형 805">
                <a:extLst>
                  <a:ext uri="{FF2B5EF4-FFF2-40B4-BE49-F238E27FC236}">
                    <a16:creationId xmlns:a16="http://schemas.microsoft.com/office/drawing/2014/main" id="{81BCB296-2AA8-4999-93F6-BD3F6E6423CE}"/>
                  </a:ext>
                </a:extLst>
              </p:cNvPr>
              <p:cNvSpPr/>
              <p:nvPr/>
            </p:nvSpPr>
            <p:spPr>
              <a:xfrm>
                <a:off x="785079" y="2828367"/>
                <a:ext cx="465920" cy="1800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7" name="직사각형 806">
                <a:extLst>
                  <a:ext uri="{FF2B5EF4-FFF2-40B4-BE49-F238E27FC236}">
                    <a16:creationId xmlns:a16="http://schemas.microsoft.com/office/drawing/2014/main" id="{34EE9DDB-35CB-4ACE-AF92-DA37888B8878}"/>
                  </a:ext>
                </a:extLst>
              </p:cNvPr>
              <p:cNvSpPr/>
              <p:nvPr/>
            </p:nvSpPr>
            <p:spPr>
              <a:xfrm>
                <a:off x="781308" y="3058401"/>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8" name="직사각형 807">
                <a:extLst>
                  <a:ext uri="{FF2B5EF4-FFF2-40B4-BE49-F238E27FC236}">
                    <a16:creationId xmlns:a16="http://schemas.microsoft.com/office/drawing/2014/main" id="{F1008FED-FB34-4F4C-B71E-7116C898B163}"/>
                  </a:ext>
                </a:extLst>
              </p:cNvPr>
              <p:cNvSpPr/>
              <p:nvPr/>
            </p:nvSpPr>
            <p:spPr>
              <a:xfrm>
                <a:off x="1296330" y="2830745"/>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9" name="직사각형 808">
                <a:extLst>
                  <a:ext uri="{FF2B5EF4-FFF2-40B4-BE49-F238E27FC236}">
                    <a16:creationId xmlns:a16="http://schemas.microsoft.com/office/drawing/2014/main" id="{CAF51655-5D16-4C8C-9840-5107E7A5CE3E}"/>
                  </a:ext>
                </a:extLst>
              </p:cNvPr>
              <p:cNvSpPr/>
              <p:nvPr/>
            </p:nvSpPr>
            <p:spPr>
              <a:xfrm>
                <a:off x="1448730" y="2832635"/>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10" name="직사각형 809">
                <a:extLst>
                  <a:ext uri="{FF2B5EF4-FFF2-40B4-BE49-F238E27FC236}">
                    <a16:creationId xmlns:a16="http://schemas.microsoft.com/office/drawing/2014/main" id="{3E50B32D-7627-4052-B023-99EF74390BC9}"/>
                  </a:ext>
                </a:extLst>
              </p:cNvPr>
              <p:cNvSpPr/>
              <p:nvPr/>
            </p:nvSpPr>
            <p:spPr>
              <a:xfrm>
                <a:off x="1601130" y="2832636"/>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11" name="직사각형 810">
                <a:extLst>
                  <a:ext uri="{FF2B5EF4-FFF2-40B4-BE49-F238E27FC236}">
                    <a16:creationId xmlns:a16="http://schemas.microsoft.com/office/drawing/2014/main" id="{C2EB1E7E-0DAE-4EA8-8290-D46C2976B7D9}"/>
                  </a:ext>
                </a:extLst>
              </p:cNvPr>
              <p:cNvSpPr/>
              <p:nvPr/>
            </p:nvSpPr>
            <p:spPr>
              <a:xfrm>
                <a:off x="1296334" y="2928380"/>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12" name="직사각형 811">
                <a:extLst>
                  <a:ext uri="{FF2B5EF4-FFF2-40B4-BE49-F238E27FC236}">
                    <a16:creationId xmlns:a16="http://schemas.microsoft.com/office/drawing/2014/main" id="{C9C25382-F1A2-4B22-AA55-29541E8ADE6F}"/>
                  </a:ext>
                </a:extLst>
              </p:cNvPr>
              <p:cNvSpPr/>
              <p:nvPr/>
            </p:nvSpPr>
            <p:spPr>
              <a:xfrm>
                <a:off x="1448734" y="2930270"/>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13" name="직사각형 812">
                <a:extLst>
                  <a:ext uri="{FF2B5EF4-FFF2-40B4-BE49-F238E27FC236}">
                    <a16:creationId xmlns:a16="http://schemas.microsoft.com/office/drawing/2014/main" id="{535D8B5E-95A1-405C-B95A-30DAAFEE3F3F}"/>
                  </a:ext>
                </a:extLst>
              </p:cNvPr>
              <p:cNvSpPr/>
              <p:nvPr/>
            </p:nvSpPr>
            <p:spPr>
              <a:xfrm>
                <a:off x="1601134" y="2930271"/>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14" name="TextBox 813">
                <a:extLst>
                  <a:ext uri="{FF2B5EF4-FFF2-40B4-BE49-F238E27FC236}">
                    <a16:creationId xmlns:a16="http://schemas.microsoft.com/office/drawing/2014/main" id="{B695B810-20CE-48AD-9C82-AC858A784B14}"/>
                  </a:ext>
                </a:extLst>
              </p:cNvPr>
              <p:cNvSpPr txBox="1"/>
              <p:nvPr/>
            </p:nvSpPr>
            <p:spPr>
              <a:xfrm>
                <a:off x="655608" y="2388223"/>
                <a:ext cx="1211741" cy="4109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Signal Generator</a:t>
                </a:r>
                <a:endParaRPr kumimoji="0" lang="en-US" altLang="ko-KR" sz="1600" b="1"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(Keysight N5183B)</a:t>
                </a:r>
                <a:endParaRPr kumimoji="0" lang="ko-KR" altLang="en-US" sz="1600" b="1"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sp>
            <p:nvSpPr>
              <p:cNvPr id="815" name="타원 814">
                <a:extLst>
                  <a:ext uri="{FF2B5EF4-FFF2-40B4-BE49-F238E27FC236}">
                    <a16:creationId xmlns:a16="http://schemas.microsoft.com/office/drawing/2014/main" id="{EA7F1D55-06D4-4CD9-BF30-CA1454637229}"/>
                  </a:ext>
                </a:extLst>
              </p:cNvPr>
              <p:cNvSpPr/>
              <p:nvPr/>
            </p:nvSpPr>
            <p:spPr>
              <a:xfrm>
                <a:off x="1657476" y="3060752"/>
                <a:ext cx="45719" cy="45719"/>
              </a:xfrm>
              <a:prstGeom prst="ellipse">
                <a:avLst/>
              </a:prstGeom>
              <a:solidFill>
                <a:sysClr val="window" lastClr="FFFFFF"/>
              </a:solidFill>
              <a:ln w="15875"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grpSp>
        <p:grpSp>
          <p:nvGrpSpPr>
            <p:cNvPr id="729" name="그룹 728">
              <a:extLst>
                <a:ext uri="{FF2B5EF4-FFF2-40B4-BE49-F238E27FC236}">
                  <a16:creationId xmlns:a16="http://schemas.microsoft.com/office/drawing/2014/main" id="{F0EBB440-3B65-48EF-9EFB-6228E2F989AA}"/>
                </a:ext>
              </a:extLst>
            </p:cNvPr>
            <p:cNvGrpSpPr/>
            <p:nvPr/>
          </p:nvGrpSpPr>
          <p:grpSpPr>
            <a:xfrm>
              <a:off x="3524973" y="2307370"/>
              <a:ext cx="1125688" cy="782201"/>
              <a:chOff x="705444" y="2365908"/>
              <a:chExt cx="1125688" cy="782201"/>
            </a:xfrm>
          </p:grpSpPr>
          <p:sp>
            <p:nvSpPr>
              <p:cNvPr id="794" name="직사각형 793">
                <a:extLst>
                  <a:ext uri="{FF2B5EF4-FFF2-40B4-BE49-F238E27FC236}">
                    <a16:creationId xmlns:a16="http://schemas.microsoft.com/office/drawing/2014/main" id="{D419BF63-A109-4194-BD30-18A37780FE9B}"/>
                  </a:ext>
                </a:extLst>
              </p:cNvPr>
              <p:cNvSpPr/>
              <p:nvPr/>
            </p:nvSpPr>
            <p:spPr>
              <a:xfrm>
                <a:off x="743921" y="2788109"/>
                <a:ext cx="1015135" cy="3600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5" name="직사각형 794">
                <a:extLst>
                  <a:ext uri="{FF2B5EF4-FFF2-40B4-BE49-F238E27FC236}">
                    <a16:creationId xmlns:a16="http://schemas.microsoft.com/office/drawing/2014/main" id="{2905D065-127B-44BD-99D4-E2D4C53CF099}"/>
                  </a:ext>
                </a:extLst>
              </p:cNvPr>
              <p:cNvSpPr/>
              <p:nvPr/>
            </p:nvSpPr>
            <p:spPr>
              <a:xfrm>
                <a:off x="785079" y="2828367"/>
                <a:ext cx="465920" cy="1800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6" name="직사각형 795">
                <a:extLst>
                  <a:ext uri="{FF2B5EF4-FFF2-40B4-BE49-F238E27FC236}">
                    <a16:creationId xmlns:a16="http://schemas.microsoft.com/office/drawing/2014/main" id="{CE20EC6F-E4B9-44B6-81E3-54F5C5A764EA}"/>
                  </a:ext>
                </a:extLst>
              </p:cNvPr>
              <p:cNvSpPr/>
              <p:nvPr/>
            </p:nvSpPr>
            <p:spPr>
              <a:xfrm>
                <a:off x="781308" y="3058401"/>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7" name="직사각형 796">
                <a:extLst>
                  <a:ext uri="{FF2B5EF4-FFF2-40B4-BE49-F238E27FC236}">
                    <a16:creationId xmlns:a16="http://schemas.microsoft.com/office/drawing/2014/main" id="{2AE233EA-06C5-409C-A662-7566D5D9E29F}"/>
                  </a:ext>
                </a:extLst>
              </p:cNvPr>
              <p:cNvSpPr/>
              <p:nvPr/>
            </p:nvSpPr>
            <p:spPr>
              <a:xfrm>
                <a:off x="1296330" y="2830745"/>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8" name="직사각형 797">
                <a:extLst>
                  <a:ext uri="{FF2B5EF4-FFF2-40B4-BE49-F238E27FC236}">
                    <a16:creationId xmlns:a16="http://schemas.microsoft.com/office/drawing/2014/main" id="{B3ABA6AB-22FF-4608-9950-05CE8812D36E}"/>
                  </a:ext>
                </a:extLst>
              </p:cNvPr>
              <p:cNvSpPr/>
              <p:nvPr/>
            </p:nvSpPr>
            <p:spPr>
              <a:xfrm>
                <a:off x="1448730" y="2832635"/>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99" name="직사각형 798">
                <a:extLst>
                  <a:ext uri="{FF2B5EF4-FFF2-40B4-BE49-F238E27FC236}">
                    <a16:creationId xmlns:a16="http://schemas.microsoft.com/office/drawing/2014/main" id="{7832F01C-F1E4-4A7D-947F-C720500C7CDB}"/>
                  </a:ext>
                </a:extLst>
              </p:cNvPr>
              <p:cNvSpPr/>
              <p:nvPr/>
            </p:nvSpPr>
            <p:spPr>
              <a:xfrm>
                <a:off x="1601130" y="2832636"/>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0" name="직사각형 799">
                <a:extLst>
                  <a:ext uri="{FF2B5EF4-FFF2-40B4-BE49-F238E27FC236}">
                    <a16:creationId xmlns:a16="http://schemas.microsoft.com/office/drawing/2014/main" id="{0EFBF75C-1463-42A6-9609-E869566233B7}"/>
                  </a:ext>
                </a:extLst>
              </p:cNvPr>
              <p:cNvSpPr/>
              <p:nvPr/>
            </p:nvSpPr>
            <p:spPr>
              <a:xfrm>
                <a:off x="1296334" y="2928380"/>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1" name="직사각형 800">
                <a:extLst>
                  <a:ext uri="{FF2B5EF4-FFF2-40B4-BE49-F238E27FC236}">
                    <a16:creationId xmlns:a16="http://schemas.microsoft.com/office/drawing/2014/main" id="{F0A1007E-603C-4B70-9A26-BB9A1391729C}"/>
                  </a:ext>
                </a:extLst>
              </p:cNvPr>
              <p:cNvSpPr/>
              <p:nvPr/>
            </p:nvSpPr>
            <p:spPr>
              <a:xfrm>
                <a:off x="1448734" y="2930270"/>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2" name="직사각형 801">
                <a:extLst>
                  <a:ext uri="{FF2B5EF4-FFF2-40B4-BE49-F238E27FC236}">
                    <a16:creationId xmlns:a16="http://schemas.microsoft.com/office/drawing/2014/main" id="{5A3AE657-E36D-488C-A162-F87BA50F9E4D}"/>
                  </a:ext>
                </a:extLst>
              </p:cNvPr>
              <p:cNvSpPr/>
              <p:nvPr/>
            </p:nvSpPr>
            <p:spPr>
              <a:xfrm>
                <a:off x="1601134" y="2930271"/>
                <a:ext cx="108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03" name="타원 802">
                <a:extLst>
                  <a:ext uri="{FF2B5EF4-FFF2-40B4-BE49-F238E27FC236}">
                    <a16:creationId xmlns:a16="http://schemas.microsoft.com/office/drawing/2014/main" id="{64C4A275-B2FD-4DAA-94B1-CC5725195988}"/>
                  </a:ext>
                </a:extLst>
              </p:cNvPr>
              <p:cNvSpPr/>
              <p:nvPr/>
            </p:nvSpPr>
            <p:spPr>
              <a:xfrm>
                <a:off x="1657476" y="3060752"/>
                <a:ext cx="45719" cy="45719"/>
              </a:xfrm>
              <a:prstGeom prst="ellipse">
                <a:avLst/>
              </a:prstGeom>
              <a:solidFill>
                <a:sysClr val="window" lastClr="FFFFFF"/>
              </a:solidFill>
              <a:ln w="15875"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804" name="TextBox 803">
                <a:extLst>
                  <a:ext uri="{FF2B5EF4-FFF2-40B4-BE49-F238E27FC236}">
                    <a16:creationId xmlns:a16="http://schemas.microsoft.com/office/drawing/2014/main" id="{FC1DB5C3-2812-4F7D-ACDB-0F430D366E5F}"/>
                  </a:ext>
                </a:extLst>
              </p:cNvPr>
              <p:cNvSpPr txBox="1"/>
              <p:nvPr/>
            </p:nvSpPr>
            <p:spPr>
              <a:xfrm>
                <a:off x="705444" y="2365908"/>
                <a:ext cx="1125688" cy="4109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Signal Generator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(Keysight N5183B)</a:t>
                </a:r>
                <a:endParaRPr kumimoji="0" lang="ko-KR" altLang="en-US" sz="1600" b="1"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grpSp>
        <p:grpSp>
          <p:nvGrpSpPr>
            <p:cNvPr id="730" name="그룹 729">
              <a:extLst>
                <a:ext uri="{FF2B5EF4-FFF2-40B4-BE49-F238E27FC236}">
                  <a16:creationId xmlns:a16="http://schemas.microsoft.com/office/drawing/2014/main" id="{046B1A2E-A8F8-41BA-A11A-9B7081923538}"/>
                </a:ext>
              </a:extLst>
            </p:cNvPr>
            <p:cNvGrpSpPr/>
            <p:nvPr/>
          </p:nvGrpSpPr>
          <p:grpSpPr>
            <a:xfrm>
              <a:off x="4528659" y="1349208"/>
              <a:ext cx="1153036" cy="987891"/>
              <a:chOff x="3826568" y="2778051"/>
              <a:chExt cx="1153036" cy="987891"/>
            </a:xfrm>
          </p:grpSpPr>
          <p:sp>
            <p:nvSpPr>
              <p:cNvPr id="783" name="직사각형 782">
                <a:extLst>
                  <a:ext uri="{FF2B5EF4-FFF2-40B4-BE49-F238E27FC236}">
                    <a16:creationId xmlns:a16="http://schemas.microsoft.com/office/drawing/2014/main" id="{87D8F3F9-DF6D-4112-A0EF-63CC5B61B5F2}"/>
                  </a:ext>
                </a:extLst>
              </p:cNvPr>
              <p:cNvSpPr/>
              <p:nvPr/>
            </p:nvSpPr>
            <p:spPr>
              <a:xfrm>
                <a:off x="3943096" y="3174220"/>
                <a:ext cx="950400" cy="5040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84" name="타원 783">
                <a:extLst>
                  <a:ext uri="{FF2B5EF4-FFF2-40B4-BE49-F238E27FC236}">
                    <a16:creationId xmlns:a16="http://schemas.microsoft.com/office/drawing/2014/main" id="{0E180BBB-0CDF-4575-833C-29B4B793FE73}"/>
                  </a:ext>
                </a:extLst>
              </p:cNvPr>
              <p:cNvSpPr/>
              <p:nvPr/>
            </p:nvSpPr>
            <p:spPr>
              <a:xfrm>
                <a:off x="4014028" y="3500425"/>
                <a:ext cx="79200" cy="79200"/>
              </a:xfrm>
              <a:prstGeom prst="ellipse">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85" name="타원 784">
                <a:extLst>
                  <a:ext uri="{FF2B5EF4-FFF2-40B4-BE49-F238E27FC236}">
                    <a16:creationId xmlns:a16="http://schemas.microsoft.com/office/drawing/2014/main" id="{C0201077-0686-4580-9638-CF25AAACCF0A}"/>
                  </a:ext>
                </a:extLst>
              </p:cNvPr>
              <p:cNvSpPr/>
              <p:nvPr/>
            </p:nvSpPr>
            <p:spPr>
              <a:xfrm>
                <a:off x="4223578" y="3500425"/>
                <a:ext cx="79200" cy="79200"/>
              </a:xfrm>
              <a:prstGeom prst="ellipse">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86" name="타원 785">
                <a:extLst>
                  <a:ext uri="{FF2B5EF4-FFF2-40B4-BE49-F238E27FC236}">
                    <a16:creationId xmlns:a16="http://schemas.microsoft.com/office/drawing/2014/main" id="{01DD7C0C-9F58-4ECA-8F0E-756F31220051}"/>
                  </a:ext>
                </a:extLst>
              </p:cNvPr>
              <p:cNvSpPr/>
              <p:nvPr/>
            </p:nvSpPr>
            <p:spPr>
              <a:xfrm>
                <a:off x="4426778" y="3500425"/>
                <a:ext cx="79200" cy="79200"/>
              </a:xfrm>
              <a:prstGeom prst="ellipse">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87" name="타원 786">
                <a:extLst>
                  <a:ext uri="{FF2B5EF4-FFF2-40B4-BE49-F238E27FC236}">
                    <a16:creationId xmlns:a16="http://schemas.microsoft.com/office/drawing/2014/main" id="{5B307547-6232-42FA-BDC5-B366CE5D7A4A}"/>
                  </a:ext>
                </a:extLst>
              </p:cNvPr>
              <p:cNvSpPr/>
              <p:nvPr/>
            </p:nvSpPr>
            <p:spPr>
              <a:xfrm>
                <a:off x="4642678" y="3500425"/>
                <a:ext cx="79200" cy="79200"/>
              </a:xfrm>
              <a:prstGeom prst="ellipse">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88" name="직사각형 787">
                <a:extLst>
                  <a:ext uri="{FF2B5EF4-FFF2-40B4-BE49-F238E27FC236}">
                    <a16:creationId xmlns:a16="http://schemas.microsoft.com/office/drawing/2014/main" id="{0079B708-0ECE-4A9B-AF3D-266C820B6281}"/>
                  </a:ext>
                </a:extLst>
              </p:cNvPr>
              <p:cNvSpPr/>
              <p:nvPr/>
            </p:nvSpPr>
            <p:spPr>
              <a:xfrm>
                <a:off x="4014028" y="3234297"/>
                <a:ext cx="792000" cy="1800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89" name="TextBox 788">
                <a:extLst>
                  <a:ext uri="{FF2B5EF4-FFF2-40B4-BE49-F238E27FC236}">
                    <a16:creationId xmlns:a16="http://schemas.microsoft.com/office/drawing/2014/main" id="{3F29DC3C-C8ED-4915-A734-40A0A87C5473}"/>
                  </a:ext>
                </a:extLst>
              </p:cNvPr>
              <p:cNvSpPr txBox="1"/>
              <p:nvPr/>
            </p:nvSpPr>
            <p:spPr>
              <a:xfrm>
                <a:off x="3826568" y="2778051"/>
                <a:ext cx="1153036" cy="4109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AWG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(Keysight M8195A)</a:t>
                </a:r>
                <a:endParaRPr kumimoji="0" lang="ko-KR" altLang="en-US" sz="1600" b="1"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sp>
            <p:nvSpPr>
              <p:cNvPr id="790" name="TextBox 789">
                <a:extLst>
                  <a:ext uri="{FF2B5EF4-FFF2-40B4-BE49-F238E27FC236}">
                    <a16:creationId xmlns:a16="http://schemas.microsoft.com/office/drawing/2014/main" id="{6F664099-6753-4397-B77E-C6600A8E0F53}"/>
                  </a:ext>
                </a:extLst>
              </p:cNvPr>
              <p:cNvSpPr txBox="1"/>
              <p:nvPr/>
            </p:nvSpPr>
            <p:spPr>
              <a:xfrm>
                <a:off x="4014028" y="3506412"/>
                <a:ext cx="290937" cy="2595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rPr>
                  <a:t>I+</a:t>
                </a:r>
                <a:endParaRPr kumimoji="0" lang="ko-KR"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sp>
            <p:nvSpPr>
              <p:cNvPr id="791" name="TextBox 790">
                <a:extLst>
                  <a:ext uri="{FF2B5EF4-FFF2-40B4-BE49-F238E27FC236}">
                    <a16:creationId xmlns:a16="http://schemas.microsoft.com/office/drawing/2014/main" id="{B84241DB-67E1-4BE9-ACD0-7A17B473E444}"/>
                  </a:ext>
                </a:extLst>
              </p:cNvPr>
              <p:cNvSpPr txBox="1"/>
              <p:nvPr/>
            </p:nvSpPr>
            <p:spPr>
              <a:xfrm>
                <a:off x="4223578" y="3506412"/>
                <a:ext cx="290109" cy="2595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rPr>
                  <a:t>I-</a:t>
                </a:r>
                <a:endParaRPr kumimoji="0" lang="ko-KR"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sp>
            <p:nvSpPr>
              <p:cNvPr id="792" name="TextBox 791">
                <a:extLst>
                  <a:ext uri="{FF2B5EF4-FFF2-40B4-BE49-F238E27FC236}">
                    <a16:creationId xmlns:a16="http://schemas.microsoft.com/office/drawing/2014/main" id="{85002150-3DAB-4559-A3D6-B36AAE667273}"/>
                  </a:ext>
                </a:extLst>
              </p:cNvPr>
              <p:cNvSpPr txBox="1"/>
              <p:nvPr/>
            </p:nvSpPr>
            <p:spPr>
              <a:xfrm>
                <a:off x="4406537" y="3501649"/>
                <a:ext cx="368687" cy="2595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Q+</a:t>
                </a:r>
                <a:endParaRPr kumimoji="0" lang="ko-KR"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sp>
            <p:nvSpPr>
              <p:cNvPr id="793" name="TextBox 792">
                <a:extLst>
                  <a:ext uri="{FF2B5EF4-FFF2-40B4-BE49-F238E27FC236}">
                    <a16:creationId xmlns:a16="http://schemas.microsoft.com/office/drawing/2014/main" id="{BE8C7A7B-46D6-4392-ACD9-CB8113B86565}"/>
                  </a:ext>
                </a:extLst>
              </p:cNvPr>
              <p:cNvSpPr txBox="1"/>
              <p:nvPr/>
            </p:nvSpPr>
            <p:spPr>
              <a:xfrm>
                <a:off x="4616087" y="3501649"/>
                <a:ext cx="324563" cy="2595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rPr>
                  <a:t>Q-</a:t>
                </a:r>
                <a:endParaRPr kumimoji="0" lang="ko-KR"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grpSp>
        <p:sp>
          <p:nvSpPr>
            <p:cNvPr id="731" name="직사각형 730">
              <a:extLst>
                <a:ext uri="{FF2B5EF4-FFF2-40B4-BE49-F238E27FC236}">
                  <a16:creationId xmlns:a16="http://schemas.microsoft.com/office/drawing/2014/main" id="{0631DFE4-4C5A-4B3E-9627-F2DAF8840991}"/>
                </a:ext>
              </a:extLst>
            </p:cNvPr>
            <p:cNvSpPr/>
            <p:nvPr/>
          </p:nvSpPr>
          <p:spPr>
            <a:xfrm>
              <a:off x="5236405" y="2813617"/>
              <a:ext cx="527997" cy="375807"/>
            </a:xfrm>
            <a:prstGeom prst="rect">
              <a:avLst/>
            </a:prstGeom>
            <a:solidFill>
              <a:sysClr val="window" lastClr="FFFFFF"/>
            </a:solidFill>
            <a:ln w="254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32" name="TextBox 731">
              <a:extLst>
                <a:ext uri="{FF2B5EF4-FFF2-40B4-BE49-F238E27FC236}">
                  <a16:creationId xmlns:a16="http://schemas.microsoft.com/office/drawing/2014/main" id="{E7D65175-75E6-4964-8741-38885849FA26}"/>
                </a:ext>
              </a:extLst>
            </p:cNvPr>
            <p:cNvSpPr txBox="1"/>
            <p:nvPr/>
          </p:nvSpPr>
          <p:spPr>
            <a:xfrm>
              <a:off x="5117028" y="3173516"/>
              <a:ext cx="743708" cy="23790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a:ln>
                    <a:noFill/>
                  </a:ln>
                  <a:solidFill>
                    <a:srgbClr val="0000FF"/>
                  </a:solidFill>
                  <a:effectLst/>
                  <a:uLnTx/>
                  <a:uFillTx/>
                  <a:latin typeface="Times New Roman" panose="02020603050405020304" pitchFamily="18" charset="0"/>
                  <a:ea typeface="나눔고딕"/>
                  <a:cs typeface="Times New Roman" panose="02020603050405020304" pitchFamily="18" charset="0"/>
                </a:rPr>
                <a:t>TX module</a:t>
              </a:r>
              <a:endParaRPr kumimoji="0" lang="ko-KR" altLang="en-US" sz="1600" b="1" i="0" u="none" strike="noStrike" kern="0" cap="none" spc="0" normalizeH="0" baseline="0" noProof="0" dirty="0">
                <a:ln>
                  <a:noFill/>
                </a:ln>
                <a:solidFill>
                  <a:srgbClr val="0000FF"/>
                </a:solidFill>
                <a:effectLst/>
                <a:uLnTx/>
                <a:uFillTx/>
                <a:latin typeface="Times New Roman" panose="02020603050405020304" pitchFamily="18" charset="0"/>
                <a:ea typeface="나눔고딕"/>
                <a:cs typeface="Times New Roman" panose="02020603050405020304" pitchFamily="18" charset="0"/>
              </a:endParaRPr>
            </a:p>
          </p:txBody>
        </p:sp>
        <p:sp>
          <p:nvSpPr>
            <p:cNvPr id="733" name="자유형 90">
              <a:extLst>
                <a:ext uri="{FF2B5EF4-FFF2-40B4-BE49-F238E27FC236}">
                  <a16:creationId xmlns:a16="http://schemas.microsoft.com/office/drawing/2014/main" id="{02890D34-2D18-44BE-BED6-44140A097E42}"/>
                </a:ext>
              </a:extLst>
            </p:cNvPr>
            <p:cNvSpPr/>
            <p:nvPr/>
          </p:nvSpPr>
          <p:spPr>
            <a:xfrm>
              <a:off x="4757927" y="2118996"/>
              <a:ext cx="671406" cy="693420"/>
            </a:xfrm>
            <a:custGeom>
              <a:avLst/>
              <a:gdLst>
                <a:gd name="connsiteX0" fmla="*/ 0 w 671406"/>
                <a:gd name="connsiteY0" fmla="*/ 0 h 693420"/>
                <a:gd name="connsiteX1" fmla="*/ 137160 w 671406"/>
                <a:gd name="connsiteY1" fmla="*/ 335280 h 693420"/>
                <a:gd name="connsiteX2" fmla="*/ 609600 w 671406"/>
                <a:gd name="connsiteY2" fmla="*/ 548640 h 693420"/>
                <a:gd name="connsiteX3" fmla="*/ 662940 w 671406"/>
                <a:gd name="connsiteY3" fmla="*/ 678180 h 693420"/>
                <a:gd name="connsiteX4" fmla="*/ 670560 w 671406"/>
                <a:gd name="connsiteY4" fmla="*/ 685800 h 693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06" h="693420">
                  <a:moveTo>
                    <a:pt x="0" y="0"/>
                  </a:moveTo>
                  <a:cubicBezTo>
                    <a:pt x="17780" y="121920"/>
                    <a:pt x="35560" y="243840"/>
                    <a:pt x="137160" y="335280"/>
                  </a:cubicBezTo>
                  <a:cubicBezTo>
                    <a:pt x="238760" y="426720"/>
                    <a:pt x="521970" y="491490"/>
                    <a:pt x="609600" y="548640"/>
                  </a:cubicBezTo>
                  <a:cubicBezTo>
                    <a:pt x="697230" y="605790"/>
                    <a:pt x="652780" y="655320"/>
                    <a:pt x="662940" y="678180"/>
                  </a:cubicBezTo>
                  <a:cubicBezTo>
                    <a:pt x="673100" y="701040"/>
                    <a:pt x="671830" y="693420"/>
                    <a:pt x="670560" y="685800"/>
                  </a:cubicBezTo>
                </a:path>
              </a:pathLst>
            </a:custGeom>
            <a:no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34" name="자유형 91">
              <a:extLst>
                <a:ext uri="{FF2B5EF4-FFF2-40B4-BE49-F238E27FC236}">
                  <a16:creationId xmlns:a16="http://schemas.microsoft.com/office/drawing/2014/main" id="{8C7A0D37-0316-4346-981F-A717623037E7}"/>
                </a:ext>
              </a:extLst>
            </p:cNvPr>
            <p:cNvSpPr/>
            <p:nvPr/>
          </p:nvSpPr>
          <p:spPr>
            <a:xfrm>
              <a:off x="4935490" y="2126616"/>
              <a:ext cx="534048" cy="678180"/>
            </a:xfrm>
            <a:custGeom>
              <a:avLst/>
              <a:gdLst>
                <a:gd name="connsiteX0" fmla="*/ 20557 w 534048"/>
                <a:gd name="connsiteY0" fmla="*/ 0 h 678180"/>
                <a:gd name="connsiteX1" fmla="*/ 51037 w 534048"/>
                <a:gd name="connsiteY1" fmla="*/ 320040 h 678180"/>
                <a:gd name="connsiteX2" fmla="*/ 462517 w 534048"/>
                <a:gd name="connsiteY2" fmla="*/ 495300 h 678180"/>
                <a:gd name="connsiteX3" fmla="*/ 531097 w 534048"/>
                <a:gd name="connsiteY3" fmla="*/ 678180 h 678180"/>
              </a:gdLst>
              <a:ahLst/>
              <a:cxnLst>
                <a:cxn ang="0">
                  <a:pos x="connsiteX0" y="connsiteY0"/>
                </a:cxn>
                <a:cxn ang="0">
                  <a:pos x="connsiteX1" y="connsiteY1"/>
                </a:cxn>
                <a:cxn ang="0">
                  <a:pos x="connsiteX2" y="connsiteY2"/>
                </a:cxn>
                <a:cxn ang="0">
                  <a:pos x="connsiteX3" y="connsiteY3"/>
                </a:cxn>
              </a:cxnLst>
              <a:rect l="l" t="t" r="r" b="b"/>
              <a:pathLst>
                <a:path w="534048" h="678180">
                  <a:moveTo>
                    <a:pt x="20557" y="0"/>
                  </a:moveTo>
                  <a:cubicBezTo>
                    <a:pt x="-1033" y="118745"/>
                    <a:pt x="-22623" y="237490"/>
                    <a:pt x="51037" y="320040"/>
                  </a:cubicBezTo>
                  <a:cubicBezTo>
                    <a:pt x="124697" y="402590"/>
                    <a:pt x="382507" y="435610"/>
                    <a:pt x="462517" y="495300"/>
                  </a:cubicBezTo>
                  <a:cubicBezTo>
                    <a:pt x="542527" y="554990"/>
                    <a:pt x="536812" y="616585"/>
                    <a:pt x="531097" y="678180"/>
                  </a:cubicBezTo>
                </a:path>
              </a:pathLst>
            </a:custGeom>
            <a:noFill/>
            <a:ln w="19050" cap="rnd" cmpd="sng" algn="ctr">
              <a:solidFill>
                <a:sysClr val="windowText" lastClr="000000">
                  <a:shade val="9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35" name="자유형 92">
              <a:extLst>
                <a:ext uri="{FF2B5EF4-FFF2-40B4-BE49-F238E27FC236}">
                  <a16:creationId xmlns:a16="http://schemas.microsoft.com/office/drawing/2014/main" id="{D411D009-3447-4B29-8436-20E9B208C5B0}"/>
                </a:ext>
              </a:extLst>
            </p:cNvPr>
            <p:cNvSpPr/>
            <p:nvPr/>
          </p:nvSpPr>
          <p:spPr>
            <a:xfrm>
              <a:off x="5133378" y="2149476"/>
              <a:ext cx="409764" cy="662940"/>
            </a:xfrm>
            <a:custGeom>
              <a:avLst/>
              <a:gdLst>
                <a:gd name="connsiteX0" fmla="*/ 36029 w 409764"/>
                <a:gd name="connsiteY0" fmla="*/ 0 h 662940"/>
                <a:gd name="connsiteX1" fmla="*/ 28409 w 409764"/>
                <a:gd name="connsiteY1" fmla="*/ 274320 h 662940"/>
                <a:gd name="connsiteX2" fmla="*/ 348449 w 409764"/>
                <a:gd name="connsiteY2" fmla="*/ 426720 h 662940"/>
                <a:gd name="connsiteX3" fmla="*/ 409409 w 409764"/>
                <a:gd name="connsiteY3" fmla="*/ 662940 h 662940"/>
              </a:gdLst>
              <a:ahLst/>
              <a:cxnLst>
                <a:cxn ang="0">
                  <a:pos x="connsiteX0" y="connsiteY0"/>
                </a:cxn>
                <a:cxn ang="0">
                  <a:pos x="connsiteX1" y="connsiteY1"/>
                </a:cxn>
                <a:cxn ang="0">
                  <a:pos x="connsiteX2" y="connsiteY2"/>
                </a:cxn>
                <a:cxn ang="0">
                  <a:pos x="connsiteX3" y="connsiteY3"/>
                </a:cxn>
              </a:cxnLst>
              <a:rect l="l" t="t" r="r" b="b"/>
              <a:pathLst>
                <a:path w="409764" h="662940">
                  <a:moveTo>
                    <a:pt x="36029" y="0"/>
                  </a:moveTo>
                  <a:cubicBezTo>
                    <a:pt x="6184" y="101600"/>
                    <a:pt x="-23661" y="203200"/>
                    <a:pt x="28409" y="274320"/>
                  </a:cubicBezTo>
                  <a:cubicBezTo>
                    <a:pt x="80479" y="345440"/>
                    <a:pt x="284949" y="361950"/>
                    <a:pt x="348449" y="426720"/>
                  </a:cubicBezTo>
                  <a:cubicBezTo>
                    <a:pt x="411949" y="491490"/>
                    <a:pt x="410679" y="577215"/>
                    <a:pt x="409409" y="662940"/>
                  </a:cubicBezTo>
                </a:path>
              </a:pathLst>
            </a:custGeom>
            <a:noFill/>
            <a:ln w="19050" cap="rnd" cmpd="sng" algn="ctr">
              <a:solidFill>
                <a:sysClr val="windowText" lastClr="000000">
                  <a:shade val="9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36" name="자유형 93">
              <a:extLst>
                <a:ext uri="{FF2B5EF4-FFF2-40B4-BE49-F238E27FC236}">
                  <a16:creationId xmlns:a16="http://schemas.microsoft.com/office/drawing/2014/main" id="{1526D18F-3737-4039-A4EB-57458B5922F4}"/>
                </a:ext>
              </a:extLst>
            </p:cNvPr>
            <p:cNvSpPr/>
            <p:nvPr/>
          </p:nvSpPr>
          <p:spPr>
            <a:xfrm>
              <a:off x="5369011" y="2134236"/>
              <a:ext cx="219496" cy="678180"/>
            </a:xfrm>
            <a:custGeom>
              <a:avLst/>
              <a:gdLst>
                <a:gd name="connsiteX0" fmla="*/ 6136 w 219496"/>
                <a:gd name="connsiteY0" fmla="*/ 0 h 678180"/>
                <a:gd name="connsiteX1" fmla="*/ 21376 w 219496"/>
                <a:gd name="connsiteY1" fmla="*/ 281940 h 678180"/>
                <a:gd name="connsiteX2" fmla="*/ 181396 w 219496"/>
                <a:gd name="connsiteY2" fmla="*/ 403860 h 678180"/>
                <a:gd name="connsiteX3" fmla="*/ 219496 w 219496"/>
                <a:gd name="connsiteY3" fmla="*/ 678180 h 678180"/>
              </a:gdLst>
              <a:ahLst/>
              <a:cxnLst>
                <a:cxn ang="0">
                  <a:pos x="connsiteX0" y="connsiteY0"/>
                </a:cxn>
                <a:cxn ang="0">
                  <a:pos x="connsiteX1" y="connsiteY1"/>
                </a:cxn>
                <a:cxn ang="0">
                  <a:pos x="connsiteX2" y="connsiteY2"/>
                </a:cxn>
                <a:cxn ang="0">
                  <a:pos x="connsiteX3" y="connsiteY3"/>
                </a:cxn>
              </a:cxnLst>
              <a:rect l="l" t="t" r="r" b="b"/>
              <a:pathLst>
                <a:path w="219496" h="678180">
                  <a:moveTo>
                    <a:pt x="6136" y="0"/>
                  </a:moveTo>
                  <a:cubicBezTo>
                    <a:pt x="-849" y="107315"/>
                    <a:pt x="-7834" y="214630"/>
                    <a:pt x="21376" y="281940"/>
                  </a:cubicBezTo>
                  <a:cubicBezTo>
                    <a:pt x="50586" y="349250"/>
                    <a:pt x="148376" y="337820"/>
                    <a:pt x="181396" y="403860"/>
                  </a:cubicBezTo>
                  <a:cubicBezTo>
                    <a:pt x="214416" y="469900"/>
                    <a:pt x="216956" y="574040"/>
                    <a:pt x="219496" y="678180"/>
                  </a:cubicBezTo>
                </a:path>
              </a:pathLst>
            </a:custGeom>
            <a:no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grpSp>
          <p:nvGrpSpPr>
            <p:cNvPr id="737" name="그룹 736">
              <a:extLst>
                <a:ext uri="{FF2B5EF4-FFF2-40B4-BE49-F238E27FC236}">
                  <a16:creationId xmlns:a16="http://schemas.microsoft.com/office/drawing/2014/main" id="{B9FBAA09-B9EB-4536-8A0A-351F182CA51B}"/>
                </a:ext>
              </a:extLst>
            </p:cNvPr>
            <p:cNvGrpSpPr/>
            <p:nvPr/>
          </p:nvGrpSpPr>
          <p:grpSpPr>
            <a:xfrm>
              <a:off x="6189748" y="2828622"/>
              <a:ext cx="360000" cy="360000"/>
              <a:chOff x="5428916" y="1813078"/>
              <a:chExt cx="701759" cy="701759"/>
            </a:xfrm>
          </p:grpSpPr>
          <p:sp>
            <p:nvSpPr>
              <p:cNvPr id="780" name="타원 779">
                <a:extLst>
                  <a:ext uri="{FF2B5EF4-FFF2-40B4-BE49-F238E27FC236}">
                    <a16:creationId xmlns:a16="http://schemas.microsoft.com/office/drawing/2014/main" id="{5DBED374-EF56-40CF-90D3-87A360E9BB7C}"/>
                  </a:ext>
                </a:extLst>
              </p:cNvPr>
              <p:cNvSpPr/>
              <p:nvPr/>
            </p:nvSpPr>
            <p:spPr>
              <a:xfrm>
                <a:off x="5428916" y="1813078"/>
                <a:ext cx="701759" cy="701759"/>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1" lang="ko-KR" altLang="en-US" sz="54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cxnSp>
            <p:nvCxnSpPr>
              <p:cNvPr id="781" name="직선 연결선[R] 28">
                <a:extLst>
                  <a:ext uri="{FF2B5EF4-FFF2-40B4-BE49-F238E27FC236}">
                    <a16:creationId xmlns:a16="http://schemas.microsoft.com/office/drawing/2014/main" id="{F31DC76F-C8EB-46F4-9E50-354E433D32C7}"/>
                  </a:ext>
                </a:extLst>
              </p:cNvPr>
              <p:cNvCxnSpPr/>
              <p:nvPr/>
            </p:nvCxnSpPr>
            <p:spPr>
              <a:xfrm flipH="1">
                <a:off x="5531687" y="1915848"/>
                <a:ext cx="496217" cy="496217"/>
              </a:xfrm>
              <a:prstGeom prst="line">
                <a:avLst/>
              </a:prstGeom>
              <a:noFill/>
              <a:ln w="25400" cap="flat" cmpd="sng" algn="ctr">
                <a:solidFill>
                  <a:sysClr val="windowText" lastClr="000000"/>
                </a:solidFill>
                <a:prstDash val="solid"/>
              </a:ln>
              <a:effectLst/>
            </p:spPr>
          </p:cxnSp>
          <p:cxnSp>
            <p:nvCxnSpPr>
              <p:cNvPr id="782" name="직선 연결선[R] 30">
                <a:extLst>
                  <a:ext uri="{FF2B5EF4-FFF2-40B4-BE49-F238E27FC236}">
                    <a16:creationId xmlns:a16="http://schemas.microsoft.com/office/drawing/2014/main" id="{96C8287F-5FCE-44F7-8AF0-B4BA6C5E9C25}"/>
                  </a:ext>
                </a:extLst>
              </p:cNvPr>
              <p:cNvCxnSpPr/>
              <p:nvPr/>
            </p:nvCxnSpPr>
            <p:spPr>
              <a:xfrm>
                <a:off x="5531687" y="1915848"/>
                <a:ext cx="496217" cy="496217"/>
              </a:xfrm>
              <a:prstGeom prst="line">
                <a:avLst/>
              </a:prstGeom>
              <a:noFill/>
              <a:ln w="25400" cap="flat" cmpd="sng" algn="ctr">
                <a:solidFill>
                  <a:sysClr val="windowText" lastClr="000000"/>
                </a:solidFill>
                <a:prstDash val="solid"/>
              </a:ln>
              <a:effectLst/>
            </p:spPr>
          </p:cxnSp>
        </p:grpSp>
        <p:sp>
          <p:nvSpPr>
            <p:cNvPr id="738" name="TextBox 737">
              <a:extLst>
                <a:ext uri="{FF2B5EF4-FFF2-40B4-BE49-F238E27FC236}">
                  <a16:creationId xmlns:a16="http://schemas.microsoft.com/office/drawing/2014/main" id="{C8BFBCD0-7531-4879-9031-187C996ABCFB}"/>
                </a:ext>
              </a:extLst>
            </p:cNvPr>
            <p:cNvSpPr txBox="1"/>
            <p:nvPr/>
          </p:nvSpPr>
          <p:spPr>
            <a:xfrm>
              <a:off x="4539499" y="2747945"/>
              <a:ext cx="502786" cy="2595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LO</a:t>
              </a:r>
              <a:r>
                <a:rPr kumimoji="0" lang="en-US" altLang="ko-KR" sz="1800" b="0" i="0" u="none" strike="noStrike" kern="0" cap="none" spc="0" normalizeH="0" baseline="3000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1/16</a:t>
              </a:r>
              <a:endParaRPr kumimoji="0" lang="ko-KR" altLang="en-US" sz="1800" b="0" i="0" u="none" strike="noStrike" kern="0" cap="none" spc="0" normalizeH="0" baseline="3000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sp>
          <p:nvSpPr>
            <p:cNvPr id="739" name="TextBox 738">
              <a:extLst>
                <a:ext uri="{FF2B5EF4-FFF2-40B4-BE49-F238E27FC236}">
                  <a16:creationId xmlns:a16="http://schemas.microsoft.com/office/drawing/2014/main" id="{E3901DCA-09C6-488C-AB99-D491F2736162}"/>
                </a:ext>
              </a:extLst>
            </p:cNvPr>
            <p:cNvSpPr txBox="1"/>
            <p:nvPr/>
          </p:nvSpPr>
          <p:spPr>
            <a:xfrm>
              <a:off x="5768441" y="3168507"/>
              <a:ext cx="1167549" cy="4109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External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sub-harmonic mixer</a:t>
              </a:r>
              <a:endParaRPr kumimoji="0" lang="ko-KR" altLang="en-US" sz="1600" b="1"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grpSp>
          <p:nvGrpSpPr>
            <p:cNvPr id="740" name="그룹 739">
              <a:extLst>
                <a:ext uri="{FF2B5EF4-FFF2-40B4-BE49-F238E27FC236}">
                  <a16:creationId xmlns:a16="http://schemas.microsoft.com/office/drawing/2014/main" id="{21DAAA10-04BB-4C5E-8EBE-93BFF2227C59}"/>
                </a:ext>
              </a:extLst>
            </p:cNvPr>
            <p:cNvGrpSpPr/>
            <p:nvPr/>
          </p:nvGrpSpPr>
          <p:grpSpPr>
            <a:xfrm>
              <a:off x="6667469" y="2538230"/>
              <a:ext cx="1138263" cy="856781"/>
              <a:chOff x="641564" y="4597062"/>
              <a:chExt cx="1138263" cy="856781"/>
            </a:xfrm>
          </p:grpSpPr>
          <p:sp>
            <p:nvSpPr>
              <p:cNvPr id="761" name="직사각형 760">
                <a:extLst>
                  <a:ext uri="{FF2B5EF4-FFF2-40B4-BE49-F238E27FC236}">
                    <a16:creationId xmlns:a16="http://schemas.microsoft.com/office/drawing/2014/main" id="{082B7284-AA9E-4EE7-9810-5FC91C5DDBA9}"/>
                  </a:ext>
                </a:extLst>
              </p:cNvPr>
              <p:cNvSpPr/>
              <p:nvPr/>
            </p:nvSpPr>
            <p:spPr>
              <a:xfrm>
                <a:off x="838913" y="4949843"/>
                <a:ext cx="796714" cy="5040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62" name="직사각형 761">
                <a:extLst>
                  <a:ext uri="{FF2B5EF4-FFF2-40B4-BE49-F238E27FC236}">
                    <a16:creationId xmlns:a16="http://schemas.microsoft.com/office/drawing/2014/main" id="{28E44F0A-297E-42F7-B4D8-252B6CD05C2D}"/>
                  </a:ext>
                </a:extLst>
              </p:cNvPr>
              <p:cNvSpPr/>
              <p:nvPr/>
            </p:nvSpPr>
            <p:spPr>
              <a:xfrm>
                <a:off x="882452" y="4997243"/>
                <a:ext cx="495822" cy="317765"/>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63" name="직사각형 762">
                <a:extLst>
                  <a:ext uri="{FF2B5EF4-FFF2-40B4-BE49-F238E27FC236}">
                    <a16:creationId xmlns:a16="http://schemas.microsoft.com/office/drawing/2014/main" id="{FA86B040-A7C3-4B3C-856F-F9A12B4A2A71}"/>
                  </a:ext>
                </a:extLst>
              </p:cNvPr>
              <p:cNvSpPr/>
              <p:nvPr/>
            </p:nvSpPr>
            <p:spPr>
              <a:xfrm>
                <a:off x="1429467" y="5006804"/>
                <a:ext cx="54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64" name="직사각형 763">
                <a:extLst>
                  <a:ext uri="{FF2B5EF4-FFF2-40B4-BE49-F238E27FC236}">
                    <a16:creationId xmlns:a16="http://schemas.microsoft.com/office/drawing/2014/main" id="{E2636D49-6773-4075-BBA9-26163A320334}"/>
                  </a:ext>
                </a:extLst>
              </p:cNvPr>
              <p:cNvSpPr/>
              <p:nvPr/>
            </p:nvSpPr>
            <p:spPr>
              <a:xfrm>
                <a:off x="1528688" y="5007107"/>
                <a:ext cx="54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65" name="직사각형 764">
                <a:extLst>
                  <a:ext uri="{FF2B5EF4-FFF2-40B4-BE49-F238E27FC236}">
                    <a16:creationId xmlns:a16="http://schemas.microsoft.com/office/drawing/2014/main" id="{43031FFD-C942-4778-AB7B-5F9960FD7EAA}"/>
                  </a:ext>
                </a:extLst>
              </p:cNvPr>
              <p:cNvSpPr/>
              <p:nvPr/>
            </p:nvSpPr>
            <p:spPr>
              <a:xfrm>
                <a:off x="1415235" y="5247241"/>
                <a:ext cx="288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66" name="타원 765">
                <a:extLst>
                  <a:ext uri="{FF2B5EF4-FFF2-40B4-BE49-F238E27FC236}">
                    <a16:creationId xmlns:a16="http://schemas.microsoft.com/office/drawing/2014/main" id="{A8155BF3-0B78-4820-827D-F3E507489B59}"/>
                  </a:ext>
                </a:extLst>
              </p:cNvPr>
              <p:cNvSpPr/>
              <p:nvPr/>
            </p:nvSpPr>
            <p:spPr>
              <a:xfrm>
                <a:off x="1101873" y="5361542"/>
                <a:ext cx="45719" cy="45719"/>
              </a:xfrm>
              <a:prstGeom prst="ellipse">
                <a:avLst/>
              </a:prstGeom>
              <a:solidFill>
                <a:sysClr val="window" lastClr="FFFFFF"/>
              </a:solidFill>
              <a:ln w="15875"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67" name="타원 766">
                <a:extLst>
                  <a:ext uri="{FF2B5EF4-FFF2-40B4-BE49-F238E27FC236}">
                    <a16:creationId xmlns:a16="http://schemas.microsoft.com/office/drawing/2014/main" id="{9168CF5A-52B3-4842-810A-8ADC4F730160}"/>
                  </a:ext>
                </a:extLst>
              </p:cNvPr>
              <p:cNvSpPr/>
              <p:nvPr/>
            </p:nvSpPr>
            <p:spPr>
              <a:xfrm>
                <a:off x="1414788" y="5190257"/>
                <a:ext cx="25200" cy="25200"/>
              </a:xfrm>
              <a:prstGeom prst="ellipse">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dirty="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68" name="TextBox 767">
                <a:extLst>
                  <a:ext uri="{FF2B5EF4-FFF2-40B4-BE49-F238E27FC236}">
                    <a16:creationId xmlns:a16="http://schemas.microsoft.com/office/drawing/2014/main" id="{9BFA9A6A-A48C-4608-86FC-5590015C5B36}"/>
                  </a:ext>
                </a:extLst>
              </p:cNvPr>
              <p:cNvSpPr txBox="1"/>
              <p:nvPr/>
            </p:nvSpPr>
            <p:spPr>
              <a:xfrm>
                <a:off x="641564" y="4597062"/>
                <a:ext cx="1138263" cy="34604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rPr>
                  <a:t>DSO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rPr>
                  <a:t>(Keysight DSOV254A)</a:t>
                </a:r>
                <a:endParaRPr kumimoji="0" lang="ko-KR" altLang="en-US" sz="1600" b="1"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sp>
            <p:nvSpPr>
              <p:cNvPr id="769" name="타원 768">
                <a:extLst>
                  <a:ext uri="{FF2B5EF4-FFF2-40B4-BE49-F238E27FC236}">
                    <a16:creationId xmlns:a16="http://schemas.microsoft.com/office/drawing/2014/main" id="{A84E5E36-A5F8-4E72-9E2B-CD1C8D49E1CB}"/>
                  </a:ext>
                </a:extLst>
              </p:cNvPr>
              <p:cNvSpPr/>
              <p:nvPr/>
            </p:nvSpPr>
            <p:spPr>
              <a:xfrm>
                <a:off x="1239589" y="5363041"/>
                <a:ext cx="45719" cy="45719"/>
              </a:xfrm>
              <a:prstGeom prst="ellipse">
                <a:avLst/>
              </a:prstGeom>
              <a:solidFill>
                <a:sysClr val="window" lastClr="FFFFFF"/>
              </a:solidFill>
              <a:ln w="15875"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70" name="타원 769">
                <a:extLst>
                  <a:ext uri="{FF2B5EF4-FFF2-40B4-BE49-F238E27FC236}">
                    <a16:creationId xmlns:a16="http://schemas.microsoft.com/office/drawing/2014/main" id="{BB8C52F7-4E8B-4DD2-ABCC-1DAF23532109}"/>
                  </a:ext>
                </a:extLst>
              </p:cNvPr>
              <p:cNvSpPr/>
              <p:nvPr/>
            </p:nvSpPr>
            <p:spPr>
              <a:xfrm>
                <a:off x="1378273" y="5361508"/>
                <a:ext cx="45719" cy="45719"/>
              </a:xfrm>
              <a:prstGeom prst="ellipse">
                <a:avLst/>
              </a:prstGeom>
              <a:solidFill>
                <a:sysClr val="window" lastClr="FFFFFF"/>
              </a:solidFill>
              <a:ln w="15875"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71" name="타원 770">
                <a:extLst>
                  <a:ext uri="{FF2B5EF4-FFF2-40B4-BE49-F238E27FC236}">
                    <a16:creationId xmlns:a16="http://schemas.microsoft.com/office/drawing/2014/main" id="{23FF2638-B475-4659-B6B6-866FDD90263D}"/>
                  </a:ext>
                </a:extLst>
              </p:cNvPr>
              <p:cNvSpPr/>
              <p:nvPr/>
            </p:nvSpPr>
            <p:spPr>
              <a:xfrm>
                <a:off x="1519164" y="5363007"/>
                <a:ext cx="45719" cy="45719"/>
              </a:xfrm>
              <a:prstGeom prst="ellipse">
                <a:avLst/>
              </a:prstGeom>
              <a:solidFill>
                <a:sysClr val="window" lastClr="FFFFFF"/>
              </a:solidFill>
              <a:ln w="15875"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72" name="직사각형 771">
                <a:extLst>
                  <a:ext uri="{FF2B5EF4-FFF2-40B4-BE49-F238E27FC236}">
                    <a16:creationId xmlns:a16="http://schemas.microsoft.com/office/drawing/2014/main" id="{86BCC2EC-1E59-48A5-A326-96CA13B00270}"/>
                  </a:ext>
                </a:extLst>
              </p:cNvPr>
              <p:cNvSpPr/>
              <p:nvPr/>
            </p:nvSpPr>
            <p:spPr>
              <a:xfrm>
                <a:off x="1468664" y="5247241"/>
                <a:ext cx="288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73" name="직사각형 772">
                <a:extLst>
                  <a:ext uri="{FF2B5EF4-FFF2-40B4-BE49-F238E27FC236}">
                    <a16:creationId xmlns:a16="http://schemas.microsoft.com/office/drawing/2014/main" id="{D64574BC-FDF2-4EC0-A1A9-6F72B924681E}"/>
                  </a:ext>
                </a:extLst>
              </p:cNvPr>
              <p:cNvSpPr/>
              <p:nvPr/>
            </p:nvSpPr>
            <p:spPr>
              <a:xfrm>
                <a:off x="1524519" y="5247241"/>
                <a:ext cx="288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74" name="직사각형 773">
                <a:extLst>
                  <a:ext uri="{FF2B5EF4-FFF2-40B4-BE49-F238E27FC236}">
                    <a16:creationId xmlns:a16="http://schemas.microsoft.com/office/drawing/2014/main" id="{E68EC828-F02C-4D36-8F54-A571BD096C22}"/>
                  </a:ext>
                </a:extLst>
              </p:cNvPr>
              <p:cNvSpPr/>
              <p:nvPr/>
            </p:nvSpPr>
            <p:spPr>
              <a:xfrm>
                <a:off x="1576279" y="5249444"/>
                <a:ext cx="288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75" name="타원 774">
                <a:extLst>
                  <a:ext uri="{FF2B5EF4-FFF2-40B4-BE49-F238E27FC236}">
                    <a16:creationId xmlns:a16="http://schemas.microsoft.com/office/drawing/2014/main" id="{92B05DED-D2EF-45E4-8218-F5088DFC344A}"/>
                  </a:ext>
                </a:extLst>
              </p:cNvPr>
              <p:cNvSpPr/>
              <p:nvPr/>
            </p:nvSpPr>
            <p:spPr>
              <a:xfrm>
                <a:off x="1468763" y="5190257"/>
                <a:ext cx="25200" cy="25200"/>
              </a:xfrm>
              <a:prstGeom prst="ellipse">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dirty="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76" name="타원 775">
                <a:extLst>
                  <a:ext uri="{FF2B5EF4-FFF2-40B4-BE49-F238E27FC236}">
                    <a16:creationId xmlns:a16="http://schemas.microsoft.com/office/drawing/2014/main" id="{98D132EF-E305-4CF1-950A-32A097E7D56D}"/>
                  </a:ext>
                </a:extLst>
              </p:cNvPr>
              <p:cNvSpPr/>
              <p:nvPr/>
            </p:nvSpPr>
            <p:spPr>
              <a:xfrm>
                <a:off x="1522738" y="5190257"/>
                <a:ext cx="25200" cy="25200"/>
              </a:xfrm>
              <a:prstGeom prst="ellipse">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dirty="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77" name="타원 776">
                <a:extLst>
                  <a:ext uri="{FF2B5EF4-FFF2-40B4-BE49-F238E27FC236}">
                    <a16:creationId xmlns:a16="http://schemas.microsoft.com/office/drawing/2014/main" id="{DFFBE775-535C-44EC-A47C-4591BE04B77B}"/>
                  </a:ext>
                </a:extLst>
              </p:cNvPr>
              <p:cNvSpPr/>
              <p:nvPr/>
            </p:nvSpPr>
            <p:spPr>
              <a:xfrm>
                <a:off x="1576713" y="5190257"/>
                <a:ext cx="25200" cy="25200"/>
              </a:xfrm>
              <a:prstGeom prst="ellipse">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dirty="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sp>
            <p:nvSpPr>
              <p:cNvPr id="778" name="직사각형 777">
                <a:extLst>
                  <a:ext uri="{FF2B5EF4-FFF2-40B4-BE49-F238E27FC236}">
                    <a16:creationId xmlns:a16="http://schemas.microsoft.com/office/drawing/2014/main" id="{F7790798-3036-4C78-A04A-0490974231B0}"/>
                  </a:ext>
                </a:extLst>
              </p:cNvPr>
              <p:cNvSpPr/>
              <p:nvPr/>
            </p:nvSpPr>
            <p:spPr>
              <a:xfrm>
                <a:off x="1429467" y="5095601"/>
                <a:ext cx="54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79" name="직사각형 778">
                <a:extLst>
                  <a:ext uri="{FF2B5EF4-FFF2-40B4-BE49-F238E27FC236}">
                    <a16:creationId xmlns:a16="http://schemas.microsoft.com/office/drawing/2014/main" id="{0D16FFBE-5322-4D0C-B41B-089D847750F5}"/>
                  </a:ext>
                </a:extLst>
              </p:cNvPr>
              <p:cNvSpPr/>
              <p:nvPr/>
            </p:nvSpPr>
            <p:spPr>
              <a:xfrm>
                <a:off x="1527894" y="5095904"/>
                <a:ext cx="54000" cy="54000"/>
              </a:xfrm>
              <a:prstGeom prst="rect">
                <a:avLst/>
              </a:prstGeom>
              <a:solidFill>
                <a:sysClr val="window" lastClr="FFFFFF"/>
              </a:solidFill>
              <a:ln w="190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741" name="자유형 164">
              <a:extLst>
                <a:ext uri="{FF2B5EF4-FFF2-40B4-BE49-F238E27FC236}">
                  <a16:creationId xmlns:a16="http://schemas.microsoft.com/office/drawing/2014/main" id="{03EAE7A8-3F54-47E6-9C46-02FFF8C46C5D}"/>
                </a:ext>
              </a:extLst>
            </p:cNvPr>
            <p:cNvSpPr/>
            <p:nvPr/>
          </p:nvSpPr>
          <p:spPr>
            <a:xfrm>
              <a:off x="6554997" y="3018411"/>
              <a:ext cx="585599" cy="315858"/>
            </a:xfrm>
            <a:custGeom>
              <a:avLst/>
              <a:gdLst>
                <a:gd name="connsiteX0" fmla="*/ 0 w 1308100"/>
                <a:gd name="connsiteY0" fmla="*/ 0 h 315858"/>
                <a:gd name="connsiteX1" fmla="*/ 742950 w 1308100"/>
                <a:gd name="connsiteY1" fmla="*/ 273050 h 315858"/>
                <a:gd name="connsiteX2" fmla="*/ 1308100 w 1308100"/>
                <a:gd name="connsiteY2" fmla="*/ 311150 h 315858"/>
              </a:gdLst>
              <a:ahLst/>
              <a:cxnLst>
                <a:cxn ang="0">
                  <a:pos x="connsiteX0" y="connsiteY0"/>
                </a:cxn>
                <a:cxn ang="0">
                  <a:pos x="connsiteX1" y="connsiteY1"/>
                </a:cxn>
                <a:cxn ang="0">
                  <a:pos x="connsiteX2" y="connsiteY2"/>
                </a:cxn>
              </a:cxnLst>
              <a:rect l="l" t="t" r="r" b="b"/>
              <a:pathLst>
                <a:path w="1308100" h="315858">
                  <a:moveTo>
                    <a:pt x="0" y="0"/>
                  </a:moveTo>
                  <a:cubicBezTo>
                    <a:pt x="262466" y="110596"/>
                    <a:pt x="524933" y="221192"/>
                    <a:pt x="742950" y="273050"/>
                  </a:cubicBezTo>
                  <a:cubicBezTo>
                    <a:pt x="960967" y="324908"/>
                    <a:pt x="1134533" y="318029"/>
                    <a:pt x="1308100" y="311150"/>
                  </a:cubicBezTo>
                </a:path>
              </a:pathLst>
            </a:cu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42" name="TextBox 741">
              <a:extLst>
                <a:ext uri="{FF2B5EF4-FFF2-40B4-BE49-F238E27FC236}">
                  <a16:creationId xmlns:a16="http://schemas.microsoft.com/office/drawing/2014/main" id="{BBD4BC16-B143-4943-9E39-E584164F4009}"/>
                </a:ext>
              </a:extLst>
            </p:cNvPr>
            <p:cNvSpPr txBox="1"/>
            <p:nvPr/>
          </p:nvSpPr>
          <p:spPr>
            <a:xfrm>
              <a:off x="5923368" y="2761686"/>
              <a:ext cx="382346" cy="2595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a:ln>
                    <a:noFill/>
                  </a:ln>
                  <a:solidFill>
                    <a:prstClr val="black"/>
                  </a:solidFill>
                  <a:effectLst/>
                  <a:uLnTx/>
                  <a:uFillTx/>
                  <a:latin typeface="Times New Roman" panose="02020603050405020304" pitchFamily="18" charset="0"/>
                  <a:ea typeface="나눔고딕"/>
                  <a:cs typeface="Times New Roman" panose="02020603050405020304" pitchFamily="18" charset="0"/>
                </a:rPr>
                <a:t>RF</a:t>
              </a:r>
              <a:endParaRPr kumimoji="0" lang="ko-KR"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sp>
          <p:nvSpPr>
            <p:cNvPr id="743" name="직사각형 742">
              <a:extLst>
                <a:ext uri="{FF2B5EF4-FFF2-40B4-BE49-F238E27FC236}">
                  <a16:creationId xmlns:a16="http://schemas.microsoft.com/office/drawing/2014/main" id="{ED6599CB-6409-49D7-B419-2C5C69A3A22D}"/>
                </a:ext>
              </a:extLst>
            </p:cNvPr>
            <p:cNvSpPr/>
            <p:nvPr/>
          </p:nvSpPr>
          <p:spPr>
            <a:xfrm>
              <a:off x="6316840" y="2672692"/>
              <a:ext cx="98282" cy="148786"/>
            </a:xfrm>
            <a:prstGeom prst="rect">
              <a:avLst/>
            </a:prstGeom>
            <a:solidFill>
              <a:sysClr val="window" lastClr="FFFFFF"/>
            </a:solidFill>
            <a:ln w="254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sp>
          <p:nvSpPr>
            <p:cNvPr id="744" name="TextBox 743">
              <a:extLst>
                <a:ext uri="{FF2B5EF4-FFF2-40B4-BE49-F238E27FC236}">
                  <a16:creationId xmlns:a16="http://schemas.microsoft.com/office/drawing/2014/main" id="{9DCAE29A-6DB1-4560-BF7E-538433762CC3}"/>
                </a:ext>
              </a:extLst>
            </p:cNvPr>
            <p:cNvSpPr txBox="1"/>
            <p:nvPr/>
          </p:nvSpPr>
          <p:spPr>
            <a:xfrm>
              <a:off x="6431763" y="2096880"/>
              <a:ext cx="1343878" cy="41092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600" b="1"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rPr>
                <a:t>VDI D-band extension module (</a:t>
              </a:r>
              <a:r>
                <a:rPr kumimoji="0" lang="en-US" altLang="ko-KR" sz="1400" b="1" i="0" u="none" strike="noStrike" kern="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rPr>
                <a:t>×</a:t>
              </a:r>
              <a:r>
                <a:rPr kumimoji="0" lang="en-US" altLang="ko-KR" sz="1600" b="1"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rPr>
                <a:t>12)</a:t>
              </a:r>
              <a:endParaRPr kumimoji="0" lang="ko-KR" altLang="en-US" sz="1600" b="1" i="0" u="none" strike="noStrike" kern="0" cap="none" spc="0" normalizeH="0" baseline="0" noProof="0" dirty="0">
                <a:ln>
                  <a:noFill/>
                </a:ln>
                <a:solidFill>
                  <a:prstClr val="black"/>
                </a:solidFill>
                <a:effectLst/>
                <a:uLnTx/>
                <a:uFillTx/>
                <a:latin typeface="Times New Roman" panose="02020603050405020304" pitchFamily="18" charset="0"/>
                <a:ea typeface="나눔고딕"/>
                <a:cs typeface="Times New Roman" panose="02020603050405020304" pitchFamily="18" charset="0"/>
              </a:endParaRPr>
            </a:p>
          </p:txBody>
        </p:sp>
        <p:sp>
          <p:nvSpPr>
            <p:cNvPr id="745" name="자유형: 도형 744">
              <a:extLst>
                <a:ext uri="{FF2B5EF4-FFF2-40B4-BE49-F238E27FC236}">
                  <a16:creationId xmlns:a16="http://schemas.microsoft.com/office/drawing/2014/main" id="{FE346EE0-DC6B-4E55-86E8-6F071ECE2FCF}"/>
                </a:ext>
              </a:extLst>
            </p:cNvPr>
            <p:cNvSpPr/>
            <p:nvPr/>
          </p:nvSpPr>
          <p:spPr>
            <a:xfrm>
              <a:off x="6349347" y="2015904"/>
              <a:ext cx="295261" cy="230832"/>
            </a:xfrm>
            <a:custGeom>
              <a:avLst/>
              <a:gdLst>
                <a:gd name="connsiteX0" fmla="*/ 56284 w 56284"/>
                <a:gd name="connsiteY0" fmla="*/ 0 h 204716"/>
                <a:gd name="connsiteX1" fmla="*/ 42636 w 56284"/>
                <a:gd name="connsiteY1" fmla="*/ 54591 h 204716"/>
                <a:gd name="connsiteX2" fmla="*/ 1693 w 56284"/>
                <a:gd name="connsiteY2" fmla="*/ 95534 h 204716"/>
                <a:gd name="connsiteX3" fmla="*/ 1693 w 56284"/>
                <a:gd name="connsiteY3" fmla="*/ 204716 h 204716"/>
              </a:gdLst>
              <a:ahLst/>
              <a:cxnLst>
                <a:cxn ang="0">
                  <a:pos x="connsiteX0" y="connsiteY0"/>
                </a:cxn>
                <a:cxn ang="0">
                  <a:pos x="connsiteX1" y="connsiteY1"/>
                </a:cxn>
                <a:cxn ang="0">
                  <a:pos x="connsiteX2" y="connsiteY2"/>
                </a:cxn>
                <a:cxn ang="0">
                  <a:pos x="connsiteX3" y="connsiteY3"/>
                </a:cxn>
              </a:cxnLst>
              <a:rect l="l" t="t" r="r" b="b"/>
              <a:pathLst>
                <a:path w="56284" h="204716">
                  <a:moveTo>
                    <a:pt x="56284" y="0"/>
                  </a:moveTo>
                  <a:cubicBezTo>
                    <a:pt x="51735" y="18197"/>
                    <a:pt x="51618" y="38124"/>
                    <a:pt x="42636" y="54591"/>
                  </a:cubicBezTo>
                  <a:cubicBezTo>
                    <a:pt x="32874" y="72488"/>
                    <a:pt x="4275" y="71004"/>
                    <a:pt x="1693" y="95534"/>
                  </a:cubicBezTo>
                  <a:cubicBezTo>
                    <a:pt x="-2117" y="131728"/>
                    <a:pt x="1693" y="168322"/>
                    <a:pt x="1693" y="204716"/>
                  </a:cubicBezTo>
                </a:path>
              </a:pathLst>
            </a:custGeom>
            <a:no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sp>
          <p:nvSpPr>
            <p:cNvPr id="746" name="직사각형 745">
              <a:extLst>
                <a:ext uri="{FF2B5EF4-FFF2-40B4-BE49-F238E27FC236}">
                  <a16:creationId xmlns:a16="http://schemas.microsoft.com/office/drawing/2014/main" id="{D185160E-746F-42F5-AAB0-78DDB20DFE70}"/>
                </a:ext>
              </a:extLst>
            </p:cNvPr>
            <p:cNvSpPr/>
            <p:nvPr/>
          </p:nvSpPr>
          <p:spPr>
            <a:xfrm>
              <a:off x="6249415" y="2198749"/>
              <a:ext cx="247612" cy="468559"/>
            </a:xfrm>
            <a:prstGeom prst="rect">
              <a:avLst/>
            </a:prstGeom>
            <a:solidFill>
              <a:sysClr val="window" lastClr="FFFFFF"/>
            </a:solidFill>
            <a:ln w="254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grpSp>
          <p:nvGrpSpPr>
            <p:cNvPr id="747" name="그룹 746">
              <a:extLst>
                <a:ext uri="{FF2B5EF4-FFF2-40B4-BE49-F238E27FC236}">
                  <a16:creationId xmlns:a16="http://schemas.microsoft.com/office/drawing/2014/main" id="{4AC89E37-E415-4D33-B471-98F72026407C}"/>
                </a:ext>
              </a:extLst>
            </p:cNvPr>
            <p:cNvGrpSpPr/>
            <p:nvPr/>
          </p:nvGrpSpPr>
          <p:grpSpPr>
            <a:xfrm flipH="1">
              <a:off x="4950009" y="2821520"/>
              <a:ext cx="333016" cy="360000"/>
              <a:chOff x="1841802" y="3553153"/>
              <a:chExt cx="333016" cy="360000"/>
            </a:xfrm>
          </p:grpSpPr>
          <p:sp>
            <p:nvSpPr>
              <p:cNvPr id="757" name="사다리꼴 756">
                <a:extLst>
                  <a:ext uri="{FF2B5EF4-FFF2-40B4-BE49-F238E27FC236}">
                    <a16:creationId xmlns:a16="http://schemas.microsoft.com/office/drawing/2014/main" id="{D52CAF04-EDC5-4FE1-8769-C1ADAEC35960}"/>
                  </a:ext>
                </a:extLst>
              </p:cNvPr>
              <p:cNvSpPr/>
              <p:nvPr/>
            </p:nvSpPr>
            <p:spPr>
              <a:xfrm rot="16200000">
                <a:off x="1886818" y="3625153"/>
                <a:ext cx="360000" cy="216000"/>
              </a:xfrm>
              <a:prstGeom prst="trapezoid">
                <a:avLst>
                  <a:gd name="adj" fmla="val 28893"/>
                </a:avLst>
              </a:prstGeom>
              <a:solidFill>
                <a:sysClr val="window" lastClr="FFFFFF"/>
              </a:solidFill>
              <a:ln w="254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sp>
            <p:nvSpPr>
              <p:cNvPr id="758" name="사다리꼴 757">
                <a:extLst>
                  <a:ext uri="{FF2B5EF4-FFF2-40B4-BE49-F238E27FC236}">
                    <a16:creationId xmlns:a16="http://schemas.microsoft.com/office/drawing/2014/main" id="{ED655E7E-9C6D-432E-BE73-BC32449957D8}"/>
                  </a:ext>
                </a:extLst>
              </p:cNvPr>
              <p:cNvSpPr/>
              <p:nvPr/>
            </p:nvSpPr>
            <p:spPr>
              <a:xfrm rot="16200000">
                <a:off x="1873755" y="3606991"/>
                <a:ext cx="51293" cy="115200"/>
              </a:xfrm>
              <a:prstGeom prst="trapezoid">
                <a:avLst>
                  <a:gd name="adj" fmla="val 28893"/>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sp>
            <p:nvSpPr>
              <p:cNvPr id="759" name="사다리꼴 758">
                <a:extLst>
                  <a:ext uri="{FF2B5EF4-FFF2-40B4-BE49-F238E27FC236}">
                    <a16:creationId xmlns:a16="http://schemas.microsoft.com/office/drawing/2014/main" id="{64A30410-BB54-4660-8FB2-5F08EF8B9208}"/>
                  </a:ext>
                </a:extLst>
              </p:cNvPr>
              <p:cNvSpPr/>
              <p:nvPr/>
            </p:nvSpPr>
            <p:spPr>
              <a:xfrm rot="16200000">
                <a:off x="1874015" y="3674745"/>
                <a:ext cx="51293" cy="115200"/>
              </a:xfrm>
              <a:prstGeom prst="trapezoid">
                <a:avLst>
                  <a:gd name="adj" fmla="val 28893"/>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sp>
            <p:nvSpPr>
              <p:cNvPr id="760" name="사다리꼴 759">
                <a:extLst>
                  <a:ext uri="{FF2B5EF4-FFF2-40B4-BE49-F238E27FC236}">
                    <a16:creationId xmlns:a16="http://schemas.microsoft.com/office/drawing/2014/main" id="{85416485-1030-4155-A533-66CD02A27727}"/>
                  </a:ext>
                </a:extLst>
              </p:cNvPr>
              <p:cNvSpPr/>
              <p:nvPr/>
            </p:nvSpPr>
            <p:spPr>
              <a:xfrm rot="16200000">
                <a:off x="1873755" y="3737957"/>
                <a:ext cx="51293" cy="115200"/>
              </a:xfrm>
              <a:prstGeom prst="trapezoid">
                <a:avLst>
                  <a:gd name="adj" fmla="val 28893"/>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grpSp>
        <p:grpSp>
          <p:nvGrpSpPr>
            <p:cNvPr id="748" name="그룹 747">
              <a:extLst>
                <a:ext uri="{FF2B5EF4-FFF2-40B4-BE49-F238E27FC236}">
                  <a16:creationId xmlns:a16="http://schemas.microsoft.com/office/drawing/2014/main" id="{9642EE6E-1D28-49AE-ADD0-D15DA76693FC}"/>
                </a:ext>
              </a:extLst>
            </p:cNvPr>
            <p:cNvGrpSpPr/>
            <p:nvPr/>
          </p:nvGrpSpPr>
          <p:grpSpPr>
            <a:xfrm>
              <a:off x="5715986" y="2857003"/>
              <a:ext cx="455240" cy="298335"/>
              <a:chOff x="2330035" y="2756389"/>
              <a:chExt cx="455240" cy="298335"/>
            </a:xfrm>
          </p:grpSpPr>
          <p:grpSp>
            <p:nvGrpSpPr>
              <p:cNvPr id="751" name="그룹 750">
                <a:extLst>
                  <a:ext uri="{FF2B5EF4-FFF2-40B4-BE49-F238E27FC236}">
                    <a16:creationId xmlns:a16="http://schemas.microsoft.com/office/drawing/2014/main" id="{2F76784D-85F3-40AD-818A-2FDC957CF770}"/>
                  </a:ext>
                </a:extLst>
              </p:cNvPr>
              <p:cNvGrpSpPr/>
              <p:nvPr/>
            </p:nvGrpSpPr>
            <p:grpSpPr>
              <a:xfrm>
                <a:off x="2330035" y="2756389"/>
                <a:ext cx="248202" cy="298335"/>
                <a:chOff x="2411508" y="2742566"/>
                <a:chExt cx="248202" cy="298335"/>
              </a:xfrm>
            </p:grpSpPr>
            <p:sp>
              <p:nvSpPr>
                <p:cNvPr id="753" name="사다리꼴 752">
                  <a:extLst>
                    <a:ext uri="{FF2B5EF4-FFF2-40B4-BE49-F238E27FC236}">
                      <a16:creationId xmlns:a16="http://schemas.microsoft.com/office/drawing/2014/main" id="{136336B2-8786-4D0A-9AD5-1CB19FC68BA2}"/>
                    </a:ext>
                  </a:extLst>
                </p:cNvPr>
                <p:cNvSpPr/>
                <p:nvPr/>
              </p:nvSpPr>
              <p:spPr>
                <a:xfrm rot="16200000">
                  <a:off x="2422917" y="2804108"/>
                  <a:ext cx="298335" cy="175251"/>
                </a:xfrm>
                <a:prstGeom prst="trapezoid">
                  <a:avLst>
                    <a:gd name="adj" fmla="val 28893"/>
                  </a:avLst>
                </a:prstGeom>
                <a:solidFill>
                  <a:sysClr val="window" lastClr="FFFFFF"/>
                </a:solidFill>
                <a:ln w="254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sp>
              <p:nvSpPr>
                <p:cNvPr id="754" name="사다리꼴 753">
                  <a:extLst>
                    <a:ext uri="{FF2B5EF4-FFF2-40B4-BE49-F238E27FC236}">
                      <a16:creationId xmlns:a16="http://schemas.microsoft.com/office/drawing/2014/main" id="{3BDB709B-DFE7-4F85-BE2D-F97F5181C427}"/>
                    </a:ext>
                  </a:extLst>
                </p:cNvPr>
                <p:cNvSpPr/>
                <p:nvPr/>
              </p:nvSpPr>
              <p:spPr>
                <a:xfrm rot="16200000">
                  <a:off x="2421861" y="2788559"/>
                  <a:ext cx="51293" cy="72000"/>
                </a:xfrm>
                <a:prstGeom prst="trapezoid">
                  <a:avLst>
                    <a:gd name="adj" fmla="val 28893"/>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sp>
              <p:nvSpPr>
                <p:cNvPr id="755" name="사다리꼴 754">
                  <a:extLst>
                    <a:ext uri="{FF2B5EF4-FFF2-40B4-BE49-F238E27FC236}">
                      <a16:creationId xmlns:a16="http://schemas.microsoft.com/office/drawing/2014/main" id="{AC3B7124-5B6C-4437-9D61-4F63C29E3A5E}"/>
                    </a:ext>
                  </a:extLst>
                </p:cNvPr>
                <p:cNvSpPr/>
                <p:nvPr/>
              </p:nvSpPr>
              <p:spPr>
                <a:xfrm rot="16200000">
                  <a:off x="2422121" y="2856313"/>
                  <a:ext cx="51293" cy="72000"/>
                </a:xfrm>
                <a:prstGeom prst="trapezoid">
                  <a:avLst>
                    <a:gd name="adj" fmla="val 28893"/>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sp>
              <p:nvSpPr>
                <p:cNvPr id="756" name="사다리꼴 755">
                  <a:extLst>
                    <a:ext uri="{FF2B5EF4-FFF2-40B4-BE49-F238E27FC236}">
                      <a16:creationId xmlns:a16="http://schemas.microsoft.com/office/drawing/2014/main" id="{7840F42B-9472-45DA-942E-2217579C2493}"/>
                    </a:ext>
                  </a:extLst>
                </p:cNvPr>
                <p:cNvSpPr/>
                <p:nvPr/>
              </p:nvSpPr>
              <p:spPr>
                <a:xfrm rot="16200000">
                  <a:off x="2421861" y="2919525"/>
                  <a:ext cx="51293" cy="72000"/>
                </a:xfrm>
                <a:prstGeom prst="trapezoid">
                  <a:avLst>
                    <a:gd name="adj" fmla="val 28893"/>
                  </a:avLst>
                </a:prstGeom>
                <a:solidFill>
                  <a:sysClr val="window" lastClr="FFFFFF"/>
                </a:solidFill>
                <a:ln w="1905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grpSp>
          <p:sp>
            <p:nvSpPr>
              <p:cNvPr id="752" name="직사각형 751">
                <a:extLst>
                  <a:ext uri="{FF2B5EF4-FFF2-40B4-BE49-F238E27FC236}">
                    <a16:creationId xmlns:a16="http://schemas.microsoft.com/office/drawing/2014/main" id="{EC908B71-42E8-458E-BBA2-BC9F56C10138}"/>
                  </a:ext>
                </a:extLst>
              </p:cNvPr>
              <p:cNvSpPr/>
              <p:nvPr/>
            </p:nvSpPr>
            <p:spPr>
              <a:xfrm>
                <a:off x="2510235" y="2865873"/>
                <a:ext cx="275040" cy="77828"/>
              </a:xfrm>
              <a:prstGeom prst="rect">
                <a:avLst/>
              </a:prstGeom>
              <a:solidFill>
                <a:sysClr val="window" lastClr="FFFFFF"/>
              </a:solidFill>
              <a:ln w="254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grpSp>
        <p:sp>
          <p:nvSpPr>
            <p:cNvPr id="749" name="타원 748">
              <a:extLst>
                <a:ext uri="{FF2B5EF4-FFF2-40B4-BE49-F238E27FC236}">
                  <a16:creationId xmlns:a16="http://schemas.microsoft.com/office/drawing/2014/main" id="{FF461415-1417-492B-823F-EC9E83B77635}"/>
                </a:ext>
              </a:extLst>
            </p:cNvPr>
            <p:cNvSpPr/>
            <p:nvPr/>
          </p:nvSpPr>
          <p:spPr>
            <a:xfrm>
              <a:off x="4999633" y="2964643"/>
              <a:ext cx="72000" cy="72000"/>
            </a:xfrm>
            <a:prstGeom prst="ellipse">
              <a:avLst/>
            </a:prstGeom>
            <a:solidFill>
              <a:sysClr val="window" lastClr="FFFFFF"/>
            </a:solidFill>
            <a:ln w="15875"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Calibri"/>
                <a:ea typeface="나눔고딕"/>
                <a:cs typeface="+mn-cs"/>
              </a:endParaRPr>
            </a:p>
          </p:txBody>
        </p:sp>
        <p:sp>
          <p:nvSpPr>
            <p:cNvPr id="750" name="자유형 94">
              <a:extLst>
                <a:ext uri="{FF2B5EF4-FFF2-40B4-BE49-F238E27FC236}">
                  <a16:creationId xmlns:a16="http://schemas.microsoft.com/office/drawing/2014/main" id="{453C5A8F-1417-4D4F-8E03-BE28B7A5D3BF}"/>
                </a:ext>
              </a:extLst>
            </p:cNvPr>
            <p:cNvSpPr/>
            <p:nvPr/>
          </p:nvSpPr>
          <p:spPr>
            <a:xfrm flipH="1">
              <a:off x="4522724" y="2948288"/>
              <a:ext cx="488890" cy="51575"/>
            </a:xfrm>
            <a:custGeom>
              <a:avLst/>
              <a:gdLst>
                <a:gd name="connsiteX0" fmla="*/ 0 w 510540"/>
                <a:gd name="connsiteY0" fmla="*/ 76200 h 76200"/>
                <a:gd name="connsiteX1" fmla="*/ 320040 w 510540"/>
                <a:gd name="connsiteY1" fmla="*/ 0 h 76200"/>
                <a:gd name="connsiteX2" fmla="*/ 510540 w 510540"/>
                <a:gd name="connsiteY2" fmla="*/ 76200 h 76200"/>
              </a:gdLst>
              <a:ahLst/>
              <a:cxnLst>
                <a:cxn ang="0">
                  <a:pos x="connsiteX0" y="connsiteY0"/>
                </a:cxn>
                <a:cxn ang="0">
                  <a:pos x="connsiteX1" y="connsiteY1"/>
                </a:cxn>
                <a:cxn ang="0">
                  <a:pos x="connsiteX2" y="connsiteY2"/>
                </a:cxn>
              </a:cxnLst>
              <a:rect l="l" t="t" r="r" b="b"/>
              <a:pathLst>
                <a:path w="510540" h="76200">
                  <a:moveTo>
                    <a:pt x="0" y="76200"/>
                  </a:moveTo>
                  <a:cubicBezTo>
                    <a:pt x="117475" y="38100"/>
                    <a:pt x="234950" y="0"/>
                    <a:pt x="320040" y="0"/>
                  </a:cubicBezTo>
                  <a:cubicBezTo>
                    <a:pt x="405130" y="0"/>
                    <a:pt x="457835" y="38100"/>
                    <a:pt x="510540" y="76200"/>
                  </a:cubicBezTo>
                </a:path>
              </a:pathLst>
            </a:custGeom>
            <a:noFill/>
            <a:ln w="19050" cap="rnd" cmpd="sng" algn="ctr">
              <a:solidFill>
                <a:sysClr val="windowText" lastClr="000000">
                  <a:shade val="9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4400" b="0" i="0" u="none" strike="noStrike" kern="0" cap="none" spc="0" normalizeH="0" baseline="0" noProof="0">
                <a:ln>
                  <a:noFill/>
                </a:ln>
                <a:solidFill>
                  <a:prstClr val="white"/>
                </a:solidFill>
                <a:effectLst/>
                <a:uLnTx/>
                <a:uFillTx/>
                <a:latin typeface="Times New Roman" panose="02020603050405020304" pitchFamily="18" charset="0"/>
                <a:ea typeface="나눔고딕"/>
                <a:cs typeface="Times New Roman" panose="02020603050405020304" pitchFamily="18" charset="0"/>
              </a:endParaRPr>
            </a:p>
          </p:txBody>
        </p:sp>
      </p:grpSp>
      <p:sp>
        <p:nvSpPr>
          <p:cNvPr id="816" name="TextBox 815">
            <a:extLst>
              <a:ext uri="{FF2B5EF4-FFF2-40B4-BE49-F238E27FC236}">
                <a16:creationId xmlns:a16="http://schemas.microsoft.com/office/drawing/2014/main" id="{B5F4E2E2-08A2-4826-8BCE-D026389EC773}"/>
              </a:ext>
            </a:extLst>
          </p:cNvPr>
          <p:cNvSpPr txBox="1"/>
          <p:nvPr/>
        </p:nvSpPr>
        <p:spPr>
          <a:xfrm>
            <a:off x="15436913" y="22252596"/>
            <a:ext cx="6375336" cy="523220"/>
          </a:xfrm>
          <a:prstGeom prst="rect">
            <a:avLst/>
          </a:prstGeom>
          <a:noFill/>
        </p:spPr>
        <p:txBody>
          <a:bodyPr wrap="square">
            <a:spAutoFit/>
          </a:bodyPr>
          <a:lstStyle/>
          <a:p>
            <a:r>
              <a:rPr lang="en-US" altLang="ko-KR" sz="2800" b="1">
                <a:latin typeface="Arial" panose="020B0604020202020204" pitchFamily="34" charset="0"/>
                <a:cs typeface="Arial" panose="020B0604020202020204" pitchFamily="34" charset="0"/>
              </a:rPr>
              <a:t>Fig. 7. A photograph of die chip.</a:t>
            </a:r>
            <a:endParaRPr lang="ko-KR" altLang="en-US" sz="2800" b="1">
              <a:latin typeface="Arial" panose="020B0604020202020204" pitchFamily="34" charset="0"/>
              <a:cs typeface="Arial" panose="020B0604020202020204" pitchFamily="34" charset="0"/>
            </a:endParaRPr>
          </a:p>
        </p:txBody>
      </p:sp>
      <p:sp>
        <p:nvSpPr>
          <p:cNvPr id="817" name="TextBox 816">
            <a:extLst>
              <a:ext uri="{FF2B5EF4-FFF2-40B4-BE49-F238E27FC236}">
                <a16:creationId xmlns:a16="http://schemas.microsoft.com/office/drawing/2014/main" id="{B9D0E167-7116-43B3-B3E2-53A6DAD4736F}"/>
              </a:ext>
            </a:extLst>
          </p:cNvPr>
          <p:cNvSpPr txBox="1"/>
          <p:nvPr/>
        </p:nvSpPr>
        <p:spPr>
          <a:xfrm>
            <a:off x="22716512" y="22251602"/>
            <a:ext cx="5673215" cy="523220"/>
          </a:xfrm>
          <a:prstGeom prst="rect">
            <a:avLst/>
          </a:prstGeom>
          <a:noFill/>
        </p:spPr>
        <p:txBody>
          <a:bodyPr wrap="square">
            <a:spAutoFit/>
          </a:bodyPr>
          <a:lstStyle/>
          <a:p>
            <a:r>
              <a:rPr lang="en-US" altLang="ko-KR" sz="2800" b="1">
                <a:latin typeface="Arial" panose="020B0604020202020204" pitchFamily="34" charset="0"/>
                <a:cs typeface="Arial" panose="020B0604020202020204" pitchFamily="34" charset="0"/>
              </a:rPr>
              <a:t>Fig. 8. Measurement setup.</a:t>
            </a:r>
            <a:endParaRPr lang="ko-KR" altLang="en-US" sz="2800" b="1">
              <a:latin typeface="Arial" panose="020B0604020202020204" pitchFamily="34" charset="0"/>
              <a:cs typeface="Arial" panose="020B0604020202020204" pitchFamily="34" charset="0"/>
            </a:endParaRPr>
          </a:p>
        </p:txBody>
      </p:sp>
      <p:sp>
        <p:nvSpPr>
          <p:cNvPr id="818" name="TextBox 817">
            <a:extLst>
              <a:ext uri="{FF2B5EF4-FFF2-40B4-BE49-F238E27FC236}">
                <a16:creationId xmlns:a16="http://schemas.microsoft.com/office/drawing/2014/main" id="{B8483BA9-FE01-4948-92AA-F3D60834A5D3}"/>
              </a:ext>
            </a:extLst>
          </p:cNvPr>
          <p:cNvSpPr txBox="1"/>
          <p:nvPr/>
        </p:nvSpPr>
        <p:spPr>
          <a:xfrm>
            <a:off x="15493760" y="25964992"/>
            <a:ext cx="6375336" cy="523220"/>
          </a:xfrm>
          <a:prstGeom prst="rect">
            <a:avLst/>
          </a:prstGeom>
          <a:noFill/>
        </p:spPr>
        <p:txBody>
          <a:bodyPr wrap="square">
            <a:spAutoFit/>
          </a:bodyPr>
          <a:lstStyle/>
          <a:p>
            <a:r>
              <a:rPr lang="en-US" altLang="ko-KR" sz="2800" b="1">
                <a:latin typeface="Arial" panose="020B0604020202020204" pitchFamily="34" charset="0"/>
                <a:cs typeface="Arial" panose="020B0604020202020204" pitchFamily="34" charset="0"/>
              </a:rPr>
              <a:t>Fig. 9. Measurment setup photo.</a:t>
            </a:r>
            <a:endParaRPr lang="ko-KR" altLang="en-US" sz="2800" b="1">
              <a:latin typeface="Arial" panose="020B0604020202020204" pitchFamily="34" charset="0"/>
              <a:cs typeface="Arial" panose="020B0604020202020204" pitchFamily="34" charset="0"/>
            </a:endParaRPr>
          </a:p>
        </p:txBody>
      </p:sp>
      <p:pic>
        <p:nvPicPr>
          <p:cNvPr id="820" name="그림 819">
            <a:extLst>
              <a:ext uri="{FF2B5EF4-FFF2-40B4-BE49-F238E27FC236}">
                <a16:creationId xmlns:a16="http://schemas.microsoft.com/office/drawing/2014/main" id="{2E087063-71B3-4C75-92D0-D253F6C929FA}"/>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565124" y="26708499"/>
            <a:ext cx="6527677" cy="3240000"/>
          </a:xfrm>
          <a:prstGeom prst="rect">
            <a:avLst/>
          </a:prstGeom>
          <a:noFill/>
          <a:ln>
            <a:noFill/>
          </a:ln>
        </p:spPr>
      </p:pic>
      <p:pic>
        <p:nvPicPr>
          <p:cNvPr id="822" name="그림 821">
            <a:extLst>
              <a:ext uri="{FF2B5EF4-FFF2-40B4-BE49-F238E27FC236}">
                <a16:creationId xmlns:a16="http://schemas.microsoft.com/office/drawing/2014/main" id="{F0983DBC-308E-443E-A189-C2966397CE7B}"/>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474731" y="26693739"/>
            <a:ext cx="6878758" cy="2312945"/>
          </a:xfrm>
          <a:prstGeom prst="rect">
            <a:avLst/>
          </a:prstGeom>
          <a:noFill/>
          <a:ln>
            <a:noFill/>
          </a:ln>
        </p:spPr>
      </p:pic>
      <p:sp>
        <p:nvSpPr>
          <p:cNvPr id="823" name="TextBox 822">
            <a:extLst>
              <a:ext uri="{FF2B5EF4-FFF2-40B4-BE49-F238E27FC236}">
                <a16:creationId xmlns:a16="http://schemas.microsoft.com/office/drawing/2014/main" id="{0B8FBD3D-B1D1-49CA-9B8B-2B2C88DC7DA4}"/>
              </a:ext>
            </a:extLst>
          </p:cNvPr>
          <p:cNvSpPr txBox="1"/>
          <p:nvPr/>
        </p:nvSpPr>
        <p:spPr>
          <a:xfrm>
            <a:off x="22350886" y="25972608"/>
            <a:ext cx="6375336" cy="523220"/>
          </a:xfrm>
          <a:prstGeom prst="rect">
            <a:avLst/>
          </a:prstGeom>
          <a:noFill/>
        </p:spPr>
        <p:txBody>
          <a:bodyPr wrap="square">
            <a:spAutoFit/>
          </a:bodyPr>
          <a:lstStyle/>
          <a:p>
            <a:r>
              <a:rPr lang="en-US" altLang="ko-KR" sz="2800" b="1">
                <a:latin typeface="Arial" panose="020B0604020202020204" pitchFamily="34" charset="0"/>
                <a:cs typeface="Arial" panose="020B0604020202020204" pitchFamily="34" charset="0"/>
              </a:rPr>
              <a:t>Fig. 10. Measured LOFT, IRR.</a:t>
            </a:r>
            <a:endParaRPr lang="ko-KR" altLang="en-US" sz="2800" b="1">
              <a:latin typeface="Arial" panose="020B0604020202020204" pitchFamily="34" charset="0"/>
              <a:cs typeface="Arial" panose="020B0604020202020204" pitchFamily="34" charset="0"/>
            </a:endParaRPr>
          </a:p>
        </p:txBody>
      </p:sp>
      <p:sp>
        <p:nvSpPr>
          <p:cNvPr id="824" name="TextBox 823">
            <a:extLst>
              <a:ext uri="{FF2B5EF4-FFF2-40B4-BE49-F238E27FC236}">
                <a16:creationId xmlns:a16="http://schemas.microsoft.com/office/drawing/2014/main" id="{284657E2-C1F2-4E34-BECE-09A27B105A23}"/>
              </a:ext>
            </a:extLst>
          </p:cNvPr>
          <p:cNvSpPr txBox="1"/>
          <p:nvPr/>
        </p:nvSpPr>
        <p:spPr>
          <a:xfrm>
            <a:off x="15425319" y="30108535"/>
            <a:ext cx="7025230" cy="523220"/>
          </a:xfrm>
          <a:prstGeom prst="rect">
            <a:avLst/>
          </a:prstGeom>
          <a:noFill/>
        </p:spPr>
        <p:txBody>
          <a:bodyPr wrap="square">
            <a:spAutoFit/>
          </a:bodyPr>
          <a:lstStyle/>
          <a:p>
            <a:r>
              <a:rPr lang="en-US" altLang="ko-KR" sz="2800" b="1">
                <a:latin typeface="Arial" panose="020B0604020202020204" pitchFamily="34" charset="0"/>
                <a:cs typeface="Arial" panose="020B0604020202020204" pitchFamily="34" charset="0"/>
              </a:rPr>
              <a:t>Fig. 11. Output power, conversion gain</a:t>
            </a:r>
            <a:endParaRPr lang="ko-KR" altLang="en-US" sz="2800" b="1">
              <a:latin typeface="Arial" panose="020B0604020202020204" pitchFamily="34" charset="0"/>
              <a:cs typeface="Arial" panose="020B0604020202020204" pitchFamily="34" charset="0"/>
            </a:endParaRPr>
          </a:p>
        </p:txBody>
      </p:sp>
      <p:sp>
        <p:nvSpPr>
          <p:cNvPr id="825" name="TextBox 824">
            <a:extLst>
              <a:ext uri="{FF2B5EF4-FFF2-40B4-BE49-F238E27FC236}">
                <a16:creationId xmlns:a16="http://schemas.microsoft.com/office/drawing/2014/main" id="{CD359F88-B92D-43BE-9B68-92B24348CF24}"/>
              </a:ext>
            </a:extLst>
          </p:cNvPr>
          <p:cNvSpPr txBox="1"/>
          <p:nvPr/>
        </p:nvSpPr>
        <p:spPr>
          <a:xfrm>
            <a:off x="22450549" y="30083571"/>
            <a:ext cx="6667481" cy="523220"/>
          </a:xfrm>
          <a:prstGeom prst="rect">
            <a:avLst/>
          </a:prstGeom>
          <a:noFill/>
        </p:spPr>
        <p:txBody>
          <a:bodyPr wrap="square">
            <a:spAutoFit/>
          </a:bodyPr>
          <a:lstStyle/>
          <a:p>
            <a:r>
              <a:rPr lang="en-US" altLang="ko-KR" sz="2800" b="1">
                <a:latin typeface="Arial" panose="020B0604020202020204" pitchFamily="34" charset="0"/>
                <a:cs typeface="Arial" panose="020B0604020202020204" pitchFamily="34" charset="0"/>
              </a:rPr>
              <a:t>Fig. 12. Constellation measurement</a:t>
            </a:r>
            <a:endParaRPr lang="ko-KR" altLang="en-US" sz="2800" b="1">
              <a:latin typeface="Arial" panose="020B0604020202020204" pitchFamily="34" charset="0"/>
              <a:cs typeface="Arial" panose="020B0604020202020204" pitchFamily="34" charset="0"/>
            </a:endParaRPr>
          </a:p>
        </p:txBody>
      </p:sp>
      <p:sp>
        <p:nvSpPr>
          <p:cNvPr id="4" name="직사각형 3">
            <a:extLst>
              <a:ext uri="{FF2B5EF4-FFF2-40B4-BE49-F238E27FC236}">
                <a16:creationId xmlns:a16="http://schemas.microsoft.com/office/drawing/2014/main" id="{84C54292-22F7-453D-817C-EE07E97EB1AE}"/>
              </a:ext>
            </a:extLst>
          </p:cNvPr>
          <p:cNvSpPr/>
          <p:nvPr/>
        </p:nvSpPr>
        <p:spPr>
          <a:xfrm>
            <a:off x="22420139" y="28876536"/>
            <a:ext cx="6990758" cy="1179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829" name="표 14">
            <a:extLst>
              <a:ext uri="{FF2B5EF4-FFF2-40B4-BE49-F238E27FC236}">
                <a16:creationId xmlns:a16="http://schemas.microsoft.com/office/drawing/2014/main" id="{56BA4103-70E3-4D10-9764-87556D885E70}"/>
              </a:ext>
            </a:extLst>
          </p:cNvPr>
          <p:cNvGraphicFramePr>
            <a:graphicFrameLocks noGrp="1"/>
          </p:cNvGraphicFramePr>
          <p:nvPr>
            <p:extLst>
              <p:ext uri="{D42A27DB-BD31-4B8C-83A1-F6EECF244321}">
                <p14:modId xmlns:p14="http://schemas.microsoft.com/office/powerpoint/2010/main" val="3891835241"/>
              </p:ext>
            </p:extLst>
          </p:nvPr>
        </p:nvGraphicFramePr>
        <p:xfrm>
          <a:off x="22493780" y="28913456"/>
          <a:ext cx="6805117" cy="1158240"/>
        </p:xfrm>
        <a:graphic>
          <a:graphicData uri="http://schemas.openxmlformats.org/drawingml/2006/table">
            <a:tbl>
              <a:tblPr firstRow="1" bandRow="1"/>
              <a:tblGrid>
                <a:gridCol w="1646827">
                  <a:extLst>
                    <a:ext uri="{9D8B030D-6E8A-4147-A177-3AD203B41FA5}">
                      <a16:colId xmlns:a16="http://schemas.microsoft.com/office/drawing/2014/main" val="119483867"/>
                    </a:ext>
                  </a:extLst>
                </a:gridCol>
                <a:gridCol w="1719430">
                  <a:extLst>
                    <a:ext uri="{9D8B030D-6E8A-4147-A177-3AD203B41FA5}">
                      <a16:colId xmlns:a16="http://schemas.microsoft.com/office/drawing/2014/main" val="3343452050"/>
                    </a:ext>
                  </a:extLst>
                </a:gridCol>
                <a:gridCol w="1719430">
                  <a:extLst>
                    <a:ext uri="{9D8B030D-6E8A-4147-A177-3AD203B41FA5}">
                      <a16:colId xmlns:a16="http://schemas.microsoft.com/office/drawing/2014/main" val="2604706761"/>
                    </a:ext>
                  </a:extLst>
                </a:gridCol>
                <a:gridCol w="1719430">
                  <a:extLst>
                    <a:ext uri="{9D8B030D-6E8A-4147-A177-3AD203B41FA5}">
                      <a16:colId xmlns:a16="http://schemas.microsoft.com/office/drawing/2014/main" val="473214482"/>
                    </a:ext>
                  </a:extLst>
                </a:gridCol>
              </a:tblGrid>
              <a:tr h="208214">
                <a:tc>
                  <a:txBody>
                    <a:bodyPr/>
                    <a:lstStyle>
                      <a:lvl1pPr marL="0" algn="l" defTabSz="3027487" rtl="0" eaLnBrk="1" latinLnBrk="1" hangingPunct="1">
                        <a:defRPr sz="5960" b="1" kern="1200">
                          <a:solidFill>
                            <a:schemeClr val="dk1"/>
                          </a:solidFill>
                          <a:latin typeface="Calibri"/>
                          <a:ea typeface="나눔고딕"/>
                        </a:defRPr>
                      </a:lvl1pPr>
                      <a:lvl2pPr marL="1513743" algn="l" defTabSz="3027487" rtl="0" eaLnBrk="1" latinLnBrk="1" hangingPunct="1">
                        <a:defRPr sz="5960" b="1" kern="1200">
                          <a:solidFill>
                            <a:schemeClr val="dk1"/>
                          </a:solidFill>
                          <a:latin typeface="Calibri"/>
                          <a:ea typeface="나눔고딕"/>
                        </a:defRPr>
                      </a:lvl2pPr>
                      <a:lvl3pPr marL="3027487" algn="l" defTabSz="3027487" rtl="0" eaLnBrk="1" latinLnBrk="1" hangingPunct="1">
                        <a:defRPr sz="5960" b="1" kern="1200">
                          <a:solidFill>
                            <a:schemeClr val="dk1"/>
                          </a:solidFill>
                          <a:latin typeface="Calibri"/>
                          <a:ea typeface="나눔고딕"/>
                        </a:defRPr>
                      </a:lvl3pPr>
                      <a:lvl4pPr marL="4541230" algn="l" defTabSz="3027487" rtl="0" eaLnBrk="1" latinLnBrk="1" hangingPunct="1">
                        <a:defRPr sz="5960" b="1" kern="1200">
                          <a:solidFill>
                            <a:schemeClr val="dk1"/>
                          </a:solidFill>
                          <a:latin typeface="Calibri"/>
                          <a:ea typeface="나눔고딕"/>
                        </a:defRPr>
                      </a:lvl4pPr>
                      <a:lvl5pPr marL="6054974" algn="l" defTabSz="3027487" rtl="0" eaLnBrk="1" latinLnBrk="1" hangingPunct="1">
                        <a:defRPr sz="5960" b="1" kern="1200">
                          <a:solidFill>
                            <a:schemeClr val="dk1"/>
                          </a:solidFill>
                          <a:latin typeface="Calibri"/>
                          <a:ea typeface="나눔고딕"/>
                        </a:defRPr>
                      </a:lvl5pPr>
                      <a:lvl6pPr marL="7568717" algn="l" defTabSz="3027487" rtl="0" eaLnBrk="1" latinLnBrk="1" hangingPunct="1">
                        <a:defRPr sz="5960" b="1" kern="1200">
                          <a:solidFill>
                            <a:schemeClr val="dk1"/>
                          </a:solidFill>
                          <a:latin typeface="Calibri"/>
                          <a:ea typeface="나눔고딕"/>
                        </a:defRPr>
                      </a:lvl6pPr>
                      <a:lvl7pPr marL="9082461" algn="l" defTabSz="3027487" rtl="0" eaLnBrk="1" latinLnBrk="1" hangingPunct="1">
                        <a:defRPr sz="5960" b="1" kern="1200">
                          <a:solidFill>
                            <a:schemeClr val="dk1"/>
                          </a:solidFill>
                          <a:latin typeface="Calibri"/>
                          <a:ea typeface="나눔고딕"/>
                        </a:defRPr>
                      </a:lvl7pPr>
                      <a:lvl8pPr marL="10596204" algn="l" defTabSz="3027487" rtl="0" eaLnBrk="1" latinLnBrk="1" hangingPunct="1">
                        <a:defRPr sz="5960" b="1" kern="1200">
                          <a:solidFill>
                            <a:schemeClr val="dk1"/>
                          </a:solidFill>
                          <a:latin typeface="Calibri"/>
                          <a:ea typeface="나눔고딕"/>
                        </a:defRPr>
                      </a:lvl8pPr>
                      <a:lvl9pPr marL="12109948" algn="l" defTabSz="3027487" rtl="0" eaLnBrk="1" latinLnBrk="1" hangingPunct="1">
                        <a:defRPr sz="5960" b="1" kern="1200">
                          <a:solidFill>
                            <a:schemeClr val="dk1"/>
                          </a:solidFill>
                          <a:latin typeface="Calibri"/>
                          <a:ea typeface="나눔고딕"/>
                        </a:defRPr>
                      </a:lvl9pPr>
                    </a:lstStyle>
                    <a:p>
                      <a:pPr algn="ctr" latinLnBrk="1"/>
                      <a:r>
                        <a:rPr lang="en-US" altLang="ko-KR" sz="1800" b="0">
                          <a:solidFill>
                            <a:schemeClr val="tx1"/>
                          </a:solidFill>
                          <a:latin typeface="Times New Roman" panose="02020603050405020304" pitchFamily="18" charset="0"/>
                          <a:cs typeface="Times New Roman" panose="02020603050405020304" pitchFamily="18" charset="0"/>
                        </a:rPr>
                        <a:t>Modulation</a:t>
                      </a:r>
                      <a:endParaRPr lang="ko-KR" altLang="en-US" sz="1800" b="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027487" rtl="0" eaLnBrk="1" latinLnBrk="1" hangingPunct="1">
                        <a:defRPr sz="5960" b="1" kern="1200">
                          <a:solidFill>
                            <a:schemeClr val="dk1"/>
                          </a:solidFill>
                          <a:latin typeface="Calibri"/>
                          <a:ea typeface="나눔고딕"/>
                        </a:defRPr>
                      </a:lvl1pPr>
                      <a:lvl2pPr marL="1513743" algn="l" defTabSz="3027487" rtl="0" eaLnBrk="1" latinLnBrk="1" hangingPunct="1">
                        <a:defRPr sz="5960" b="1" kern="1200">
                          <a:solidFill>
                            <a:schemeClr val="dk1"/>
                          </a:solidFill>
                          <a:latin typeface="Calibri"/>
                          <a:ea typeface="나눔고딕"/>
                        </a:defRPr>
                      </a:lvl2pPr>
                      <a:lvl3pPr marL="3027487" algn="l" defTabSz="3027487" rtl="0" eaLnBrk="1" latinLnBrk="1" hangingPunct="1">
                        <a:defRPr sz="5960" b="1" kern="1200">
                          <a:solidFill>
                            <a:schemeClr val="dk1"/>
                          </a:solidFill>
                          <a:latin typeface="Calibri"/>
                          <a:ea typeface="나눔고딕"/>
                        </a:defRPr>
                      </a:lvl3pPr>
                      <a:lvl4pPr marL="4541230" algn="l" defTabSz="3027487" rtl="0" eaLnBrk="1" latinLnBrk="1" hangingPunct="1">
                        <a:defRPr sz="5960" b="1" kern="1200">
                          <a:solidFill>
                            <a:schemeClr val="dk1"/>
                          </a:solidFill>
                          <a:latin typeface="Calibri"/>
                          <a:ea typeface="나눔고딕"/>
                        </a:defRPr>
                      </a:lvl4pPr>
                      <a:lvl5pPr marL="6054974" algn="l" defTabSz="3027487" rtl="0" eaLnBrk="1" latinLnBrk="1" hangingPunct="1">
                        <a:defRPr sz="5960" b="1" kern="1200">
                          <a:solidFill>
                            <a:schemeClr val="dk1"/>
                          </a:solidFill>
                          <a:latin typeface="Calibri"/>
                          <a:ea typeface="나눔고딕"/>
                        </a:defRPr>
                      </a:lvl5pPr>
                      <a:lvl6pPr marL="7568717" algn="l" defTabSz="3027487" rtl="0" eaLnBrk="1" latinLnBrk="1" hangingPunct="1">
                        <a:defRPr sz="5960" b="1" kern="1200">
                          <a:solidFill>
                            <a:schemeClr val="dk1"/>
                          </a:solidFill>
                          <a:latin typeface="Calibri"/>
                          <a:ea typeface="나눔고딕"/>
                        </a:defRPr>
                      </a:lvl6pPr>
                      <a:lvl7pPr marL="9082461" algn="l" defTabSz="3027487" rtl="0" eaLnBrk="1" latinLnBrk="1" hangingPunct="1">
                        <a:defRPr sz="5960" b="1" kern="1200">
                          <a:solidFill>
                            <a:schemeClr val="dk1"/>
                          </a:solidFill>
                          <a:latin typeface="Calibri"/>
                          <a:ea typeface="나눔고딕"/>
                        </a:defRPr>
                      </a:lvl7pPr>
                      <a:lvl8pPr marL="10596204" algn="l" defTabSz="3027487" rtl="0" eaLnBrk="1" latinLnBrk="1" hangingPunct="1">
                        <a:defRPr sz="5960" b="1" kern="1200">
                          <a:solidFill>
                            <a:schemeClr val="dk1"/>
                          </a:solidFill>
                          <a:latin typeface="Calibri"/>
                          <a:ea typeface="나눔고딕"/>
                        </a:defRPr>
                      </a:lvl8pPr>
                      <a:lvl9pPr marL="12109948" algn="l" defTabSz="3027487" rtl="0" eaLnBrk="1" latinLnBrk="1" hangingPunct="1">
                        <a:defRPr sz="5960" b="1" kern="1200">
                          <a:solidFill>
                            <a:schemeClr val="dk1"/>
                          </a:solidFill>
                          <a:latin typeface="Calibri"/>
                          <a:ea typeface="나눔고딕"/>
                        </a:defRPr>
                      </a:lvl9pPr>
                    </a:lstStyle>
                    <a:p>
                      <a:pPr algn="ctr" latinLnBrk="1"/>
                      <a:r>
                        <a:rPr lang="en-US" altLang="ko-KR" sz="2000" b="0">
                          <a:solidFill>
                            <a:schemeClr val="tx1"/>
                          </a:solidFill>
                          <a:latin typeface="Times New Roman" panose="02020603050405020304" pitchFamily="18" charset="0"/>
                          <a:cs typeface="Times New Roman" panose="02020603050405020304" pitchFamily="18" charset="0"/>
                        </a:rPr>
                        <a:t>QPSK</a:t>
                      </a:r>
                      <a:endParaRPr lang="ko-KR" altLang="en-US" sz="2000" b="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027487" rtl="0" eaLnBrk="1" latinLnBrk="1" hangingPunct="1">
                        <a:defRPr sz="5960" b="1" kern="1200">
                          <a:solidFill>
                            <a:schemeClr val="dk1"/>
                          </a:solidFill>
                          <a:latin typeface="Calibri"/>
                          <a:ea typeface="나눔고딕"/>
                        </a:defRPr>
                      </a:lvl1pPr>
                      <a:lvl2pPr marL="1513743" algn="l" defTabSz="3027487" rtl="0" eaLnBrk="1" latinLnBrk="1" hangingPunct="1">
                        <a:defRPr sz="5960" b="1" kern="1200">
                          <a:solidFill>
                            <a:schemeClr val="dk1"/>
                          </a:solidFill>
                          <a:latin typeface="Calibri"/>
                          <a:ea typeface="나눔고딕"/>
                        </a:defRPr>
                      </a:lvl2pPr>
                      <a:lvl3pPr marL="3027487" algn="l" defTabSz="3027487" rtl="0" eaLnBrk="1" latinLnBrk="1" hangingPunct="1">
                        <a:defRPr sz="5960" b="1" kern="1200">
                          <a:solidFill>
                            <a:schemeClr val="dk1"/>
                          </a:solidFill>
                          <a:latin typeface="Calibri"/>
                          <a:ea typeface="나눔고딕"/>
                        </a:defRPr>
                      </a:lvl3pPr>
                      <a:lvl4pPr marL="4541230" algn="l" defTabSz="3027487" rtl="0" eaLnBrk="1" latinLnBrk="1" hangingPunct="1">
                        <a:defRPr sz="5960" b="1" kern="1200">
                          <a:solidFill>
                            <a:schemeClr val="dk1"/>
                          </a:solidFill>
                          <a:latin typeface="Calibri"/>
                          <a:ea typeface="나눔고딕"/>
                        </a:defRPr>
                      </a:lvl4pPr>
                      <a:lvl5pPr marL="6054974" algn="l" defTabSz="3027487" rtl="0" eaLnBrk="1" latinLnBrk="1" hangingPunct="1">
                        <a:defRPr sz="5960" b="1" kern="1200">
                          <a:solidFill>
                            <a:schemeClr val="dk1"/>
                          </a:solidFill>
                          <a:latin typeface="Calibri"/>
                          <a:ea typeface="나눔고딕"/>
                        </a:defRPr>
                      </a:lvl5pPr>
                      <a:lvl6pPr marL="7568717" algn="l" defTabSz="3027487" rtl="0" eaLnBrk="1" latinLnBrk="1" hangingPunct="1">
                        <a:defRPr sz="5960" b="1" kern="1200">
                          <a:solidFill>
                            <a:schemeClr val="dk1"/>
                          </a:solidFill>
                          <a:latin typeface="Calibri"/>
                          <a:ea typeface="나눔고딕"/>
                        </a:defRPr>
                      </a:lvl6pPr>
                      <a:lvl7pPr marL="9082461" algn="l" defTabSz="3027487" rtl="0" eaLnBrk="1" latinLnBrk="1" hangingPunct="1">
                        <a:defRPr sz="5960" b="1" kern="1200">
                          <a:solidFill>
                            <a:schemeClr val="dk1"/>
                          </a:solidFill>
                          <a:latin typeface="Calibri"/>
                          <a:ea typeface="나눔고딕"/>
                        </a:defRPr>
                      </a:lvl7pPr>
                      <a:lvl8pPr marL="10596204" algn="l" defTabSz="3027487" rtl="0" eaLnBrk="1" latinLnBrk="1" hangingPunct="1">
                        <a:defRPr sz="5960" b="1" kern="1200">
                          <a:solidFill>
                            <a:schemeClr val="dk1"/>
                          </a:solidFill>
                          <a:latin typeface="Calibri"/>
                          <a:ea typeface="나눔고딕"/>
                        </a:defRPr>
                      </a:lvl8pPr>
                      <a:lvl9pPr marL="12109948" algn="l" defTabSz="3027487" rtl="0" eaLnBrk="1" latinLnBrk="1" hangingPunct="1">
                        <a:defRPr sz="5960" b="1" kern="1200">
                          <a:solidFill>
                            <a:schemeClr val="dk1"/>
                          </a:solidFill>
                          <a:latin typeface="Calibri"/>
                          <a:ea typeface="나눔고딕"/>
                        </a:defRPr>
                      </a:lvl9pPr>
                    </a:lstStyle>
                    <a:p>
                      <a:pPr algn="ctr" latinLnBrk="1"/>
                      <a:r>
                        <a:rPr lang="en-US" altLang="ko-KR" sz="2000" b="0">
                          <a:solidFill>
                            <a:schemeClr val="tx1"/>
                          </a:solidFill>
                          <a:latin typeface="Times New Roman" panose="02020603050405020304" pitchFamily="18" charset="0"/>
                          <a:cs typeface="Times New Roman" panose="02020603050405020304" pitchFamily="18" charset="0"/>
                        </a:rPr>
                        <a:t>16 QAM</a:t>
                      </a:r>
                      <a:endParaRPr lang="ko-KR" altLang="en-US" sz="2000" b="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027487" rtl="0" eaLnBrk="1" latinLnBrk="1" hangingPunct="1">
                        <a:defRPr sz="5960" b="1" kern="1200">
                          <a:solidFill>
                            <a:schemeClr val="dk1"/>
                          </a:solidFill>
                          <a:latin typeface="Calibri"/>
                          <a:ea typeface="나눔고딕"/>
                        </a:defRPr>
                      </a:lvl1pPr>
                      <a:lvl2pPr marL="1513743" algn="l" defTabSz="3027487" rtl="0" eaLnBrk="1" latinLnBrk="1" hangingPunct="1">
                        <a:defRPr sz="5960" b="1" kern="1200">
                          <a:solidFill>
                            <a:schemeClr val="dk1"/>
                          </a:solidFill>
                          <a:latin typeface="Calibri"/>
                          <a:ea typeface="나눔고딕"/>
                        </a:defRPr>
                      </a:lvl2pPr>
                      <a:lvl3pPr marL="3027487" algn="l" defTabSz="3027487" rtl="0" eaLnBrk="1" latinLnBrk="1" hangingPunct="1">
                        <a:defRPr sz="5960" b="1" kern="1200">
                          <a:solidFill>
                            <a:schemeClr val="dk1"/>
                          </a:solidFill>
                          <a:latin typeface="Calibri"/>
                          <a:ea typeface="나눔고딕"/>
                        </a:defRPr>
                      </a:lvl3pPr>
                      <a:lvl4pPr marL="4541230" algn="l" defTabSz="3027487" rtl="0" eaLnBrk="1" latinLnBrk="1" hangingPunct="1">
                        <a:defRPr sz="5960" b="1" kern="1200">
                          <a:solidFill>
                            <a:schemeClr val="dk1"/>
                          </a:solidFill>
                          <a:latin typeface="Calibri"/>
                          <a:ea typeface="나눔고딕"/>
                        </a:defRPr>
                      </a:lvl4pPr>
                      <a:lvl5pPr marL="6054974" algn="l" defTabSz="3027487" rtl="0" eaLnBrk="1" latinLnBrk="1" hangingPunct="1">
                        <a:defRPr sz="5960" b="1" kern="1200">
                          <a:solidFill>
                            <a:schemeClr val="dk1"/>
                          </a:solidFill>
                          <a:latin typeface="Calibri"/>
                          <a:ea typeface="나눔고딕"/>
                        </a:defRPr>
                      </a:lvl5pPr>
                      <a:lvl6pPr marL="7568717" algn="l" defTabSz="3027487" rtl="0" eaLnBrk="1" latinLnBrk="1" hangingPunct="1">
                        <a:defRPr sz="5960" b="1" kern="1200">
                          <a:solidFill>
                            <a:schemeClr val="dk1"/>
                          </a:solidFill>
                          <a:latin typeface="Calibri"/>
                          <a:ea typeface="나눔고딕"/>
                        </a:defRPr>
                      </a:lvl6pPr>
                      <a:lvl7pPr marL="9082461" algn="l" defTabSz="3027487" rtl="0" eaLnBrk="1" latinLnBrk="1" hangingPunct="1">
                        <a:defRPr sz="5960" b="1" kern="1200">
                          <a:solidFill>
                            <a:schemeClr val="dk1"/>
                          </a:solidFill>
                          <a:latin typeface="Calibri"/>
                          <a:ea typeface="나눔고딕"/>
                        </a:defRPr>
                      </a:lvl7pPr>
                      <a:lvl8pPr marL="10596204" algn="l" defTabSz="3027487" rtl="0" eaLnBrk="1" latinLnBrk="1" hangingPunct="1">
                        <a:defRPr sz="5960" b="1" kern="1200">
                          <a:solidFill>
                            <a:schemeClr val="dk1"/>
                          </a:solidFill>
                          <a:latin typeface="Calibri"/>
                          <a:ea typeface="나눔고딕"/>
                        </a:defRPr>
                      </a:lvl8pPr>
                      <a:lvl9pPr marL="12109948" algn="l" defTabSz="3027487" rtl="0" eaLnBrk="1" latinLnBrk="1" hangingPunct="1">
                        <a:defRPr sz="5960" b="1" kern="1200">
                          <a:solidFill>
                            <a:schemeClr val="dk1"/>
                          </a:solidFill>
                          <a:latin typeface="Calibri"/>
                          <a:ea typeface="나눔고딕"/>
                        </a:defRPr>
                      </a:lvl9pPr>
                    </a:lstStyle>
                    <a:p>
                      <a:pPr algn="ctr" latinLnBrk="1"/>
                      <a:r>
                        <a:rPr lang="en-US" altLang="ko-KR" sz="2000" b="0">
                          <a:solidFill>
                            <a:schemeClr val="tx1"/>
                          </a:solidFill>
                          <a:latin typeface="Times New Roman" panose="02020603050405020304" pitchFamily="18" charset="0"/>
                          <a:cs typeface="Times New Roman" panose="02020603050405020304" pitchFamily="18" charset="0"/>
                        </a:rPr>
                        <a:t>32 QAM</a:t>
                      </a:r>
                      <a:endParaRPr lang="ko-KR" altLang="en-US" sz="2000" b="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66425269"/>
                  </a:ext>
                </a:extLst>
              </a:tr>
              <a:tr h="416428">
                <a:tc>
                  <a:txBody>
                    <a:bodyPr/>
                    <a:lstStyle>
                      <a:lvl1pPr marL="0" algn="l" defTabSz="3027487" rtl="0" eaLnBrk="1" latinLnBrk="1" hangingPunct="1">
                        <a:defRPr sz="5960" kern="1200">
                          <a:solidFill>
                            <a:schemeClr val="dk1"/>
                          </a:solidFill>
                          <a:latin typeface="Calibri"/>
                          <a:ea typeface="나눔고딕"/>
                        </a:defRPr>
                      </a:lvl1pPr>
                      <a:lvl2pPr marL="1513743" algn="l" defTabSz="3027487" rtl="0" eaLnBrk="1" latinLnBrk="1" hangingPunct="1">
                        <a:defRPr sz="5960" kern="1200">
                          <a:solidFill>
                            <a:schemeClr val="dk1"/>
                          </a:solidFill>
                          <a:latin typeface="Calibri"/>
                          <a:ea typeface="나눔고딕"/>
                        </a:defRPr>
                      </a:lvl2pPr>
                      <a:lvl3pPr marL="3027487" algn="l" defTabSz="3027487" rtl="0" eaLnBrk="1" latinLnBrk="1" hangingPunct="1">
                        <a:defRPr sz="5960" kern="1200">
                          <a:solidFill>
                            <a:schemeClr val="dk1"/>
                          </a:solidFill>
                          <a:latin typeface="Calibri"/>
                          <a:ea typeface="나눔고딕"/>
                        </a:defRPr>
                      </a:lvl3pPr>
                      <a:lvl4pPr marL="4541230" algn="l" defTabSz="3027487" rtl="0" eaLnBrk="1" latinLnBrk="1" hangingPunct="1">
                        <a:defRPr sz="5960" kern="1200">
                          <a:solidFill>
                            <a:schemeClr val="dk1"/>
                          </a:solidFill>
                          <a:latin typeface="Calibri"/>
                          <a:ea typeface="나눔고딕"/>
                        </a:defRPr>
                      </a:lvl4pPr>
                      <a:lvl5pPr marL="6054974" algn="l" defTabSz="3027487" rtl="0" eaLnBrk="1" latinLnBrk="1" hangingPunct="1">
                        <a:defRPr sz="5960" kern="1200">
                          <a:solidFill>
                            <a:schemeClr val="dk1"/>
                          </a:solidFill>
                          <a:latin typeface="Calibri"/>
                          <a:ea typeface="나눔고딕"/>
                        </a:defRPr>
                      </a:lvl5pPr>
                      <a:lvl6pPr marL="7568717" algn="l" defTabSz="3027487" rtl="0" eaLnBrk="1" latinLnBrk="1" hangingPunct="1">
                        <a:defRPr sz="5960" kern="1200">
                          <a:solidFill>
                            <a:schemeClr val="dk1"/>
                          </a:solidFill>
                          <a:latin typeface="Calibri"/>
                          <a:ea typeface="나눔고딕"/>
                        </a:defRPr>
                      </a:lvl6pPr>
                      <a:lvl7pPr marL="9082461" algn="l" defTabSz="3027487" rtl="0" eaLnBrk="1" latinLnBrk="1" hangingPunct="1">
                        <a:defRPr sz="5960" kern="1200">
                          <a:solidFill>
                            <a:schemeClr val="dk1"/>
                          </a:solidFill>
                          <a:latin typeface="Calibri"/>
                          <a:ea typeface="나눔고딕"/>
                        </a:defRPr>
                      </a:lvl7pPr>
                      <a:lvl8pPr marL="10596204" algn="l" defTabSz="3027487" rtl="0" eaLnBrk="1" latinLnBrk="1" hangingPunct="1">
                        <a:defRPr sz="5960" kern="1200">
                          <a:solidFill>
                            <a:schemeClr val="dk1"/>
                          </a:solidFill>
                          <a:latin typeface="Calibri"/>
                          <a:ea typeface="나눔고딕"/>
                        </a:defRPr>
                      </a:lvl8pPr>
                      <a:lvl9pPr marL="12109948" algn="l" defTabSz="3027487" rtl="0" eaLnBrk="1" latinLnBrk="1" hangingPunct="1">
                        <a:defRPr sz="5960" kern="1200">
                          <a:solidFill>
                            <a:schemeClr val="dk1"/>
                          </a:solidFill>
                          <a:latin typeface="Calibri"/>
                          <a:ea typeface="나눔고딕"/>
                        </a:defRPr>
                      </a:lvl9pPr>
                    </a:lstStyle>
                    <a:p>
                      <a:pPr algn="ctr" latinLnBrk="1"/>
                      <a:r>
                        <a:rPr lang="en-US" altLang="ko-KR" sz="1800">
                          <a:solidFill>
                            <a:schemeClr val="tx1"/>
                          </a:solidFill>
                          <a:latin typeface="Times New Roman" panose="02020603050405020304" pitchFamily="18" charset="0"/>
                          <a:cs typeface="Times New Roman" panose="02020603050405020304" pitchFamily="18" charset="0"/>
                        </a:rPr>
                        <a:t>Baud rate (Gbaud/s)</a:t>
                      </a:r>
                      <a:endParaRPr lang="ko-KR" altLang="en-US" sz="180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027487" rtl="0" eaLnBrk="1" latinLnBrk="1" hangingPunct="1">
                        <a:defRPr sz="5960" kern="1200">
                          <a:solidFill>
                            <a:schemeClr val="dk1"/>
                          </a:solidFill>
                          <a:latin typeface="Calibri"/>
                          <a:ea typeface="나눔고딕"/>
                        </a:defRPr>
                      </a:lvl1pPr>
                      <a:lvl2pPr marL="1513743" algn="l" defTabSz="3027487" rtl="0" eaLnBrk="1" latinLnBrk="1" hangingPunct="1">
                        <a:defRPr sz="5960" kern="1200">
                          <a:solidFill>
                            <a:schemeClr val="dk1"/>
                          </a:solidFill>
                          <a:latin typeface="Calibri"/>
                          <a:ea typeface="나눔고딕"/>
                        </a:defRPr>
                      </a:lvl2pPr>
                      <a:lvl3pPr marL="3027487" algn="l" defTabSz="3027487" rtl="0" eaLnBrk="1" latinLnBrk="1" hangingPunct="1">
                        <a:defRPr sz="5960" kern="1200">
                          <a:solidFill>
                            <a:schemeClr val="dk1"/>
                          </a:solidFill>
                          <a:latin typeface="Calibri"/>
                          <a:ea typeface="나눔고딕"/>
                        </a:defRPr>
                      </a:lvl3pPr>
                      <a:lvl4pPr marL="4541230" algn="l" defTabSz="3027487" rtl="0" eaLnBrk="1" latinLnBrk="1" hangingPunct="1">
                        <a:defRPr sz="5960" kern="1200">
                          <a:solidFill>
                            <a:schemeClr val="dk1"/>
                          </a:solidFill>
                          <a:latin typeface="Calibri"/>
                          <a:ea typeface="나눔고딕"/>
                        </a:defRPr>
                      </a:lvl4pPr>
                      <a:lvl5pPr marL="6054974" algn="l" defTabSz="3027487" rtl="0" eaLnBrk="1" latinLnBrk="1" hangingPunct="1">
                        <a:defRPr sz="5960" kern="1200">
                          <a:solidFill>
                            <a:schemeClr val="dk1"/>
                          </a:solidFill>
                          <a:latin typeface="Calibri"/>
                          <a:ea typeface="나눔고딕"/>
                        </a:defRPr>
                      </a:lvl5pPr>
                      <a:lvl6pPr marL="7568717" algn="l" defTabSz="3027487" rtl="0" eaLnBrk="1" latinLnBrk="1" hangingPunct="1">
                        <a:defRPr sz="5960" kern="1200">
                          <a:solidFill>
                            <a:schemeClr val="dk1"/>
                          </a:solidFill>
                          <a:latin typeface="Calibri"/>
                          <a:ea typeface="나눔고딕"/>
                        </a:defRPr>
                      </a:lvl6pPr>
                      <a:lvl7pPr marL="9082461" algn="l" defTabSz="3027487" rtl="0" eaLnBrk="1" latinLnBrk="1" hangingPunct="1">
                        <a:defRPr sz="5960" kern="1200">
                          <a:solidFill>
                            <a:schemeClr val="dk1"/>
                          </a:solidFill>
                          <a:latin typeface="Calibri"/>
                          <a:ea typeface="나눔고딕"/>
                        </a:defRPr>
                      </a:lvl7pPr>
                      <a:lvl8pPr marL="10596204" algn="l" defTabSz="3027487" rtl="0" eaLnBrk="1" latinLnBrk="1" hangingPunct="1">
                        <a:defRPr sz="5960" kern="1200">
                          <a:solidFill>
                            <a:schemeClr val="dk1"/>
                          </a:solidFill>
                          <a:latin typeface="Calibri"/>
                          <a:ea typeface="나눔고딕"/>
                        </a:defRPr>
                      </a:lvl8pPr>
                      <a:lvl9pPr marL="12109948" algn="l" defTabSz="3027487" rtl="0" eaLnBrk="1" latinLnBrk="1" hangingPunct="1">
                        <a:defRPr sz="5960" kern="1200">
                          <a:solidFill>
                            <a:schemeClr val="dk1"/>
                          </a:solidFill>
                          <a:latin typeface="Calibri"/>
                          <a:ea typeface="나눔고딕"/>
                        </a:defRPr>
                      </a:lvl9pPr>
                    </a:lstStyle>
                    <a:p>
                      <a:pPr algn="ctr" latinLnBrk="1"/>
                      <a:r>
                        <a:rPr lang="en-US" altLang="ko-KR" sz="2000" b="0">
                          <a:solidFill>
                            <a:schemeClr val="tx1"/>
                          </a:solidFill>
                          <a:latin typeface="Times New Roman" panose="02020603050405020304" pitchFamily="18" charset="0"/>
                          <a:cs typeface="Times New Roman" panose="02020603050405020304" pitchFamily="18" charset="0"/>
                        </a:rPr>
                        <a:t>9</a:t>
                      </a:r>
                      <a:endParaRPr lang="ko-KR" altLang="en-US" sz="2000" b="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027487" rtl="0" eaLnBrk="1" latinLnBrk="1" hangingPunct="1">
                        <a:defRPr sz="5960" kern="1200">
                          <a:solidFill>
                            <a:schemeClr val="dk1"/>
                          </a:solidFill>
                          <a:latin typeface="Calibri"/>
                          <a:ea typeface="나눔고딕"/>
                        </a:defRPr>
                      </a:lvl1pPr>
                      <a:lvl2pPr marL="1513743" algn="l" defTabSz="3027487" rtl="0" eaLnBrk="1" latinLnBrk="1" hangingPunct="1">
                        <a:defRPr sz="5960" kern="1200">
                          <a:solidFill>
                            <a:schemeClr val="dk1"/>
                          </a:solidFill>
                          <a:latin typeface="Calibri"/>
                          <a:ea typeface="나눔고딕"/>
                        </a:defRPr>
                      </a:lvl2pPr>
                      <a:lvl3pPr marL="3027487" algn="l" defTabSz="3027487" rtl="0" eaLnBrk="1" latinLnBrk="1" hangingPunct="1">
                        <a:defRPr sz="5960" kern="1200">
                          <a:solidFill>
                            <a:schemeClr val="dk1"/>
                          </a:solidFill>
                          <a:latin typeface="Calibri"/>
                          <a:ea typeface="나눔고딕"/>
                        </a:defRPr>
                      </a:lvl3pPr>
                      <a:lvl4pPr marL="4541230" algn="l" defTabSz="3027487" rtl="0" eaLnBrk="1" latinLnBrk="1" hangingPunct="1">
                        <a:defRPr sz="5960" kern="1200">
                          <a:solidFill>
                            <a:schemeClr val="dk1"/>
                          </a:solidFill>
                          <a:latin typeface="Calibri"/>
                          <a:ea typeface="나눔고딕"/>
                        </a:defRPr>
                      </a:lvl4pPr>
                      <a:lvl5pPr marL="6054974" algn="l" defTabSz="3027487" rtl="0" eaLnBrk="1" latinLnBrk="1" hangingPunct="1">
                        <a:defRPr sz="5960" kern="1200">
                          <a:solidFill>
                            <a:schemeClr val="dk1"/>
                          </a:solidFill>
                          <a:latin typeface="Calibri"/>
                          <a:ea typeface="나눔고딕"/>
                        </a:defRPr>
                      </a:lvl5pPr>
                      <a:lvl6pPr marL="7568717" algn="l" defTabSz="3027487" rtl="0" eaLnBrk="1" latinLnBrk="1" hangingPunct="1">
                        <a:defRPr sz="5960" kern="1200">
                          <a:solidFill>
                            <a:schemeClr val="dk1"/>
                          </a:solidFill>
                          <a:latin typeface="Calibri"/>
                          <a:ea typeface="나눔고딕"/>
                        </a:defRPr>
                      </a:lvl6pPr>
                      <a:lvl7pPr marL="9082461" algn="l" defTabSz="3027487" rtl="0" eaLnBrk="1" latinLnBrk="1" hangingPunct="1">
                        <a:defRPr sz="5960" kern="1200">
                          <a:solidFill>
                            <a:schemeClr val="dk1"/>
                          </a:solidFill>
                          <a:latin typeface="Calibri"/>
                          <a:ea typeface="나눔고딕"/>
                        </a:defRPr>
                      </a:lvl7pPr>
                      <a:lvl8pPr marL="10596204" algn="l" defTabSz="3027487" rtl="0" eaLnBrk="1" latinLnBrk="1" hangingPunct="1">
                        <a:defRPr sz="5960" kern="1200">
                          <a:solidFill>
                            <a:schemeClr val="dk1"/>
                          </a:solidFill>
                          <a:latin typeface="Calibri"/>
                          <a:ea typeface="나눔고딕"/>
                        </a:defRPr>
                      </a:lvl8pPr>
                      <a:lvl9pPr marL="12109948" algn="l" defTabSz="3027487" rtl="0" eaLnBrk="1" latinLnBrk="1" hangingPunct="1">
                        <a:defRPr sz="5960" kern="1200">
                          <a:solidFill>
                            <a:schemeClr val="dk1"/>
                          </a:solidFill>
                          <a:latin typeface="Calibri"/>
                          <a:ea typeface="나눔고딕"/>
                        </a:defRPr>
                      </a:lvl9pPr>
                    </a:lstStyle>
                    <a:p>
                      <a:pPr algn="ctr" latinLnBrk="1"/>
                      <a:r>
                        <a:rPr lang="en-US" altLang="ko-KR" sz="2000" b="0">
                          <a:solidFill>
                            <a:schemeClr val="tx1"/>
                          </a:solidFill>
                          <a:latin typeface="Times New Roman" panose="02020603050405020304" pitchFamily="18" charset="0"/>
                          <a:cs typeface="Times New Roman" panose="02020603050405020304" pitchFamily="18" charset="0"/>
                        </a:rPr>
                        <a:t>5</a:t>
                      </a:r>
                      <a:endParaRPr lang="ko-KR" altLang="en-US" sz="2000" b="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027487" rtl="0" eaLnBrk="1" latinLnBrk="1" hangingPunct="1">
                        <a:defRPr sz="5960" kern="1200">
                          <a:solidFill>
                            <a:schemeClr val="dk1"/>
                          </a:solidFill>
                          <a:latin typeface="Calibri"/>
                          <a:ea typeface="나눔고딕"/>
                        </a:defRPr>
                      </a:lvl1pPr>
                      <a:lvl2pPr marL="1513743" algn="l" defTabSz="3027487" rtl="0" eaLnBrk="1" latinLnBrk="1" hangingPunct="1">
                        <a:defRPr sz="5960" kern="1200">
                          <a:solidFill>
                            <a:schemeClr val="dk1"/>
                          </a:solidFill>
                          <a:latin typeface="Calibri"/>
                          <a:ea typeface="나눔고딕"/>
                        </a:defRPr>
                      </a:lvl2pPr>
                      <a:lvl3pPr marL="3027487" algn="l" defTabSz="3027487" rtl="0" eaLnBrk="1" latinLnBrk="1" hangingPunct="1">
                        <a:defRPr sz="5960" kern="1200">
                          <a:solidFill>
                            <a:schemeClr val="dk1"/>
                          </a:solidFill>
                          <a:latin typeface="Calibri"/>
                          <a:ea typeface="나눔고딕"/>
                        </a:defRPr>
                      </a:lvl3pPr>
                      <a:lvl4pPr marL="4541230" algn="l" defTabSz="3027487" rtl="0" eaLnBrk="1" latinLnBrk="1" hangingPunct="1">
                        <a:defRPr sz="5960" kern="1200">
                          <a:solidFill>
                            <a:schemeClr val="dk1"/>
                          </a:solidFill>
                          <a:latin typeface="Calibri"/>
                          <a:ea typeface="나눔고딕"/>
                        </a:defRPr>
                      </a:lvl4pPr>
                      <a:lvl5pPr marL="6054974" algn="l" defTabSz="3027487" rtl="0" eaLnBrk="1" latinLnBrk="1" hangingPunct="1">
                        <a:defRPr sz="5960" kern="1200">
                          <a:solidFill>
                            <a:schemeClr val="dk1"/>
                          </a:solidFill>
                          <a:latin typeface="Calibri"/>
                          <a:ea typeface="나눔고딕"/>
                        </a:defRPr>
                      </a:lvl5pPr>
                      <a:lvl6pPr marL="7568717" algn="l" defTabSz="3027487" rtl="0" eaLnBrk="1" latinLnBrk="1" hangingPunct="1">
                        <a:defRPr sz="5960" kern="1200">
                          <a:solidFill>
                            <a:schemeClr val="dk1"/>
                          </a:solidFill>
                          <a:latin typeface="Calibri"/>
                          <a:ea typeface="나눔고딕"/>
                        </a:defRPr>
                      </a:lvl6pPr>
                      <a:lvl7pPr marL="9082461" algn="l" defTabSz="3027487" rtl="0" eaLnBrk="1" latinLnBrk="1" hangingPunct="1">
                        <a:defRPr sz="5960" kern="1200">
                          <a:solidFill>
                            <a:schemeClr val="dk1"/>
                          </a:solidFill>
                          <a:latin typeface="Calibri"/>
                          <a:ea typeface="나눔고딕"/>
                        </a:defRPr>
                      </a:lvl7pPr>
                      <a:lvl8pPr marL="10596204" algn="l" defTabSz="3027487" rtl="0" eaLnBrk="1" latinLnBrk="1" hangingPunct="1">
                        <a:defRPr sz="5960" kern="1200">
                          <a:solidFill>
                            <a:schemeClr val="dk1"/>
                          </a:solidFill>
                          <a:latin typeface="Calibri"/>
                          <a:ea typeface="나눔고딕"/>
                        </a:defRPr>
                      </a:lvl8pPr>
                      <a:lvl9pPr marL="12109948" algn="l" defTabSz="3027487" rtl="0" eaLnBrk="1" latinLnBrk="1" hangingPunct="1">
                        <a:defRPr sz="5960" kern="1200">
                          <a:solidFill>
                            <a:schemeClr val="dk1"/>
                          </a:solidFill>
                          <a:latin typeface="Calibri"/>
                          <a:ea typeface="나눔고딕"/>
                        </a:defRPr>
                      </a:lvl9pPr>
                    </a:lstStyle>
                    <a:p>
                      <a:pPr algn="ctr" latinLnBrk="1"/>
                      <a:r>
                        <a:rPr lang="en-US" altLang="ko-KR" sz="2000" b="0">
                          <a:solidFill>
                            <a:schemeClr val="tx1"/>
                          </a:solidFill>
                          <a:latin typeface="Times New Roman" panose="02020603050405020304" pitchFamily="18" charset="0"/>
                          <a:cs typeface="Times New Roman" panose="02020603050405020304" pitchFamily="18" charset="0"/>
                        </a:rPr>
                        <a:t>2</a:t>
                      </a:r>
                      <a:endParaRPr lang="ko-KR" altLang="en-US" sz="2000" b="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69067711"/>
                  </a:ext>
                </a:extLst>
              </a:tr>
              <a:tr h="208214">
                <a:tc>
                  <a:txBody>
                    <a:bodyPr/>
                    <a:lstStyle>
                      <a:lvl1pPr marL="0" algn="l" defTabSz="3027487" rtl="0" eaLnBrk="1" latinLnBrk="1" hangingPunct="1">
                        <a:defRPr sz="5960" kern="1200">
                          <a:solidFill>
                            <a:schemeClr val="dk1"/>
                          </a:solidFill>
                          <a:latin typeface="Calibri"/>
                          <a:ea typeface="나눔고딕"/>
                        </a:defRPr>
                      </a:lvl1pPr>
                      <a:lvl2pPr marL="1513743" algn="l" defTabSz="3027487" rtl="0" eaLnBrk="1" latinLnBrk="1" hangingPunct="1">
                        <a:defRPr sz="5960" kern="1200">
                          <a:solidFill>
                            <a:schemeClr val="dk1"/>
                          </a:solidFill>
                          <a:latin typeface="Calibri"/>
                          <a:ea typeface="나눔고딕"/>
                        </a:defRPr>
                      </a:lvl2pPr>
                      <a:lvl3pPr marL="3027487" algn="l" defTabSz="3027487" rtl="0" eaLnBrk="1" latinLnBrk="1" hangingPunct="1">
                        <a:defRPr sz="5960" kern="1200">
                          <a:solidFill>
                            <a:schemeClr val="dk1"/>
                          </a:solidFill>
                          <a:latin typeface="Calibri"/>
                          <a:ea typeface="나눔고딕"/>
                        </a:defRPr>
                      </a:lvl3pPr>
                      <a:lvl4pPr marL="4541230" algn="l" defTabSz="3027487" rtl="0" eaLnBrk="1" latinLnBrk="1" hangingPunct="1">
                        <a:defRPr sz="5960" kern="1200">
                          <a:solidFill>
                            <a:schemeClr val="dk1"/>
                          </a:solidFill>
                          <a:latin typeface="Calibri"/>
                          <a:ea typeface="나눔고딕"/>
                        </a:defRPr>
                      </a:lvl4pPr>
                      <a:lvl5pPr marL="6054974" algn="l" defTabSz="3027487" rtl="0" eaLnBrk="1" latinLnBrk="1" hangingPunct="1">
                        <a:defRPr sz="5960" kern="1200">
                          <a:solidFill>
                            <a:schemeClr val="dk1"/>
                          </a:solidFill>
                          <a:latin typeface="Calibri"/>
                          <a:ea typeface="나눔고딕"/>
                        </a:defRPr>
                      </a:lvl5pPr>
                      <a:lvl6pPr marL="7568717" algn="l" defTabSz="3027487" rtl="0" eaLnBrk="1" latinLnBrk="1" hangingPunct="1">
                        <a:defRPr sz="5960" kern="1200">
                          <a:solidFill>
                            <a:schemeClr val="dk1"/>
                          </a:solidFill>
                          <a:latin typeface="Calibri"/>
                          <a:ea typeface="나눔고딕"/>
                        </a:defRPr>
                      </a:lvl6pPr>
                      <a:lvl7pPr marL="9082461" algn="l" defTabSz="3027487" rtl="0" eaLnBrk="1" latinLnBrk="1" hangingPunct="1">
                        <a:defRPr sz="5960" kern="1200">
                          <a:solidFill>
                            <a:schemeClr val="dk1"/>
                          </a:solidFill>
                          <a:latin typeface="Calibri"/>
                          <a:ea typeface="나눔고딕"/>
                        </a:defRPr>
                      </a:lvl7pPr>
                      <a:lvl8pPr marL="10596204" algn="l" defTabSz="3027487" rtl="0" eaLnBrk="1" latinLnBrk="1" hangingPunct="1">
                        <a:defRPr sz="5960" kern="1200">
                          <a:solidFill>
                            <a:schemeClr val="dk1"/>
                          </a:solidFill>
                          <a:latin typeface="Calibri"/>
                          <a:ea typeface="나눔고딕"/>
                        </a:defRPr>
                      </a:lvl8pPr>
                      <a:lvl9pPr marL="12109948" algn="l" defTabSz="3027487" rtl="0" eaLnBrk="1" latinLnBrk="1" hangingPunct="1">
                        <a:defRPr sz="5960" kern="1200">
                          <a:solidFill>
                            <a:schemeClr val="dk1"/>
                          </a:solidFill>
                          <a:latin typeface="Calibri"/>
                          <a:ea typeface="나눔고딕"/>
                        </a:defRPr>
                      </a:lvl9pPr>
                    </a:lstStyle>
                    <a:p>
                      <a:pPr algn="ctr" latinLnBrk="1"/>
                      <a:r>
                        <a:rPr lang="en-US" altLang="ko-KR" sz="1800">
                          <a:solidFill>
                            <a:schemeClr val="tx1"/>
                          </a:solidFill>
                          <a:latin typeface="Times New Roman" panose="02020603050405020304" pitchFamily="18" charset="0"/>
                          <a:cs typeface="Times New Roman" panose="02020603050405020304" pitchFamily="18" charset="0"/>
                        </a:rPr>
                        <a:t>EVM (dB)</a:t>
                      </a:r>
                      <a:endParaRPr lang="ko-KR" altLang="en-US" sz="180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027487" rtl="0" eaLnBrk="1" latinLnBrk="1" hangingPunct="1">
                        <a:defRPr sz="5960" kern="1200">
                          <a:solidFill>
                            <a:schemeClr val="dk1"/>
                          </a:solidFill>
                          <a:latin typeface="Calibri"/>
                          <a:ea typeface="나눔고딕"/>
                        </a:defRPr>
                      </a:lvl1pPr>
                      <a:lvl2pPr marL="1513743" algn="l" defTabSz="3027487" rtl="0" eaLnBrk="1" latinLnBrk="1" hangingPunct="1">
                        <a:defRPr sz="5960" kern="1200">
                          <a:solidFill>
                            <a:schemeClr val="dk1"/>
                          </a:solidFill>
                          <a:latin typeface="Calibri"/>
                          <a:ea typeface="나눔고딕"/>
                        </a:defRPr>
                      </a:lvl2pPr>
                      <a:lvl3pPr marL="3027487" algn="l" defTabSz="3027487" rtl="0" eaLnBrk="1" latinLnBrk="1" hangingPunct="1">
                        <a:defRPr sz="5960" kern="1200">
                          <a:solidFill>
                            <a:schemeClr val="dk1"/>
                          </a:solidFill>
                          <a:latin typeface="Calibri"/>
                          <a:ea typeface="나눔고딕"/>
                        </a:defRPr>
                      </a:lvl3pPr>
                      <a:lvl4pPr marL="4541230" algn="l" defTabSz="3027487" rtl="0" eaLnBrk="1" latinLnBrk="1" hangingPunct="1">
                        <a:defRPr sz="5960" kern="1200">
                          <a:solidFill>
                            <a:schemeClr val="dk1"/>
                          </a:solidFill>
                          <a:latin typeface="Calibri"/>
                          <a:ea typeface="나눔고딕"/>
                        </a:defRPr>
                      </a:lvl4pPr>
                      <a:lvl5pPr marL="6054974" algn="l" defTabSz="3027487" rtl="0" eaLnBrk="1" latinLnBrk="1" hangingPunct="1">
                        <a:defRPr sz="5960" kern="1200">
                          <a:solidFill>
                            <a:schemeClr val="dk1"/>
                          </a:solidFill>
                          <a:latin typeface="Calibri"/>
                          <a:ea typeface="나눔고딕"/>
                        </a:defRPr>
                      </a:lvl5pPr>
                      <a:lvl6pPr marL="7568717" algn="l" defTabSz="3027487" rtl="0" eaLnBrk="1" latinLnBrk="1" hangingPunct="1">
                        <a:defRPr sz="5960" kern="1200">
                          <a:solidFill>
                            <a:schemeClr val="dk1"/>
                          </a:solidFill>
                          <a:latin typeface="Calibri"/>
                          <a:ea typeface="나눔고딕"/>
                        </a:defRPr>
                      </a:lvl6pPr>
                      <a:lvl7pPr marL="9082461" algn="l" defTabSz="3027487" rtl="0" eaLnBrk="1" latinLnBrk="1" hangingPunct="1">
                        <a:defRPr sz="5960" kern="1200">
                          <a:solidFill>
                            <a:schemeClr val="dk1"/>
                          </a:solidFill>
                          <a:latin typeface="Calibri"/>
                          <a:ea typeface="나눔고딕"/>
                        </a:defRPr>
                      </a:lvl7pPr>
                      <a:lvl8pPr marL="10596204" algn="l" defTabSz="3027487" rtl="0" eaLnBrk="1" latinLnBrk="1" hangingPunct="1">
                        <a:defRPr sz="5960" kern="1200">
                          <a:solidFill>
                            <a:schemeClr val="dk1"/>
                          </a:solidFill>
                          <a:latin typeface="Calibri"/>
                          <a:ea typeface="나눔고딕"/>
                        </a:defRPr>
                      </a:lvl8pPr>
                      <a:lvl9pPr marL="12109948" algn="l" defTabSz="3027487" rtl="0" eaLnBrk="1" latinLnBrk="1" hangingPunct="1">
                        <a:defRPr sz="5960" kern="1200">
                          <a:solidFill>
                            <a:schemeClr val="dk1"/>
                          </a:solidFill>
                          <a:latin typeface="Calibri"/>
                          <a:ea typeface="나눔고딕"/>
                        </a:defRPr>
                      </a:lvl9pPr>
                    </a:lstStyle>
                    <a:p>
                      <a:pPr algn="ctr" latinLnBrk="1"/>
                      <a:r>
                        <a:rPr lang="en-US" altLang="ko-KR" sz="2000" b="0">
                          <a:solidFill>
                            <a:schemeClr val="tx1"/>
                          </a:solidFill>
                          <a:latin typeface="Times New Roman" panose="02020603050405020304" pitchFamily="18" charset="0"/>
                          <a:cs typeface="Times New Roman" panose="02020603050405020304" pitchFamily="18" charset="0"/>
                        </a:rPr>
                        <a:t>-12.26</a:t>
                      </a:r>
                      <a:endParaRPr lang="ko-KR" altLang="en-US" sz="2000" b="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027487" rtl="0" eaLnBrk="1" latinLnBrk="1" hangingPunct="1">
                        <a:defRPr sz="5960" kern="1200">
                          <a:solidFill>
                            <a:schemeClr val="dk1"/>
                          </a:solidFill>
                          <a:latin typeface="Calibri"/>
                          <a:ea typeface="나눔고딕"/>
                        </a:defRPr>
                      </a:lvl1pPr>
                      <a:lvl2pPr marL="1513743" algn="l" defTabSz="3027487" rtl="0" eaLnBrk="1" latinLnBrk="1" hangingPunct="1">
                        <a:defRPr sz="5960" kern="1200">
                          <a:solidFill>
                            <a:schemeClr val="dk1"/>
                          </a:solidFill>
                          <a:latin typeface="Calibri"/>
                          <a:ea typeface="나눔고딕"/>
                        </a:defRPr>
                      </a:lvl2pPr>
                      <a:lvl3pPr marL="3027487" algn="l" defTabSz="3027487" rtl="0" eaLnBrk="1" latinLnBrk="1" hangingPunct="1">
                        <a:defRPr sz="5960" kern="1200">
                          <a:solidFill>
                            <a:schemeClr val="dk1"/>
                          </a:solidFill>
                          <a:latin typeface="Calibri"/>
                          <a:ea typeface="나눔고딕"/>
                        </a:defRPr>
                      </a:lvl3pPr>
                      <a:lvl4pPr marL="4541230" algn="l" defTabSz="3027487" rtl="0" eaLnBrk="1" latinLnBrk="1" hangingPunct="1">
                        <a:defRPr sz="5960" kern="1200">
                          <a:solidFill>
                            <a:schemeClr val="dk1"/>
                          </a:solidFill>
                          <a:latin typeface="Calibri"/>
                          <a:ea typeface="나눔고딕"/>
                        </a:defRPr>
                      </a:lvl4pPr>
                      <a:lvl5pPr marL="6054974" algn="l" defTabSz="3027487" rtl="0" eaLnBrk="1" latinLnBrk="1" hangingPunct="1">
                        <a:defRPr sz="5960" kern="1200">
                          <a:solidFill>
                            <a:schemeClr val="dk1"/>
                          </a:solidFill>
                          <a:latin typeface="Calibri"/>
                          <a:ea typeface="나눔고딕"/>
                        </a:defRPr>
                      </a:lvl5pPr>
                      <a:lvl6pPr marL="7568717" algn="l" defTabSz="3027487" rtl="0" eaLnBrk="1" latinLnBrk="1" hangingPunct="1">
                        <a:defRPr sz="5960" kern="1200">
                          <a:solidFill>
                            <a:schemeClr val="dk1"/>
                          </a:solidFill>
                          <a:latin typeface="Calibri"/>
                          <a:ea typeface="나눔고딕"/>
                        </a:defRPr>
                      </a:lvl6pPr>
                      <a:lvl7pPr marL="9082461" algn="l" defTabSz="3027487" rtl="0" eaLnBrk="1" latinLnBrk="1" hangingPunct="1">
                        <a:defRPr sz="5960" kern="1200">
                          <a:solidFill>
                            <a:schemeClr val="dk1"/>
                          </a:solidFill>
                          <a:latin typeface="Calibri"/>
                          <a:ea typeface="나눔고딕"/>
                        </a:defRPr>
                      </a:lvl7pPr>
                      <a:lvl8pPr marL="10596204" algn="l" defTabSz="3027487" rtl="0" eaLnBrk="1" latinLnBrk="1" hangingPunct="1">
                        <a:defRPr sz="5960" kern="1200">
                          <a:solidFill>
                            <a:schemeClr val="dk1"/>
                          </a:solidFill>
                          <a:latin typeface="Calibri"/>
                          <a:ea typeface="나눔고딕"/>
                        </a:defRPr>
                      </a:lvl8pPr>
                      <a:lvl9pPr marL="12109948" algn="l" defTabSz="3027487" rtl="0" eaLnBrk="1" latinLnBrk="1" hangingPunct="1">
                        <a:defRPr sz="5960" kern="1200">
                          <a:solidFill>
                            <a:schemeClr val="dk1"/>
                          </a:solidFill>
                          <a:latin typeface="Calibri"/>
                          <a:ea typeface="나눔고딕"/>
                        </a:defRPr>
                      </a:lvl9pPr>
                    </a:lstStyle>
                    <a:p>
                      <a:pPr algn="ctr" latinLnBrk="1"/>
                      <a:r>
                        <a:rPr lang="en-US" altLang="ko-KR" sz="2000" b="0">
                          <a:solidFill>
                            <a:schemeClr val="tx1"/>
                          </a:solidFill>
                          <a:latin typeface="Times New Roman" panose="02020603050405020304" pitchFamily="18" charset="0"/>
                          <a:cs typeface="Times New Roman" panose="02020603050405020304" pitchFamily="18" charset="0"/>
                        </a:rPr>
                        <a:t>-17.37</a:t>
                      </a:r>
                      <a:endParaRPr lang="ko-KR" altLang="en-US" sz="2000" b="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027487" rtl="0" eaLnBrk="1" latinLnBrk="1" hangingPunct="1">
                        <a:defRPr sz="5960" kern="1200">
                          <a:solidFill>
                            <a:schemeClr val="dk1"/>
                          </a:solidFill>
                          <a:latin typeface="Calibri"/>
                          <a:ea typeface="나눔고딕"/>
                        </a:defRPr>
                      </a:lvl1pPr>
                      <a:lvl2pPr marL="1513743" algn="l" defTabSz="3027487" rtl="0" eaLnBrk="1" latinLnBrk="1" hangingPunct="1">
                        <a:defRPr sz="5960" kern="1200">
                          <a:solidFill>
                            <a:schemeClr val="dk1"/>
                          </a:solidFill>
                          <a:latin typeface="Calibri"/>
                          <a:ea typeface="나눔고딕"/>
                        </a:defRPr>
                      </a:lvl2pPr>
                      <a:lvl3pPr marL="3027487" algn="l" defTabSz="3027487" rtl="0" eaLnBrk="1" latinLnBrk="1" hangingPunct="1">
                        <a:defRPr sz="5960" kern="1200">
                          <a:solidFill>
                            <a:schemeClr val="dk1"/>
                          </a:solidFill>
                          <a:latin typeface="Calibri"/>
                          <a:ea typeface="나눔고딕"/>
                        </a:defRPr>
                      </a:lvl3pPr>
                      <a:lvl4pPr marL="4541230" algn="l" defTabSz="3027487" rtl="0" eaLnBrk="1" latinLnBrk="1" hangingPunct="1">
                        <a:defRPr sz="5960" kern="1200">
                          <a:solidFill>
                            <a:schemeClr val="dk1"/>
                          </a:solidFill>
                          <a:latin typeface="Calibri"/>
                          <a:ea typeface="나눔고딕"/>
                        </a:defRPr>
                      </a:lvl4pPr>
                      <a:lvl5pPr marL="6054974" algn="l" defTabSz="3027487" rtl="0" eaLnBrk="1" latinLnBrk="1" hangingPunct="1">
                        <a:defRPr sz="5960" kern="1200">
                          <a:solidFill>
                            <a:schemeClr val="dk1"/>
                          </a:solidFill>
                          <a:latin typeface="Calibri"/>
                          <a:ea typeface="나눔고딕"/>
                        </a:defRPr>
                      </a:lvl5pPr>
                      <a:lvl6pPr marL="7568717" algn="l" defTabSz="3027487" rtl="0" eaLnBrk="1" latinLnBrk="1" hangingPunct="1">
                        <a:defRPr sz="5960" kern="1200">
                          <a:solidFill>
                            <a:schemeClr val="dk1"/>
                          </a:solidFill>
                          <a:latin typeface="Calibri"/>
                          <a:ea typeface="나눔고딕"/>
                        </a:defRPr>
                      </a:lvl6pPr>
                      <a:lvl7pPr marL="9082461" algn="l" defTabSz="3027487" rtl="0" eaLnBrk="1" latinLnBrk="1" hangingPunct="1">
                        <a:defRPr sz="5960" kern="1200">
                          <a:solidFill>
                            <a:schemeClr val="dk1"/>
                          </a:solidFill>
                          <a:latin typeface="Calibri"/>
                          <a:ea typeface="나눔고딕"/>
                        </a:defRPr>
                      </a:lvl7pPr>
                      <a:lvl8pPr marL="10596204" algn="l" defTabSz="3027487" rtl="0" eaLnBrk="1" latinLnBrk="1" hangingPunct="1">
                        <a:defRPr sz="5960" kern="1200">
                          <a:solidFill>
                            <a:schemeClr val="dk1"/>
                          </a:solidFill>
                          <a:latin typeface="Calibri"/>
                          <a:ea typeface="나눔고딕"/>
                        </a:defRPr>
                      </a:lvl8pPr>
                      <a:lvl9pPr marL="12109948" algn="l" defTabSz="3027487" rtl="0" eaLnBrk="1" latinLnBrk="1" hangingPunct="1">
                        <a:defRPr sz="5960" kern="1200">
                          <a:solidFill>
                            <a:schemeClr val="dk1"/>
                          </a:solidFill>
                          <a:latin typeface="Calibri"/>
                          <a:ea typeface="나눔고딕"/>
                        </a:defRPr>
                      </a:lvl9pPr>
                    </a:lstStyle>
                    <a:p>
                      <a:pPr algn="ctr" latinLnBrk="1"/>
                      <a:r>
                        <a:rPr lang="en-US" altLang="ko-KR" sz="2000" b="0">
                          <a:solidFill>
                            <a:schemeClr val="tx1"/>
                          </a:solidFill>
                          <a:latin typeface="Times New Roman" panose="02020603050405020304" pitchFamily="18" charset="0"/>
                          <a:cs typeface="Times New Roman" panose="02020603050405020304" pitchFamily="18" charset="0"/>
                        </a:rPr>
                        <a:t>-18.81</a:t>
                      </a:r>
                      <a:endParaRPr lang="ko-KR" altLang="en-US" sz="2000" b="0">
                        <a:solidFill>
                          <a:schemeClr val="tx1"/>
                        </a:solidFill>
                        <a:latin typeface="Times New Roman" panose="02020603050405020304" pitchFamily="18" charset="0"/>
                        <a:cs typeface="Times New Roman" panose="02020603050405020304" pitchFamily="18" charset="0"/>
                      </a:endParaRPr>
                    </a:p>
                  </a:txBody>
                  <a:tcPr marL="0" marR="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23441004"/>
                  </a:ext>
                </a:extLst>
              </a:tr>
            </a:tbl>
          </a:graphicData>
        </a:graphic>
      </p:graphicFrame>
      <p:sp>
        <p:nvSpPr>
          <p:cNvPr id="831" name="TextBox 830">
            <a:extLst>
              <a:ext uri="{FF2B5EF4-FFF2-40B4-BE49-F238E27FC236}">
                <a16:creationId xmlns:a16="http://schemas.microsoft.com/office/drawing/2014/main" id="{86E4B286-FEB6-4D8C-B048-2B3AC48675D5}"/>
              </a:ext>
            </a:extLst>
          </p:cNvPr>
          <p:cNvSpPr txBox="1"/>
          <p:nvPr/>
        </p:nvSpPr>
        <p:spPr>
          <a:xfrm>
            <a:off x="15495614" y="30677607"/>
            <a:ext cx="13916576" cy="3949799"/>
          </a:xfrm>
          <a:prstGeom prst="rect">
            <a:avLst/>
          </a:prstGeom>
          <a:noFill/>
        </p:spPr>
        <p:txBody>
          <a:bodyPr wrap="square" rtlCol="0">
            <a:spAutoFit/>
          </a:bodyPr>
          <a:lstStyle/>
          <a:p>
            <a:pPr marL="664797" indent="-424339">
              <a:spcBef>
                <a:spcPts val="800"/>
              </a:spcBef>
              <a:buFont typeface="Arial" panose="020B0604020202020204" pitchFamily="34" charset="0"/>
              <a:buChar char="•"/>
              <a:tabLst>
                <a:tab pos="9855268" algn="l"/>
                <a:tab pos="9921276" algn="l"/>
              </a:tabLst>
            </a:pPr>
            <a:r>
              <a:rPr lang="en-US" altLang="ko-KR" sz="2800">
                <a:latin typeface="Arial" panose="020B0604020202020204" pitchFamily="34" charset="0"/>
                <a:cs typeface="Arial" panose="020B0604020202020204" pitchFamily="34" charset="0"/>
              </a:rPr>
              <a:t>Chip/core size : 1.34 </a:t>
            </a:r>
            <a:r>
              <a:rPr lang="en-US" altLang="ko-KR" sz="2800">
                <a:latin typeface="Arial" panose="020B0604020202020204" pitchFamily="34" charset="0"/>
                <a:cs typeface="Arial" panose="020B0604020202020204" pitchFamily="34" charset="0"/>
                <a:sym typeface="Symbol" panose="05050102010706020507" pitchFamily="18" charset="2"/>
              </a:rPr>
              <a:t></a:t>
            </a:r>
            <a:r>
              <a:rPr lang="en-US" altLang="ko-KR" sz="2800">
                <a:latin typeface="Arial" panose="020B0604020202020204" pitchFamily="34" charset="0"/>
                <a:cs typeface="Arial" panose="020B0604020202020204" pitchFamily="34" charset="0"/>
              </a:rPr>
              <a:t> 0.64 mm</a:t>
            </a:r>
            <a:r>
              <a:rPr lang="en-US" altLang="ko-KR" sz="2800" baseline="30000">
                <a:latin typeface="Arial" panose="020B0604020202020204" pitchFamily="34" charset="0"/>
                <a:cs typeface="Arial" panose="020B0604020202020204" pitchFamily="34" charset="0"/>
              </a:rPr>
              <a:t>2</a:t>
            </a:r>
            <a:r>
              <a:rPr lang="en-US" altLang="ko-KR" sz="2800">
                <a:latin typeface="Arial" panose="020B0604020202020204" pitchFamily="34" charset="0"/>
                <a:cs typeface="Arial" panose="020B0604020202020204" pitchFamily="34" charset="0"/>
              </a:rPr>
              <a:t>, 0.4 mm</a:t>
            </a:r>
            <a:r>
              <a:rPr lang="en-US" altLang="ko-KR" sz="2800" baseline="30000">
                <a:latin typeface="Arial" panose="020B0604020202020204" pitchFamily="34" charset="0"/>
                <a:cs typeface="Arial" panose="020B0604020202020204" pitchFamily="34" charset="0"/>
              </a:rPr>
              <a:t>2</a:t>
            </a:r>
            <a:r>
              <a:rPr lang="en-US" altLang="ko-KR" sz="2800">
                <a:latin typeface="Arial" panose="020B0604020202020204" pitchFamily="34" charset="0"/>
                <a:cs typeface="Arial" panose="020B0604020202020204" pitchFamily="34" charset="0"/>
              </a:rPr>
              <a:t>; consumped DC power : 96.3 mW.</a:t>
            </a:r>
          </a:p>
          <a:p>
            <a:pPr marL="664797" indent="-424339" algn="just">
              <a:spcBef>
                <a:spcPts val="800"/>
              </a:spcBef>
              <a:buFont typeface="Arial" panose="020B0604020202020204" pitchFamily="34" charset="0"/>
              <a:buChar char="•"/>
              <a:tabLst>
                <a:tab pos="9855268" algn="l"/>
                <a:tab pos="9921276" algn="l"/>
              </a:tabLst>
            </a:pPr>
            <a:r>
              <a:rPr lang="en-US" altLang="ko-KR" sz="2800">
                <a:latin typeface="Arial" panose="020B0604020202020204" pitchFamily="34" charset="0"/>
                <a:cs typeface="Arial" panose="020B0604020202020204" pitchFamily="34" charset="0"/>
              </a:rPr>
              <a:t>LOFT and IRR after calibration were improved by approximately 20 dB at 245 GHz and maintained above 28 dB and 25 dB in the range of 242 GHz to 252 GHz.</a:t>
            </a:r>
          </a:p>
          <a:p>
            <a:pPr marL="664797" indent="-424339">
              <a:spcBef>
                <a:spcPts val="800"/>
              </a:spcBef>
              <a:buFont typeface="Arial" panose="020B0604020202020204" pitchFamily="34" charset="0"/>
              <a:buChar char="•"/>
              <a:tabLst>
                <a:tab pos="9855268" algn="l"/>
                <a:tab pos="9921276" algn="l"/>
              </a:tabLst>
            </a:pPr>
            <a:r>
              <a:rPr lang="en-US" altLang="ko-KR" sz="2800">
                <a:latin typeface="Arial" panose="020B0604020202020204" pitchFamily="34" charset="0"/>
                <a:cs typeface="Arial" panose="020B0604020202020204" pitchFamily="34" charset="0"/>
              </a:rPr>
              <a:t>The conversion gain and output P1dB of the DCT were 14.78 dB and -19.81 dBm, respectively.</a:t>
            </a:r>
          </a:p>
          <a:p>
            <a:pPr marL="664797" indent="-424339">
              <a:spcBef>
                <a:spcPts val="800"/>
              </a:spcBef>
              <a:buFont typeface="Arial" panose="020B0604020202020204" pitchFamily="34" charset="0"/>
              <a:buChar char="•"/>
              <a:tabLst>
                <a:tab pos="9855268" algn="l"/>
                <a:tab pos="9921276" algn="l"/>
              </a:tabLst>
            </a:pPr>
            <a:r>
              <a:rPr lang="en-US" altLang="ko-KR" sz="2800">
                <a:latin typeface="Arial" panose="020B0604020202020204" pitchFamily="34" charset="0"/>
                <a:cs typeface="Arial" panose="020B0604020202020204" pitchFamily="34" charset="0"/>
              </a:rPr>
              <a:t>The 3-dB bandwidth was 10 GHz from 243 GHz to 253 GHz including PCB, cable loss.</a:t>
            </a:r>
          </a:p>
          <a:p>
            <a:pPr marL="664797" indent="-424339">
              <a:spcBef>
                <a:spcPts val="800"/>
              </a:spcBef>
              <a:buFont typeface="Arial" panose="020B0604020202020204" pitchFamily="34" charset="0"/>
              <a:buChar char="•"/>
              <a:tabLst>
                <a:tab pos="9855268" algn="l"/>
                <a:tab pos="9921276" algn="l"/>
              </a:tabLst>
            </a:pPr>
            <a:r>
              <a:rPr lang="en-US" altLang="ko-KR" sz="2800">
                <a:latin typeface="Arial" panose="020B0604020202020204" pitchFamily="34" charset="0"/>
                <a:cs typeface="Arial" panose="020B0604020202020204" pitchFamily="34" charset="0"/>
              </a:rPr>
              <a:t>A peak data rate of 20 Gb/s was measured at 248 GHz using the 16-QAM.</a:t>
            </a:r>
          </a:p>
        </p:txBody>
      </p:sp>
      <p:graphicFrame>
        <p:nvGraphicFramePr>
          <p:cNvPr id="6" name="표 5">
            <a:extLst>
              <a:ext uri="{FF2B5EF4-FFF2-40B4-BE49-F238E27FC236}">
                <a16:creationId xmlns:a16="http://schemas.microsoft.com/office/drawing/2014/main" id="{2C27BA6F-3A36-426F-B6EF-D22329BD3430}"/>
              </a:ext>
            </a:extLst>
          </p:cNvPr>
          <p:cNvGraphicFramePr>
            <a:graphicFrameLocks noGrp="1"/>
          </p:cNvGraphicFramePr>
          <p:nvPr>
            <p:extLst>
              <p:ext uri="{D42A27DB-BD31-4B8C-83A1-F6EECF244321}">
                <p14:modId xmlns:p14="http://schemas.microsoft.com/office/powerpoint/2010/main" val="731508317"/>
              </p:ext>
            </p:extLst>
          </p:nvPr>
        </p:nvGraphicFramePr>
        <p:xfrm>
          <a:off x="16065445" y="34668471"/>
          <a:ext cx="13098134" cy="6040162"/>
        </p:xfrm>
        <a:graphic>
          <a:graphicData uri="http://schemas.openxmlformats.org/drawingml/2006/table">
            <a:tbl>
              <a:tblPr firstRow="1" firstCol="1" bandRow="1"/>
              <a:tblGrid>
                <a:gridCol w="1839650">
                  <a:extLst>
                    <a:ext uri="{9D8B030D-6E8A-4147-A177-3AD203B41FA5}">
                      <a16:colId xmlns:a16="http://schemas.microsoft.com/office/drawing/2014/main" val="1227168431"/>
                    </a:ext>
                  </a:extLst>
                </a:gridCol>
                <a:gridCol w="1875693">
                  <a:extLst>
                    <a:ext uri="{9D8B030D-6E8A-4147-A177-3AD203B41FA5}">
                      <a16:colId xmlns:a16="http://schemas.microsoft.com/office/drawing/2014/main" val="1978890049"/>
                    </a:ext>
                  </a:extLst>
                </a:gridCol>
                <a:gridCol w="1875693">
                  <a:extLst>
                    <a:ext uri="{9D8B030D-6E8A-4147-A177-3AD203B41FA5}">
                      <a16:colId xmlns:a16="http://schemas.microsoft.com/office/drawing/2014/main" val="2989545013"/>
                    </a:ext>
                  </a:extLst>
                </a:gridCol>
                <a:gridCol w="1875693">
                  <a:extLst>
                    <a:ext uri="{9D8B030D-6E8A-4147-A177-3AD203B41FA5}">
                      <a16:colId xmlns:a16="http://schemas.microsoft.com/office/drawing/2014/main" val="597568496"/>
                    </a:ext>
                  </a:extLst>
                </a:gridCol>
                <a:gridCol w="1877135">
                  <a:extLst>
                    <a:ext uri="{9D8B030D-6E8A-4147-A177-3AD203B41FA5}">
                      <a16:colId xmlns:a16="http://schemas.microsoft.com/office/drawing/2014/main" val="1192041456"/>
                    </a:ext>
                  </a:extLst>
                </a:gridCol>
                <a:gridCol w="1877135">
                  <a:extLst>
                    <a:ext uri="{9D8B030D-6E8A-4147-A177-3AD203B41FA5}">
                      <a16:colId xmlns:a16="http://schemas.microsoft.com/office/drawing/2014/main" val="247119687"/>
                    </a:ext>
                  </a:extLst>
                </a:gridCol>
                <a:gridCol w="1877135">
                  <a:extLst>
                    <a:ext uri="{9D8B030D-6E8A-4147-A177-3AD203B41FA5}">
                      <a16:colId xmlns:a16="http://schemas.microsoft.com/office/drawing/2014/main" val="1513266022"/>
                    </a:ext>
                  </a:extLst>
                </a:gridCol>
              </a:tblGrid>
              <a:tr h="224387">
                <a:tc>
                  <a:txBody>
                    <a:bodyPr/>
                    <a:lstStyle/>
                    <a:p>
                      <a:pPr algn="ctr"/>
                      <a:r>
                        <a:rPr lang="en-AU" sz="2000" b="1">
                          <a:effectLst/>
                          <a:latin typeface="Times New Roman" panose="02020603050405020304" pitchFamily="18" charset="0"/>
                          <a:ea typeface="SimSun" panose="02010600030101010101" pitchFamily="2" charset="-122"/>
                        </a:rPr>
                        <a:t> </a:t>
                      </a:r>
                      <a:endParaRPr lang="ko-KR" sz="2000" b="1">
                        <a:effectLst/>
                        <a:latin typeface="Times New Roman" panose="02020603050405020304" pitchFamily="18" charset="0"/>
                        <a:ea typeface="SimSun" panose="02010600030101010101" pitchFamily="2" charset="-122"/>
                      </a:endParaRPr>
                    </a:p>
                  </a:txBody>
                  <a:tcPr marL="17780" marR="17780"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b="0">
                          <a:effectLst/>
                          <a:latin typeface="Times New Roman" panose="02020603050405020304" pitchFamily="18" charset="0"/>
                          <a:ea typeface="맑은 고딕" panose="020B0503020000020004" pitchFamily="50" charset="-127"/>
                        </a:rPr>
                        <a:t>[2] JSSC 2018</a:t>
                      </a:r>
                      <a:endParaRPr lang="ko-KR" sz="2000" b="1">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b="0">
                          <a:effectLst/>
                          <a:latin typeface="Times New Roman" panose="02020603050405020304" pitchFamily="18" charset="0"/>
                          <a:ea typeface="맑은 고딕" panose="020B0503020000020004" pitchFamily="50" charset="-127"/>
                        </a:rPr>
                        <a:t>[3] JSSC 2015</a:t>
                      </a:r>
                      <a:endParaRPr lang="ko-KR" sz="2000" b="1">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b="0">
                          <a:effectLst/>
                          <a:latin typeface="Times New Roman" panose="02020603050405020304" pitchFamily="18" charset="0"/>
                          <a:ea typeface="맑은 고딕" panose="020B0503020000020004" pitchFamily="50" charset="-127"/>
                        </a:rPr>
                        <a:t>[4] ISSCC 2017</a:t>
                      </a:r>
                      <a:endParaRPr lang="ko-KR" sz="2000" b="1">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b="0">
                          <a:effectLst/>
                          <a:latin typeface="Times New Roman" panose="02020603050405020304" pitchFamily="18" charset="0"/>
                          <a:ea typeface="맑은 고딕" panose="020B0503020000020004" pitchFamily="50" charset="-127"/>
                        </a:rPr>
                        <a:t>[5] IMS 2020</a:t>
                      </a:r>
                      <a:endParaRPr lang="ko-KR" sz="2000" b="1">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b="0">
                          <a:effectLst/>
                          <a:latin typeface="Times New Roman" panose="02020603050405020304" pitchFamily="18" charset="0"/>
                          <a:ea typeface="맑은 고딕" panose="020B0503020000020004" pitchFamily="50" charset="-127"/>
                        </a:rPr>
                        <a:t>[6] JSSC 2022</a:t>
                      </a:r>
                      <a:endParaRPr lang="ko-KR" sz="2000" b="1">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b="1">
                          <a:effectLst/>
                          <a:latin typeface="Times New Roman" panose="02020603050405020304" pitchFamily="18" charset="0"/>
                          <a:ea typeface="맑은 고딕" panose="020B0503020000020004" pitchFamily="50" charset="-127"/>
                        </a:rPr>
                        <a:t>This work</a:t>
                      </a:r>
                      <a:endParaRPr lang="ko-KR" sz="2000" b="1">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6404001"/>
                  </a:ext>
                </a:extLst>
              </a:tr>
              <a:tr h="224387">
                <a:tc>
                  <a:txBody>
                    <a:bodyPr/>
                    <a:lstStyle/>
                    <a:p>
                      <a:pPr algn="ctr"/>
                      <a:r>
                        <a:rPr lang="en-AU" sz="2000">
                          <a:effectLst/>
                          <a:latin typeface="Times New Roman" panose="02020603050405020304" pitchFamily="18" charset="0"/>
                          <a:ea typeface="맑은 고딕" panose="020B0503020000020004" pitchFamily="50" charset="-127"/>
                        </a:rPr>
                        <a:t>Technology</a:t>
                      </a:r>
                      <a:endParaRPr lang="ko-KR" sz="2000">
                        <a:effectLst/>
                        <a:latin typeface="Times New Roman" panose="02020603050405020304" pitchFamily="18" charset="0"/>
                        <a:ea typeface="SimSun" panose="02010600030101010101" pitchFamily="2" charset="-122"/>
                      </a:endParaRPr>
                    </a:p>
                  </a:txBody>
                  <a:tcPr marL="17780" marR="17780"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130nm SiGe</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65nm CMOS</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40nm CMOS</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65nm CMOS</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65nm CMOS</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40nm CMOS</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442051"/>
                  </a:ext>
                </a:extLst>
              </a:tr>
              <a:tr h="428032">
                <a:tc>
                  <a:txBody>
                    <a:bodyPr/>
                    <a:lstStyle/>
                    <a:p>
                      <a:pPr algn="ctr"/>
                      <a:r>
                        <a:rPr lang="en-AU" sz="2000">
                          <a:effectLst/>
                          <a:latin typeface="Times New Roman" panose="02020603050405020304" pitchFamily="18" charset="0"/>
                          <a:ea typeface="맑은 고딕" panose="020B0503020000020004" pitchFamily="50" charset="-127"/>
                        </a:rPr>
                        <a:t>Frequency</a:t>
                      </a:r>
                      <a:br>
                        <a:rPr lang="en-AU" sz="2000">
                          <a:effectLst/>
                          <a:latin typeface="Times New Roman" panose="02020603050405020304" pitchFamily="18" charset="0"/>
                          <a:ea typeface="맑은 고딕" panose="020B0503020000020004" pitchFamily="50" charset="-127"/>
                        </a:rPr>
                      </a:br>
                      <a:r>
                        <a:rPr lang="en-AU" sz="2000">
                          <a:effectLst/>
                          <a:latin typeface="Times New Roman" panose="02020603050405020304" pitchFamily="18" charset="0"/>
                          <a:ea typeface="맑은 고딕" panose="020B0503020000020004" pitchFamily="50" charset="-127"/>
                        </a:rPr>
                        <a:t>(GHz)</a:t>
                      </a:r>
                      <a:endParaRPr lang="ko-KR" sz="2000">
                        <a:effectLst/>
                        <a:latin typeface="Times New Roman" panose="02020603050405020304" pitchFamily="18" charset="0"/>
                        <a:ea typeface="SimSun" panose="02010600030101010101" pitchFamily="2" charset="-122"/>
                      </a:endParaRPr>
                    </a:p>
                  </a:txBody>
                  <a:tcPr marL="17780" marR="17780"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240</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240</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300</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288</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256</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248</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8599182"/>
                  </a:ext>
                </a:extLst>
              </a:tr>
              <a:tr h="428032">
                <a:tc>
                  <a:txBody>
                    <a:bodyPr/>
                    <a:lstStyle/>
                    <a:p>
                      <a:pPr algn="ctr"/>
                      <a:r>
                        <a:rPr lang="en-AU" sz="2000">
                          <a:effectLst/>
                          <a:latin typeface="Times New Roman" panose="02020603050405020304" pitchFamily="18" charset="0"/>
                          <a:ea typeface="맑은 고딕" panose="020B0503020000020004" pitchFamily="50" charset="-127"/>
                        </a:rPr>
                        <a:t>TX</a:t>
                      </a:r>
                      <a:br>
                        <a:rPr lang="en-AU" sz="2000">
                          <a:effectLst/>
                          <a:latin typeface="Times New Roman" panose="02020603050405020304" pitchFamily="18" charset="0"/>
                          <a:ea typeface="맑은 고딕" panose="020B0503020000020004" pitchFamily="50" charset="-127"/>
                        </a:rPr>
                      </a:br>
                      <a:r>
                        <a:rPr lang="en-AU" sz="2000">
                          <a:effectLst/>
                          <a:latin typeface="Times New Roman" panose="02020603050405020304" pitchFamily="18" charset="0"/>
                          <a:ea typeface="맑은 고딕" panose="020B0503020000020004" pitchFamily="50" charset="-127"/>
                        </a:rPr>
                        <a:t>architecture</a:t>
                      </a:r>
                      <a:endParaRPr lang="ko-KR" sz="2000">
                        <a:effectLst/>
                        <a:latin typeface="Times New Roman" panose="02020603050405020304" pitchFamily="18" charset="0"/>
                        <a:ea typeface="SimSun" panose="02010600030101010101" pitchFamily="2" charset="-122"/>
                      </a:endParaRPr>
                    </a:p>
                  </a:txBody>
                  <a:tcPr marL="17780" marR="17780"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Direct-conversion TX</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Multiplier last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Cubic mixer last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Mixer last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Mixer last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Mixer last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18294231"/>
                  </a:ext>
                </a:extLst>
              </a:tr>
              <a:tr h="1221871">
                <a:tc>
                  <a:txBody>
                    <a:bodyPr/>
                    <a:lstStyle/>
                    <a:p>
                      <a:pPr algn="ctr"/>
                      <a:r>
                        <a:rPr lang="en-AU" sz="2000">
                          <a:effectLst/>
                          <a:latin typeface="Times New Roman" panose="02020603050405020304" pitchFamily="18" charset="0"/>
                          <a:ea typeface="맑은 고딕" panose="020B0503020000020004" pitchFamily="50" charset="-127"/>
                        </a:rPr>
                        <a:t>Integrated TX</a:t>
                      </a:r>
                      <a:br>
                        <a:rPr lang="en-AU" sz="2000">
                          <a:effectLst/>
                          <a:latin typeface="Times New Roman" panose="02020603050405020304" pitchFamily="18" charset="0"/>
                          <a:ea typeface="맑은 고딕" panose="020B0503020000020004" pitchFamily="50" charset="-127"/>
                        </a:rPr>
                      </a:br>
                      <a:r>
                        <a:rPr lang="en-AU" sz="2000">
                          <a:effectLst/>
                          <a:latin typeface="Times New Roman" panose="02020603050405020304" pitchFamily="18" charset="0"/>
                          <a:ea typeface="맑은 고딕" panose="020B0503020000020004" pitchFamily="50" charset="-127"/>
                        </a:rPr>
                        <a:t>circuit blocks</a:t>
                      </a:r>
                      <a:endParaRPr lang="ko-KR" sz="2000">
                        <a:effectLst/>
                        <a:latin typeface="Times New Roman" panose="02020603050405020304" pitchFamily="18" charset="0"/>
                        <a:ea typeface="SimSun" panose="02010600030101010101" pitchFamily="2" charset="-122"/>
                      </a:endParaRPr>
                    </a:p>
                  </a:txBody>
                  <a:tcPr marL="17780" marR="17780"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LO mult. (×8), LO amp., IQ gen., BB amp., IQ mixer, PA. </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LO mult. (×2), ILFM, IQ gen., IQ mixer, PA, Frequency multiplier (×3), On-chip antenna.</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LO mult. (×3), SSB mixer, Amplifiers, Square mixers. </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LO mult. (×3), LO amp., IF amp., Sub-harmonic mixer.</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LO mult. (x4), LO amp., PS, IF amp., sub-harmonic mixer.</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LO mult. (×8), LO amp., IQ gen., IQ sub-harmonic mixer.</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56484135"/>
                  </a:ext>
                </a:extLst>
              </a:tr>
              <a:tr h="224387">
                <a:tc>
                  <a:txBody>
                    <a:bodyPr/>
                    <a:lstStyle/>
                    <a:p>
                      <a:pPr algn="ctr"/>
                      <a:r>
                        <a:rPr lang="en-AU" sz="2000">
                          <a:effectLst/>
                          <a:latin typeface="Times New Roman" panose="02020603050405020304" pitchFamily="18" charset="0"/>
                          <a:ea typeface="맑은 고딕" panose="020B0503020000020004" pitchFamily="50" charset="-127"/>
                        </a:rPr>
                        <a:t>I/Q calibration</a:t>
                      </a:r>
                      <a:endParaRPr lang="ko-KR" sz="2000">
                        <a:effectLst/>
                        <a:latin typeface="Times New Roman" panose="02020603050405020304" pitchFamily="18" charset="0"/>
                        <a:ea typeface="SimSun" panose="02010600030101010101" pitchFamily="2" charset="-122"/>
                      </a:endParaRPr>
                    </a:p>
                  </a:txBody>
                  <a:tcPr marL="17780" marR="17780"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Yes</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b="1">
                          <a:effectLst/>
                          <a:latin typeface="Times New Roman" panose="02020603050405020304" pitchFamily="18" charset="0"/>
                          <a:ea typeface="맑은 고딕" panose="020B0503020000020004" pitchFamily="50" charset="-127"/>
                        </a:rPr>
                        <a:t>Yes</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96307450"/>
                  </a:ext>
                </a:extLst>
              </a:tr>
              <a:tr h="428032">
                <a:tc>
                  <a:txBody>
                    <a:bodyPr/>
                    <a:lstStyle/>
                    <a:p>
                      <a:pPr algn="ctr"/>
                      <a:r>
                        <a:rPr lang="en-AU" sz="2000">
                          <a:effectLst/>
                          <a:latin typeface="Times New Roman" panose="02020603050405020304" pitchFamily="18" charset="0"/>
                          <a:ea typeface="맑은 고딕" panose="020B0503020000020004" pitchFamily="50" charset="-127"/>
                        </a:rPr>
                        <a:t>LOFT calibration</a:t>
                      </a:r>
                      <a:endParaRPr lang="ko-KR" sz="2000">
                        <a:effectLst/>
                        <a:latin typeface="Times New Roman" panose="02020603050405020304" pitchFamily="18" charset="0"/>
                        <a:ea typeface="SimSun" panose="02010600030101010101" pitchFamily="2" charset="-122"/>
                      </a:endParaRPr>
                    </a:p>
                  </a:txBody>
                  <a:tcPr marL="17780" marR="17780"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Yes</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b="1">
                          <a:effectLst/>
                          <a:latin typeface="Times New Roman" panose="02020603050405020304" pitchFamily="18" charset="0"/>
                          <a:ea typeface="맑은 고딕" panose="020B0503020000020004" pitchFamily="50" charset="-127"/>
                        </a:rPr>
                        <a:t>Yes</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7474937"/>
                  </a:ext>
                </a:extLst>
              </a:tr>
              <a:tr h="428032">
                <a:tc>
                  <a:txBody>
                    <a:bodyPr/>
                    <a:lstStyle/>
                    <a:p>
                      <a:pPr algn="ctr"/>
                      <a:r>
                        <a:rPr lang="en-AU" sz="2000">
                          <a:effectLst/>
                          <a:latin typeface="Times New Roman" panose="02020603050405020304" pitchFamily="18" charset="0"/>
                          <a:ea typeface="맑은 고딕" panose="020B0503020000020004" pitchFamily="50" charset="-127"/>
                        </a:rPr>
                        <a:t>Conversion gain</a:t>
                      </a:r>
                      <a:br>
                        <a:rPr lang="en-AU" sz="2000">
                          <a:effectLst/>
                          <a:latin typeface="Times New Roman" panose="02020603050405020304" pitchFamily="18" charset="0"/>
                          <a:ea typeface="맑은 고딕" panose="020B0503020000020004" pitchFamily="50" charset="-127"/>
                        </a:rPr>
                      </a:br>
                      <a:r>
                        <a:rPr lang="en-AU" sz="2000">
                          <a:effectLst/>
                          <a:latin typeface="Times New Roman" panose="02020603050405020304" pitchFamily="18" charset="0"/>
                          <a:ea typeface="맑은 고딕" panose="020B0503020000020004" pitchFamily="50" charset="-127"/>
                        </a:rPr>
                        <a:t>(dB)</a:t>
                      </a:r>
                      <a:endParaRPr lang="ko-KR" sz="2000">
                        <a:effectLst/>
                        <a:latin typeface="Times New Roman" panose="02020603050405020304" pitchFamily="18" charset="0"/>
                        <a:ea typeface="SimSun" panose="02010600030101010101" pitchFamily="2" charset="-122"/>
                      </a:endParaRPr>
                    </a:p>
                  </a:txBody>
                  <a:tcPr marL="17780" marR="17780"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10.5</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-8</a:t>
                      </a:r>
                      <a:r>
                        <a:rPr lang="en-AU" sz="2000" baseline="30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dirty="0">
                          <a:effectLst/>
                          <a:latin typeface="Times New Roman" panose="02020603050405020304" pitchFamily="18" charset="0"/>
                          <a:ea typeface="맑은 고딕" panose="020B0503020000020004" pitchFamily="50" charset="-127"/>
                        </a:rPr>
                        <a:t>8</a:t>
                      </a:r>
                      <a:r>
                        <a:rPr lang="en-AU" sz="2000" baseline="30000" dirty="0">
                          <a:effectLst/>
                          <a:latin typeface="Times New Roman" panose="02020603050405020304" pitchFamily="18" charset="0"/>
                          <a:ea typeface="맑은 고딕" panose="020B0503020000020004" pitchFamily="50" charset="-127"/>
                        </a:rPr>
                        <a:t>**</a:t>
                      </a:r>
                      <a:endParaRPr lang="ko-KR" sz="2000" dirty="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-14.78</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60504983"/>
                  </a:ext>
                </a:extLst>
              </a:tr>
              <a:tr h="224387">
                <a:tc>
                  <a:txBody>
                    <a:bodyPr/>
                    <a:lstStyle/>
                    <a:p>
                      <a:pPr algn="ctr"/>
                      <a:r>
                        <a:rPr lang="en-AU" sz="2000">
                          <a:effectLst/>
                          <a:latin typeface="Times New Roman" panose="02020603050405020304" pitchFamily="18" charset="0"/>
                          <a:ea typeface="맑은 고딕" panose="020B0503020000020004" pitchFamily="50" charset="-127"/>
                        </a:rPr>
                        <a:t>Data Rate (Gb/s)</a:t>
                      </a:r>
                      <a:endParaRPr lang="ko-KR" sz="2000">
                        <a:effectLst/>
                        <a:latin typeface="Times New Roman" panose="02020603050405020304" pitchFamily="18" charset="0"/>
                        <a:ea typeface="SimSun" panose="02010600030101010101" pitchFamily="2" charset="-122"/>
                      </a:endParaRPr>
                    </a:p>
                  </a:txBody>
                  <a:tcPr marL="17780" marR="17780"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25</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16</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105</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34</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52</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20</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8379402"/>
                  </a:ext>
                </a:extLst>
              </a:tr>
              <a:tr h="224387">
                <a:tc>
                  <a:txBody>
                    <a:bodyPr/>
                    <a:lstStyle/>
                    <a:p>
                      <a:pPr algn="ctr"/>
                      <a:r>
                        <a:rPr lang="en-AU" sz="2000">
                          <a:effectLst/>
                          <a:latin typeface="Times New Roman" panose="02020603050405020304" pitchFamily="18" charset="0"/>
                          <a:ea typeface="맑은 고딕" panose="020B0503020000020004" pitchFamily="50" charset="-127"/>
                        </a:rPr>
                        <a:t>P</a:t>
                      </a:r>
                      <a:r>
                        <a:rPr lang="en-AU" sz="2000" baseline="-25000">
                          <a:effectLst/>
                          <a:latin typeface="Times New Roman" panose="02020603050405020304" pitchFamily="18" charset="0"/>
                          <a:ea typeface="맑은 고딕" panose="020B0503020000020004" pitchFamily="50" charset="-127"/>
                        </a:rPr>
                        <a:t>DC</a:t>
                      </a:r>
                      <a:r>
                        <a:rPr lang="en-AU" sz="2000">
                          <a:effectLst/>
                          <a:latin typeface="Times New Roman" panose="02020603050405020304" pitchFamily="18" charset="0"/>
                          <a:ea typeface="맑은 고딕" panose="020B0503020000020004" pitchFamily="50" charset="-127"/>
                        </a:rPr>
                        <a:t> (mW)</a:t>
                      </a:r>
                      <a:endParaRPr lang="ko-KR" sz="2000">
                        <a:effectLst/>
                        <a:latin typeface="Times New Roman" panose="02020603050405020304" pitchFamily="18" charset="0"/>
                        <a:ea typeface="SimSun" panose="02010600030101010101" pitchFamily="2" charset="-122"/>
                      </a:endParaRPr>
                    </a:p>
                  </a:txBody>
                  <a:tcPr marL="17780" marR="17780"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375</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220</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1400</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270</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750</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b="1">
                          <a:effectLst/>
                          <a:latin typeface="Times New Roman" panose="02020603050405020304" pitchFamily="18" charset="0"/>
                          <a:ea typeface="맑은 고딕" panose="020B0503020000020004" pitchFamily="50" charset="-127"/>
                        </a:rPr>
                        <a:t>96.3</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8509015"/>
                  </a:ext>
                </a:extLst>
              </a:tr>
              <a:tr h="224387">
                <a:tc>
                  <a:txBody>
                    <a:bodyPr/>
                    <a:lstStyle/>
                    <a:p>
                      <a:pPr algn="ctr"/>
                      <a:r>
                        <a:rPr lang="en-AU" sz="2000">
                          <a:effectLst/>
                          <a:latin typeface="Times New Roman" panose="02020603050405020304" pitchFamily="18" charset="0"/>
                          <a:ea typeface="맑은 고딕" panose="020B0503020000020004" pitchFamily="50" charset="-127"/>
                        </a:rPr>
                        <a:t>Area (mm</a:t>
                      </a:r>
                      <a:r>
                        <a:rPr lang="en-AU" sz="2000" baseline="30000">
                          <a:effectLst/>
                          <a:latin typeface="Times New Roman" panose="02020603050405020304" pitchFamily="18" charset="0"/>
                          <a:ea typeface="맑은 고딕" panose="020B0503020000020004" pitchFamily="50" charset="-127"/>
                        </a:rPr>
                        <a:t>2</a:t>
                      </a:r>
                      <a:r>
                        <a:rPr lang="en-AU" sz="2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6985" marB="69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1.25</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2</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5.2</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1.9</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a:effectLst/>
                          <a:latin typeface="Times New Roman" panose="02020603050405020304" pitchFamily="18" charset="0"/>
                          <a:ea typeface="맑은 고딕" panose="020B0503020000020004" pitchFamily="50" charset="-127"/>
                        </a:rPr>
                        <a:t>4.17</a:t>
                      </a:r>
                      <a:r>
                        <a:rPr lang="en-AU" sz="2000" baseline="30000">
                          <a:effectLst/>
                          <a:latin typeface="Times New Roman" panose="02020603050405020304" pitchFamily="18" charset="0"/>
                          <a:ea typeface="맑은 고딕" panose="020B0503020000020004" pitchFamily="50" charset="-127"/>
                        </a:rPr>
                        <a:t>***</a:t>
                      </a:r>
                      <a:endParaRPr lang="ko-KR" sz="200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AU" sz="2000" b="1" dirty="0">
                          <a:effectLst/>
                          <a:latin typeface="Times New Roman" panose="02020603050405020304" pitchFamily="18" charset="0"/>
                          <a:ea typeface="맑은 고딕" panose="020B0503020000020004" pitchFamily="50" charset="-127"/>
                        </a:rPr>
                        <a:t>0.86</a:t>
                      </a:r>
                      <a:endParaRPr lang="ko-KR" sz="2000" dirty="0">
                        <a:effectLst/>
                        <a:latin typeface="Times New Roman" panose="02020603050405020304" pitchFamily="18" charset="0"/>
                        <a:ea typeface="SimSun" panose="02010600030101010101" pitchFamily="2" charset="-122"/>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3655605"/>
                  </a:ext>
                </a:extLst>
              </a:tr>
            </a:tbl>
          </a:graphicData>
        </a:graphic>
      </p:graphicFrame>
      <p:sp>
        <p:nvSpPr>
          <p:cNvPr id="826" name="Text Box 3">
            <a:extLst>
              <a:ext uri="{FF2B5EF4-FFF2-40B4-BE49-F238E27FC236}">
                <a16:creationId xmlns:a16="http://schemas.microsoft.com/office/drawing/2014/main" id="{798C5E36-044D-4A3A-81D1-5ECBC4E6A0A6}"/>
              </a:ext>
            </a:extLst>
          </p:cNvPr>
          <p:cNvSpPr txBox="1">
            <a:spLocks noChangeArrowheads="1"/>
          </p:cNvSpPr>
          <p:nvPr/>
        </p:nvSpPr>
        <p:spPr bwMode="auto">
          <a:xfrm>
            <a:off x="263131" y="41048721"/>
            <a:ext cx="29420680" cy="142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44037" tIns="34063" rIns="315344" bIns="34063">
            <a:spAutoFit/>
          </a:bodyPr>
          <a:lstStyle>
            <a:lvl1pPr defTabSz="908050">
              <a:defRPr sz="4000" b="1">
                <a:solidFill>
                  <a:srgbClr val="003399"/>
                </a:solidFill>
                <a:latin typeface="Arial" panose="020B0604020202020204" pitchFamily="34" charset="0"/>
              </a:defRPr>
            </a:lvl1pPr>
            <a:lvl2pPr marL="1873250" indent="-441325" defTabSz="908050">
              <a:defRPr sz="4000" b="1">
                <a:solidFill>
                  <a:srgbClr val="003399"/>
                </a:solidFill>
                <a:latin typeface="Arial" panose="020B0604020202020204" pitchFamily="34" charset="0"/>
              </a:defRPr>
            </a:lvl2pPr>
            <a:lvl3pPr marL="2800350" indent="-447675" defTabSz="908050">
              <a:defRPr sz="4000" b="1">
                <a:solidFill>
                  <a:srgbClr val="003399"/>
                </a:solidFill>
                <a:latin typeface="Arial" panose="020B0604020202020204" pitchFamily="34" charset="0"/>
              </a:defRPr>
            </a:lvl3pPr>
            <a:lvl4pPr marL="3722688" indent="-447675" defTabSz="908050">
              <a:defRPr sz="4000" b="1">
                <a:solidFill>
                  <a:srgbClr val="003399"/>
                </a:solidFill>
                <a:latin typeface="Arial" panose="020B0604020202020204" pitchFamily="34" charset="0"/>
              </a:defRPr>
            </a:lvl4pPr>
            <a:lvl5pPr marL="4659313" indent="-461963" defTabSz="908050">
              <a:defRPr sz="4000" b="1">
                <a:solidFill>
                  <a:srgbClr val="003399"/>
                </a:solidFill>
                <a:latin typeface="Arial" panose="020B0604020202020204" pitchFamily="34" charset="0"/>
              </a:defRPr>
            </a:lvl5pPr>
            <a:lvl6pPr marL="5116513" indent="-461963" defTabSz="908050" eaLnBrk="0" fontAlgn="base" hangingPunct="0">
              <a:spcBef>
                <a:spcPct val="0"/>
              </a:spcBef>
              <a:spcAft>
                <a:spcPct val="0"/>
              </a:spcAft>
              <a:defRPr sz="4000" b="1">
                <a:solidFill>
                  <a:srgbClr val="003399"/>
                </a:solidFill>
                <a:latin typeface="Arial" panose="020B0604020202020204" pitchFamily="34" charset="0"/>
              </a:defRPr>
            </a:lvl6pPr>
            <a:lvl7pPr marL="5573713" indent="-461963" defTabSz="908050" eaLnBrk="0" fontAlgn="base" hangingPunct="0">
              <a:spcBef>
                <a:spcPct val="0"/>
              </a:spcBef>
              <a:spcAft>
                <a:spcPct val="0"/>
              </a:spcAft>
              <a:defRPr sz="4000" b="1">
                <a:solidFill>
                  <a:srgbClr val="003399"/>
                </a:solidFill>
                <a:latin typeface="Arial" panose="020B0604020202020204" pitchFamily="34" charset="0"/>
              </a:defRPr>
            </a:lvl7pPr>
            <a:lvl8pPr marL="6030913" indent="-461963" defTabSz="908050" eaLnBrk="0" fontAlgn="base" hangingPunct="0">
              <a:spcBef>
                <a:spcPct val="0"/>
              </a:spcBef>
              <a:spcAft>
                <a:spcPct val="0"/>
              </a:spcAft>
              <a:defRPr sz="4000" b="1">
                <a:solidFill>
                  <a:srgbClr val="003399"/>
                </a:solidFill>
                <a:latin typeface="Arial" panose="020B0604020202020204" pitchFamily="34" charset="0"/>
              </a:defRPr>
            </a:lvl8pPr>
            <a:lvl9pPr marL="6488113" indent="-461963" defTabSz="908050" eaLnBrk="0" fontAlgn="base" hangingPunct="0">
              <a:spcBef>
                <a:spcPct val="0"/>
              </a:spcBef>
              <a:spcAft>
                <a:spcPct val="0"/>
              </a:spcAft>
              <a:defRPr sz="4000" b="1">
                <a:solidFill>
                  <a:srgbClr val="003399"/>
                </a:solidFill>
                <a:latin typeface="Arial" panose="020B0604020202020204" pitchFamily="34" charset="0"/>
              </a:defRPr>
            </a:lvl9pPr>
          </a:lstStyle>
          <a:p>
            <a:pPr algn="just"/>
            <a:r>
              <a:rPr lang="en-US" altLang="ko-KR" sz="3200" dirty="0">
                <a:solidFill>
                  <a:srgbClr val="D73888"/>
                </a:solidFill>
                <a:ea typeface="나눔고딕" panose="020D0604000000000000" pitchFamily="50" charset="-127"/>
                <a:cs typeface="Arial" panose="020B0604020202020204" pitchFamily="34" charset="0"/>
              </a:rPr>
              <a:t>Reference </a:t>
            </a:r>
            <a:r>
              <a:rPr lang="en-US" altLang="ko-KR" sz="2400" b="0" dirty="0">
                <a:solidFill>
                  <a:schemeClr val="tx1"/>
                </a:solidFill>
                <a:ea typeface="나눔고딕" panose="020D0604000000000000" pitchFamily="50" charset="-127"/>
                <a:cs typeface="Arial" panose="020B0604020202020204" pitchFamily="34" charset="0"/>
              </a:rPr>
              <a:t>[1] </a:t>
            </a:r>
            <a:r>
              <a:rPr lang="nl-NL" altLang="ko-KR" sz="2400" b="0" dirty="0">
                <a:solidFill>
                  <a:schemeClr val="tx1"/>
                </a:solidFill>
                <a:ea typeface="나눔고딕" panose="020D0604000000000000" pitchFamily="50" charset="-127"/>
                <a:cs typeface="Arial" panose="020B0604020202020204" pitchFamily="34" charset="0"/>
              </a:rPr>
              <a:t>H.-J. Song et al., IEEE TTST, 2022. [</a:t>
            </a:r>
            <a:r>
              <a:rPr lang="en-US" altLang="ko-KR" sz="2400" b="0" dirty="0">
                <a:solidFill>
                  <a:schemeClr val="tx1"/>
                </a:solidFill>
                <a:ea typeface="나눔고딕" panose="020D0604000000000000" pitchFamily="50" charset="-127"/>
                <a:cs typeface="Arial" panose="020B0604020202020204" pitchFamily="34" charset="0"/>
              </a:rPr>
              <a:t>2</a:t>
            </a:r>
            <a:r>
              <a:rPr lang="nl-NL" altLang="ko-KR" sz="2400" b="0" dirty="0">
                <a:solidFill>
                  <a:schemeClr val="tx1"/>
                </a:solidFill>
                <a:ea typeface="나눔고딕" panose="020D0604000000000000" pitchFamily="50" charset="-127"/>
                <a:cs typeface="Arial" panose="020B0604020202020204" pitchFamily="34" charset="0"/>
              </a:rPr>
              <a:t>] M. H. Eissa et al., IEEE JSSC, 2018. [</a:t>
            </a:r>
            <a:r>
              <a:rPr lang="en-US" altLang="ko-KR" sz="2400" b="0" dirty="0">
                <a:solidFill>
                  <a:schemeClr val="tx1"/>
                </a:solidFill>
                <a:ea typeface="나눔고딕" panose="020D0604000000000000" pitchFamily="50" charset="-127"/>
                <a:cs typeface="Arial" panose="020B0604020202020204" pitchFamily="34" charset="0"/>
              </a:rPr>
              <a:t>3</a:t>
            </a:r>
            <a:r>
              <a:rPr lang="nl-NL" altLang="ko-KR" sz="2400" b="0" dirty="0">
                <a:solidFill>
                  <a:schemeClr val="tx1"/>
                </a:solidFill>
                <a:ea typeface="나눔고딕" panose="020D0604000000000000" pitchFamily="50" charset="-127"/>
                <a:cs typeface="Arial" panose="020B0604020202020204" pitchFamily="34" charset="0"/>
              </a:rPr>
              <a:t>] S. V. Thyagarajan et al., IEEE JSSC, 2015. [</a:t>
            </a:r>
            <a:r>
              <a:rPr lang="en-US" altLang="ko-KR" sz="2400" b="0" dirty="0">
                <a:solidFill>
                  <a:schemeClr val="tx1"/>
                </a:solidFill>
                <a:ea typeface="나눔고딕" panose="020D0604000000000000" pitchFamily="50" charset="-127"/>
                <a:cs typeface="Arial" panose="020B0604020202020204" pitchFamily="34" charset="0"/>
              </a:rPr>
              <a:t>4</a:t>
            </a:r>
            <a:r>
              <a:rPr lang="nl-NL" altLang="ko-KR" sz="2400" b="0" dirty="0">
                <a:solidFill>
                  <a:schemeClr val="tx1"/>
                </a:solidFill>
                <a:ea typeface="나눔고딕" panose="020D0604000000000000" pitchFamily="50" charset="-127"/>
                <a:cs typeface="Arial" panose="020B0604020202020204" pitchFamily="34" charset="0"/>
              </a:rPr>
              <a:t>] K. Takano et al., ISSCC, 2017. [</a:t>
            </a:r>
            <a:r>
              <a:rPr lang="en-US" altLang="ko-KR" sz="2400" b="0" dirty="0">
                <a:solidFill>
                  <a:schemeClr val="tx1"/>
                </a:solidFill>
                <a:ea typeface="나눔고딕" panose="020D0604000000000000" pitchFamily="50" charset="-127"/>
                <a:cs typeface="Arial" panose="020B0604020202020204" pitchFamily="34" charset="0"/>
              </a:rPr>
              <a:t>5</a:t>
            </a:r>
            <a:r>
              <a:rPr lang="nl-NL" altLang="ko-KR" sz="2400" b="0" dirty="0">
                <a:solidFill>
                  <a:schemeClr val="tx1"/>
                </a:solidFill>
                <a:ea typeface="나눔고딕" panose="020D0604000000000000" pitchFamily="50" charset="-127"/>
                <a:cs typeface="Arial" panose="020B0604020202020204" pitchFamily="34" charset="0"/>
              </a:rPr>
              <a:t>] I. Abdo et al., IMS, 2020.</a:t>
            </a:r>
          </a:p>
          <a:p>
            <a:pPr algn="just"/>
            <a:r>
              <a:rPr lang="nl-NL" altLang="ko-KR" sz="2400" b="0" dirty="0">
                <a:solidFill>
                  <a:schemeClr val="tx1"/>
                </a:solidFill>
                <a:ea typeface="나눔고딕" panose="020D0604000000000000" pitchFamily="50" charset="-127"/>
                <a:cs typeface="Arial" panose="020B0604020202020204" pitchFamily="34" charset="0"/>
              </a:rPr>
              <a:t>[</a:t>
            </a:r>
            <a:r>
              <a:rPr lang="en-US" altLang="ko-KR" sz="2400" b="0" dirty="0">
                <a:solidFill>
                  <a:schemeClr val="tx1"/>
                </a:solidFill>
                <a:ea typeface="나눔고딕" panose="020D0604000000000000" pitchFamily="50" charset="-127"/>
                <a:cs typeface="Arial" panose="020B0604020202020204" pitchFamily="34" charset="0"/>
              </a:rPr>
              <a:t>6</a:t>
            </a:r>
            <a:r>
              <a:rPr lang="nl-NL" altLang="ko-KR" sz="2400" b="0" dirty="0">
                <a:solidFill>
                  <a:schemeClr val="tx1"/>
                </a:solidFill>
                <a:ea typeface="나눔고딕" panose="020D0604000000000000" pitchFamily="50" charset="-127"/>
                <a:cs typeface="Arial" panose="020B0604020202020204" pitchFamily="34" charset="0"/>
              </a:rPr>
              <a:t>] I. Abdo et al., IEEE JSSC, 2022.</a:t>
            </a:r>
            <a:endParaRPr lang="en-US" altLang="ko-KR" sz="2400" dirty="0">
              <a:solidFill>
                <a:srgbClr val="D73888"/>
              </a:solidFill>
              <a:ea typeface="나눔고딕" panose="020D0604000000000000" pitchFamily="50" charset="-127"/>
              <a:cs typeface="Arial" panose="020B0604020202020204" pitchFamily="34" charset="0"/>
            </a:endParaRPr>
          </a:p>
          <a:p>
            <a:pPr algn="just"/>
            <a:r>
              <a:rPr lang="en-US" altLang="ko-KR" sz="3200" dirty="0">
                <a:solidFill>
                  <a:srgbClr val="D73888"/>
                </a:solidFill>
                <a:ea typeface="나눔고딕" panose="020D0604000000000000" pitchFamily="50" charset="-127"/>
                <a:cs typeface="Arial" panose="020B0604020202020204" pitchFamily="34" charset="0"/>
              </a:rPr>
              <a:t>Acknowlegement </a:t>
            </a:r>
            <a:r>
              <a:rPr lang="en-US" altLang="ko-KR" sz="2400" b="0" dirty="0">
                <a:solidFill>
                  <a:schemeClr val="tx1"/>
                </a:solidFill>
                <a:ea typeface="나눔고딕" panose="020D0604000000000000" pitchFamily="50" charset="-127"/>
                <a:cs typeface="Arial" panose="020B0604020202020204" pitchFamily="34" charset="0"/>
              </a:rPr>
              <a:t>Chip fabrication was supported by the IC Design Education Center.</a:t>
            </a:r>
          </a:p>
        </p:txBody>
      </p:sp>
      <p:grpSp>
        <p:nvGrpSpPr>
          <p:cNvPr id="832" name="그룹 831">
            <a:extLst>
              <a:ext uri="{FF2B5EF4-FFF2-40B4-BE49-F238E27FC236}">
                <a16:creationId xmlns:a16="http://schemas.microsoft.com/office/drawing/2014/main" id="{1694A554-B53B-4E88-A249-C183BE96BF43}"/>
              </a:ext>
            </a:extLst>
          </p:cNvPr>
          <p:cNvGrpSpPr/>
          <p:nvPr/>
        </p:nvGrpSpPr>
        <p:grpSpPr>
          <a:xfrm>
            <a:off x="22374839" y="23086255"/>
            <a:ext cx="6991350" cy="2886075"/>
            <a:chOff x="1055620" y="987574"/>
            <a:chExt cx="6991350" cy="2886075"/>
          </a:xfrm>
        </p:grpSpPr>
        <p:grpSp>
          <p:nvGrpSpPr>
            <p:cNvPr id="833" name="그룹 832">
              <a:extLst>
                <a:ext uri="{FF2B5EF4-FFF2-40B4-BE49-F238E27FC236}">
                  <a16:creationId xmlns:a16="http://schemas.microsoft.com/office/drawing/2014/main" id="{73B1E9BC-5883-4633-A31A-95EDD42E8237}"/>
                </a:ext>
              </a:extLst>
            </p:cNvPr>
            <p:cNvGrpSpPr/>
            <p:nvPr/>
          </p:nvGrpSpPr>
          <p:grpSpPr>
            <a:xfrm>
              <a:off x="1055620" y="987574"/>
              <a:ext cx="6991350" cy="2886075"/>
              <a:chOff x="1295636" y="987574"/>
              <a:chExt cx="6991350" cy="2886075"/>
            </a:xfrm>
          </p:grpSpPr>
          <p:pic>
            <p:nvPicPr>
              <p:cNvPr id="838" name="그림 837">
                <a:extLst>
                  <a:ext uri="{FF2B5EF4-FFF2-40B4-BE49-F238E27FC236}">
                    <a16:creationId xmlns:a16="http://schemas.microsoft.com/office/drawing/2014/main" id="{1482DAC8-626E-48EA-99DB-995D59F1A178}"/>
                  </a:ext>
                </a:extLst>
              </p:cNvPr>
              <p:cNvPicPr>
                <a:picLocks noChangeAspect="1"/>
              </p:cNvPicPr>
              <p:nvPr/>
            </p:nvPicPr>
            <p:blipFill>
              <a:blip r:embed="rId17"/>
              <a:stretch>
                <a:fillRect/>
              </a:stretch>
            </p:blipFill>
            <p:spPr>
              <a:xfrm>
                <a:off x="1295636" y="987574"/>
                <a:ext cx="3495675" cy="2886075"/>
              </a:xfrm>
              <a:prstGeom prst="rect">
                <a:avLst/>
              </a:prstGeom>
            </p:spPr>
          </p:pic>
          <p:pic>
            <p:nvPicPr>
              <p:cNvPr id="839" name="그림 838">
                <a:extLst>
                  <a:ext uri="{FF2B5EF4-FFF2-40B4-BE49-F238E27FC236}">
                    <a16:creationId xmlns:a16="http://schemas.microsoft.com/office/drawing/2014/main" id="{B2E13455-5ABF-409C-B141-85C15C2C48D8}"/>
                  </a:ext>
                </a:extLst>
              </p:cNvPr>
              <p:cNvPicPr>
                <a:picLocks noChangeAspect="1"/>
              </p:cNvPicPr>
              <p:nvPr/>
            </p:nvPicPr>
            <p:blipFill>
              <a:blip r:embed="rId18"/>
              <a:stretch>
                <a:fillRect/>
              </a:stretch>
            </p:blipFill>
            <p:spPr>
              <a:xfrm>
                <a:off x="4791311" y="987574"/>
                <a:ext cx="3495675" cy="2886075"/>
              </a:xfrm>
              <a:prstGeom prst="rect">
                <a:avLst/>
              </a:prstGeom>
            </p:spPr>
          </p:pic>
        </p:grpSp>
        <p:cxnSp>
          <p:nvCxnSpPr>
            <p:cNvPr id="834" name="직선 화살표 연결선 833">
              <a:extLst>
                <a:ext uri="{FF2B5EF4-FFF2-40B4-BE49-F238E27FC236}">
                  <a16:creationId xmlns:a16="http://schemas.microsoft.com/office/drawing/2014/main" id="{8E49B896-303E-4157-BA2B-A8BE8F4FA2EC}"/>
                </a:ext>
              </a:extLst>
            </p:cNvPr>
            <p:cNvCxnSpPr/>
            <p:nvPr/>
          </p:nvCxnSpPr>
          <p:spPr>
            <a:xfrm flipV="1">
              <a:off x="2303748" y="1851670"/>
              <a:ext cx="0" cy="104411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35" name="TextBox 834">
              <a:extLst>
                <a:ext uri="{FF2B5EF4-FFF2-40B4-BE49-F238E27FC236}">
                  <a16:creationId xmlns:a16="http://schemas.microsoft.com/office/drawing/2014/main" id="{D2D53F13-B612-4964-A1B4-3C45E59028CC}"/>
                </a:ext>
              </a:extLst>
            </p:cNvPr>
            <p:cNvSpPr txBox="1"/>
            <p:nvPr/>
          </p:nvSpPr>
          <p:spPr>
            <a:xfrm>
              <a:off x="2267744" y="2245945"/>
              <a:ext cx="914400" cy="338554"/>
            </a:xfrm>
            <a:prstGeom prst="rect">
              <a:avLst/>
            </a:prstGeom>
            <a:noFill/>
          </p:spPr>
          <p:txBody>
            <a:bodyPr wrap="square" rtlCol="0">
              <a:spAutoFit/>
            </a:bodyPr>
            <a:lstStyle/>
            <a:p>
              <a:r>
                <a:rPr lang="en-US" altLang="ko-KR" sz="1600">
                  <a:solidFill>
                    <a:srgbClr val="0070C0"/>
                  </a:solidFill>
                  <a:latin typeface="Times New Roman" panose="02020603050405020304" pitchFamily="18" charset="0"/>
                  <a:cs typeface="Times New Roman" panose="02020603050405020304" pitchFamily="18" charset="0"/>
                </a:rPr>
                <a:t>20 dB</a:t>
              </a:r>
              <a:endParaRPr lang="ko-KR" altLang="en-US" sz="1600">
                <a:solidFill>
                  <a:srgbClr val="0070C0"/>
                </a:solidFill>
                <a:latin typeface="Times New Roman" panose="02020603050405020304" pitchFamily="18" charset="0"/>
                <a:cs typeface="Times New Roman" panose="02020603050405020304" pitchFamily="18" charset="0"/>
              </a:endParaRPr>
            </a:p>
          </p:txBody>
        </p:sp>
        <p:cxnSp>
          <p:nvCxnSpPr>
            <p:cNvPr id="836" name="직선 화살표 연결선 835">
              <a:extLst>
                <a:ext uri="{FF2B5EF4-FFF2-40B4-BE49-F238E27FC236}">
                  <a16:creationId xmlns:a16="http://schemas.microsoft.com/office/drawing/2014/main" id="{E7E38AE4-C92B-480D-B09F-81A26AFB6283}"/>
                </a:ext>
              </a:extLst>
            </p:cNvPr>
            <p:cNvCxnSpPr>
              <a:cxnSpLocks/>
            </p:cNvCxnSpPr>
            <p:nvPr/>
          </p:nvCxnSpPr>
          <p:spPr>
            <a:xfrm flipV="1">
              <a:off x="5652120" y="1671650"/>
              <a:ext cx="0" cy="74357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37" name="TextBox 836">
              <a:extLst>
                <a:ext uri="{FF2B5EF4-FFF2-40B4-BE49-F238E27FC236}">
                  <a16:creationId xmlns:a16="http://schemas.microsoft.com/office/drawing/2014/main" id="{509BF026-705D-4FB2-8783-76C3B6163C32}"/>
                </a:ext>
              </a:extLst>
            </p:cNvPr>
            <p:cNvSpPr txBox="1"/>
            <p:nvPr/>
          </p:nvSpPr>
          <p:spPr>
            <a:xfrm>
              <a:off x="5601816" y="1945564"/>
              <a:ext cx="914400" cy="338554"/>
            </a:xfrm>
            <a:prstGeom prst="rect">
              <a:avLst/>
            </a:prstGeom>
            <a:noFill/>
          </p:spPr>
          <p:txBody>
            <a:bodyPr wrap="square" rtlCol="0">
              <a:spAutoFit/>
            </a:bodyPr>
            <a:lstStyle/>
            <a:p>
              <a:r>
                <a:rPr lang="en-US" altLang="ko-KR" sz="1600">
                  <a:solidFill>
                    <a:srgbClr val="0070C0"/>
                  </a:solidFill>
                  <a:latin typeface="Times New Roman" panose="02020603050405020304" pitchFamily="18" charset="0"/>
                  <a:cs typeface="Times New Roman" panose="02020603050405020304" pitchFamily="18" charset="0"/>
                </a:rPr>
                <a:t>20 dB</a:t>
              </a:r>
              <a:endParaRPr lang="ko-KR" altLang="en-US" sz="1600">
                <a:solidFill>
                  <a:srgbClr val="0070C0"/>
                </a:solidFill>
                <a:latin typeface="Times New Roman" panose="02020603050405020304" pitchFamily="18" charset="0"/>
                <a:cs typeface="Times New Roman" panose="02020603050405020304" pitchFamily="18" charset="0"/>
              </a:endParaRPr>
            </a:p>
          </p:txBody>
        </p:sp>
      </p:grpSp>
      <p:pic>
        <p:nvPicPr>
          <p:cNvPr id="9" name="그림 8">
            <a:extLst>
              <a:ext uri="{FF2B5EF4-FFF2-40B4-BE49-F238E27FC236}">
                <a16:creationId xmlns:a16="http://schemas.microsoft.com/office/drawing/2014/main" id="{1E089DB5-3A4D-4B8F-927D-4C1F5817FC1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281744" y="6425623"/>
            <a:ext cx="2857500" cy="2857500"/>
          </a:xfrm>
          <a:prstGeom prst="rect">
            <a:avLst/>
          </a:prstGeom>
        </p:spPr>
      </p:pic>
      <p:grpSp>
        <p:nvGrpSpPr>
          <p:cNvPr id="1701" name="그룹 1700">
            <a:extLst>
              <a:ext uri="{FF2B5EF4-FFF2-40B4-BE49-F238E27FC236}">
                <a16:creationId xmlns:a16="http://schemas.microsoft.com/office/drawing/2014/main" id="{8B4E935A-7633-4BE2-81FC-496111DAF8D2}"/>
              </a:ext>
            </a:extLst>
          </p:cNvPr>
          <p:cNvGrpSpPr/>
          <p:nvPr/>
        </p:nvGrpSpPr>
        <p:grpSpPr>
          <a:xfrm>
            <a:off x="3208430" y="30397923"/>
            <a:ext cx="201373" cy="207751"/>
            <a:chOff x="5583046" y="3016579"/>
            <a:chExt cx="173245" cy="182253"/>
          </a:xfrm>
        </p:grpSpPr>
        <p:cxnSp>
          <p:nvCxnSpPr>
            <p:cNvPr id="1702" name="직선 연결선 1701">
              <a:extLst>
                <a:ext uri="{FF2B5EF4-FFF2-40B4-BE49-F238E27FC236}">
                  <a16:creationId xmlns:a16="http://schemas.microsoft.com/office/drawing/2014/main" id="{D03388FC-CE80-474D-AD8F-92861CACC004}"/>
                </a:ext>
              </a:extLst>
            </p:cNvPr>
            <p:cNvCxnSpPr/>
            <p:nvPr/>
          </p:nvCxnSpPr>
          <p:spPr>
            <a:xfrm flipH="1" flipV="1">
              <a:off x="5669129" y="3016579"/>
              <a:ext cx="0" cy="72000"/>
            </a:xfrm>
            <a:prstGeom prst="line">
              <a:avLst/>
            </a:prstGeom>
            <a:noFill/>
            <a:ln w="25400" cap="flat" cmpd="sng" algn="ctr">
              <a:solidFill>
                <a:sysClr val="windowText" lastClr="000000"/>
              </a:solidFill>
              <a:prstDash val="solid"/>
            </a:ln>
            <a:effectLst/>
          </p:spPr>
        </p:cxnSp>
        <p:grpSp>
          <p:nvGrpSpPr>
            <p:cNvPr id="1703" name="그룹 1702">
              <a:extLst>
                <a:ext uri="{FF2B5EF4-FFF2-40B4-BE49-F238E27FC236}">
                  <a16:creationId xmlns:a16="http://schemas.microsoft.com/office/drawing/2014/main" id="{5D1CED5A-B3B6-4415-90E6-6E1C18DEC4B3}"/>
                </a:ext>
              </a:extLst>
            </p:cNvPr>
            <p:cNvGrpSpPr/>
            <p:nvPr/>
          </p:nvGrpSpPr>
          <p:grpSpPr>
            <a:xfrm rot="10800000" flipV="1">
              <a:off x="5583046" y="3075879"/>
              <a:ext cx="173245" cy="122953"/>
              <a:chOff x="3624052" y="3373511"/>
              <a:chExt cx="180000" cy="164625"/>
            </a:xfrm>
          </p:grpSpPr>
          <p:cxnSp>
            <p:nvCxnSpPr>
              <p:cNvPr id="1704" name="직선 연결선 1703">
                <a:extLst>
                  <a:ext uri="{FF2B5EF4-FFF2-40B4-BE49-F238E27FC236}">
                    <a16:creationId xmlns:a16="http://schemas.microsoft.com/office/drawing/2014/main" id="{DBB342FE-4AB5-47FA-9E48-69F7E0F1C791}"/>
                  </a:ext>
                </a:extLst>
              </p:cNvPr>
              <p:cNvCxnSpPr/>
              <p:nvPr/>
            </p:nvCxnSpPr>
            <p:spPr>
              <a:xfrm flipH="1">
                <a:off x="3714613" y="3373511"/>
                <a:ext cx="0" cy="72000"/>
              </a:xfrm>
              <a:prstGeom prst="line">
                <a:avLst/>
              </a:prstGeom>
              <a:noFill/>
              <a:ln w="25400" cap="flat" cmpd="sng" algn="ctr">
                <a:solidFill>
                  <a:sysClr val="windowText" lastClr="000000"/>
                </a:solidFill>
                <a:prstDash val="solid"/>
              </a:ln>
              <a:effectLst/>
            </p:spPr>
          </p:cxnSp>
          <p:cxnSp>
            <p:nvCxnSpPr>
              <p:cNvPr id="1705" name="직선 연결선 1704">
                <a:extLst>
                  <a:ext uri="{FF2B5EF4-FFF2-40B4-BE49-F238E27FC236}">
                    <a16:creationId xmlns:a16="http://schemas.microsoft.com/office/drawing/2014/main" id="{1BDE6616-7D14-44C4-A9B2-F4A48B9A143D}"/>
                  </a:ext>
                </a:extLst>
              </p:cNvPr>
              <p:cNvCxnSpPr/>
              <p:nvPr/>
            </p:nvCxnSpPr>
            <p:spPr>
              <a:xfrm flipH="1">
                <a:off x="3624052" y="3450829"/>
                <a:ext cx="180000" cy="0"/>
              </a:xfrm>
              <a:prstGeom prst="line">
                <a:avLst/>
              </a:prstGeom>
              <a:noFill/>
              <a:ln w="25400" cap="flat" cmpd="sng" algn="ctr">
                <a:solidFill>
                  <a:sysClr val="windowText" lastClr="000000"/>
                </a:solidFill>
                <a:prstDash val="solid"/>
              </a:ln>
              <a:effectLst/>
            </p:spPr>
          </p:cxnSp>
          <p:cxnSp>
            <p:nvCxnSpPr>
              <p:cNvPr id="1706" name="직선 연결선 1705">
                <a:extLst>
                  <a:ext uri="{FF2B5EF4-FFF2-40B4-BE49-F238E27FC236}">
                    <a16:creationId xmlns:a16="http://schemas.microsoft.com/office/drawing/2014/main" id="{12EE00F6-7C8C-4D8E-8BB3-6038B305A404}"/>
                  </a:ext>
                </a:extLst>
              </p:cNvPr>
              <p:cNvCxnSpPr/>
              <p:nvPr/>
            </p:nvCxnSpPr>
            <p:spPr>
              <a:xfrm flipH="1">
                <a:off x="3642052" y="3494063"/>
                <a:ext cx="144000" cy="0"/>
              </a:xfrm>
              <a:prstGeom prst="line">
                <a:avLst/>
              </a:prstGeom>
              <a:noFill/>
              <a:ln w="25400" cap="flat" cmpd="sng" algn="ctr">
                <a:solidFill>
                  <a:sysClr val="windowText" lastClr="000000"/>
                </a:solidFill>
                <a:prstDash val="solid"/>
              </a:ln>
              <a:effectLst/>
            </p:spPr>
          </p:cxnSp>
          <p:cxnSp>
            <p:nvCxnSpPr>
              <p:cNvPr id="1707" name="직선 연결선 1706">
                <a:extLst>
                  <a:ext uri="{FF2B5EF4-FFF2-40B4-BE49-F238E27FC236}">
                    <a16:creationId xmlns:a16="http://schemas.microsoft.com/office/drawing/2014/main" id="{0ADFEDB3-4777-45E0-BF70-F61BD61E3269}"/>
                  </a:ext>
                </a:extLst>
              </p:cNvPr>
              <p:cNvCxnSpPr/>
              <p:nvPr/>
            </p:nvCxnSpPr>
            <p:spPr>
              <a:xfrm flipH="1">
                <a:off x="3678052" y="3538136"/>
                <a:ext cx="72000" cy="0"/>
              </a:xfrm>
              <a:prstGeom prst="line">
                <a:avLst/>
              </a:prstGeom>
              <a:noFill/>
              <a:ln w="25400" cap="flat" cmpd="sng" algn="ctr">
                <a:solidFill>
                  <a:sysClr val="windowText" lastClr="000000"/>
                </a:solidFill>
                <a:prstDash val="solid"/>
              </a:ln>
              <a:effectLst/>
            </p:spPr>
          </p:cxnSp>
        </p:grpSp>
      </p:grpSp>
      <p:grpSp>
        <p:nvGrpSpPr>
          <p:cNvPr id="1709" name="그룹 1708">
            <a:extLst>
              <a:ext uri="{FF2B5EF4-FFF2-40B4-BE49-F238E27FC236}">
                <a16:creationId xmlns:a16="http://schemas.microsoft.com/office/drawing/2014/main" id="{6FD5B18E-D2C8-4CE4-912E-62A0F7370212}"/>
              </a:ext>
            </a:extLst>
          </p:cNvPr>
          <p:cNvGrpSpPr/>
          <p:nvPr/>
        </p:nvGrpSpPr>
        <p:grpSpPr>
          <a:xfrm>
            <a:off x="3138248" y="30050654"/>
            <a:ext cx="418449" cy="410365"/>
            <a:chOff x="-638340" y="4605313"/>
            <a:chExt cx="360000" cy="360000"/>
          </a:xfrm>
        </p:grpSpPr>
        <p:cxnSp>
          <p:nvCxnSpPr>
            <p:cNvPr id="1710" name="직선 화살표 연결선 1709">
              <a:extLst>
                <a:ext uri="{FF2B5EF4-FFF2-40B4-BE49-F238E27FC236}">
                  <a16:creationId xmlns:a16="http://schemas.microsoft.com/office/drawing/2014/main" id="{6EC7BC5A-ECB9-4DCB-BC42-8029FE8E769F}"/>
                </a:ext>
              </a:extLst>
            </p:cNvPr>
            <p:cNvCxnSpPr>
              <a:cxnSpLocks/>
            </p:cNvCxnSpPr>
            <p:nvPr/>
          </p:nvCxnSpPr>
          <p:spPr>
            <a:xfrm flipV="1">
              <a:off x="-638340" y="4605313"/>
              <a:ext cx="360000" cy="360000"/>
            </a:xfrm>
            <a:prstGeom prst="straightConnector1">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11" name="타원 1710">
              <a:extLst>
                <a:ext uri="{FF2B5EF4-FFF2-40B4-BE49-F238E27FC236}">
                  <a16:creationId xmlns:a16="http://schemas.microsoft.com/office/drawing/2014/main" id="{62102467-3F89-4738-9668-9B18B1746C2E}"/>
                </a:ext>
              </a:extLst>
            </p:cNvPr>
            <p:cNvSpPr/>
            <p:nvPr/>
          </p:nvSpPr>
          <p:spPr>
            <a:xfrm>
              <a:off x="-630952" y="4654205"/>
              <a:ext cx="288000" cy="2880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1219170" latinLnBrk="0">
                <a:defRPr/>
              </a:pPr>
              <a:endParaRPr kumimoji="1" lang="ko-KR" altLang="en-US" sz="1300" kern="0">
                <a:solidFill>
                  <a:prstClr val="white"/>
                </a:solidFill>
                <a:latin typeface="Arial" panose="020B0604020202020204" pitchFamily="34" charset="0"/>
                <a:cs typeface="Arial" panose="020B0604020202020204" pitchFamily="34" charset="0"/>
              </a:endParaRPr>
            </a:p>
          </p:txBody>
        </p:sp>
        <p:cxnSp>
          <p:nvCxnSpPr>
            <p:cNvPr id="1712" name="직선 화살표 연결선 1711">
              <a:extLst>
                <a:ext uri="{FF2B5EF4-FFF2-40B4-BE49-F238E27FC236}">
                  <a16:creationId xmlns:a16="http://schemas.microsoft.com/office/drawing/2014/main" id="{891AB72C-C821-4FE0-A6B2-CA30EF6A55F5}"/>
                </a:ext>
              </a:extLst>
            </p:cNvPr>
            <p:cNvCxnSpPr>
              <a:cxnSpLocks/>
            </p:cNvCxnSpPr>
            <p:nvPr/>
          </p:nvCxnSpPr>
          <p:spPr>
            <a:xfrm>
              <a:off x="-485841" y="4696010"/>
              <a:ext cx="0" cy="216000"/>
            </a:xfrm>
            <a:prstGeom prst="straightConnector1">
              <a:avLst/>
            </a:prstGeom>
            <a:ln w="254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3" name="연결선: 꺾임 12">
            <a:extLst>
              <a:ext uri="{FF2B5EF4-FFF2-40B4-BE49-F238E27FC236}">
                <a16:creationId xmlns:a16="http://schemas.microsoft.com/office/drawing/2014/main" id="{8158FA26-604D-440A-A46B-69907FA7BD00}"/>
              </a:ext>
            </a:extLst>
          </p:cNvPr>
          <p:cNvCxnSpPr>
            <a:stCxn id="1711" idx="0"/>
          </p:cNvCxnSpPr>
          <p:nvPr/>
        </p:nvCxnSpPr>
        <p:spPr>
          <a:xfrm rot="5400000" flipH="1" flipV="1">
            <a:off x="3866046" y="29396670"/>
            <a:ext cx="157887" cy="1261547"/>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14" name="그룹 1713">
            <a:extLst>
              <a:ext uri="{FF2B5EF4-FFF2-40B4-BE49-F238E27FC236}">
                <a16:creationId xmlns:a16="http://schemas.microsoft.com/office/drawing/2014/main" id="{7CE96DFA-9B0D-43E5-826E-C4E36517FAED}"/>
              </a:ext>
            </a:extLst>
          </p:cNvPr>
          <p:cNvGrpSpPr/>
          <p:nvPr/>
        </p:nvGrpSpPr>
        <p:grpSpPr>
          <a:xfrm>
            <a:off x="8330054" y="30411768"/>
            <a:ext cx="201373" cy="207751"/>
            <a:chOff x="5583046" y="3016579"/>
            <a:chExt cx="173245" cy="182253"/>
          </a:xfrm>
        </p:grpSpPr>
        <p:cxnSp>
          <p:nvCxnSpPr>
            <p:cNvPr id="1715" name="직선 연결선 1714">
              <a:extLst>
                <a:ext uri="{FF2B5EF4-FFF2-40B4-BE49-F238E27FC236}">
                  <a16:creationId xmlns:a16="http://schemas.microsoft.com/office/drawing/2014/main" id="{14E4829F-A32F-4AAD-B055-8EB803F8D61B}"/>
                </a:ext>
              </a:extLst>
            </p:cNvPr>
            <p:cNvCxnSpPr/>
            <p:nvPr/>
          </p:nvCxnSpPr>
          <p:spPr>
            <a:xfrm flipH="1" flipV="1">
              <a:off x="5669129" y="3016579"/>
              <a:ext cx="0" cy="72000"/>
            </a:xfrm>
            <a:prstGeom prst="line">
              <a:avLst/>
            </a:prstGeom>
            <a:noFill/>
            <a:ln w="25400" cap="flat" cmpd="sng" algn="ctr">
              <a:solidFill>
                <a:sysClr val="windowText" lastClr="000000"/>
              </a:solidFill>
              <a:prstDash val="solid"/>
            </a:ln>
            <a:effectLst/>
          </p:spPr>
        </p:cxnSp>
        <p:grpSp>
          <p:nvGrpSpPr>
            <p:cNvPr id="1716" name="그룹 1715">
              <a:extLst>
                <a:ext uri="{FF2B5EF4-FFF2-40B4-BE49-F238E27FC236}">
                  <a16:creationId xmlns:a16="http://schemas.microsoft.com/office/drawing/2014/main" id="{69942095-44CB-48F9-8F4B-80072A4EF0D3}"/>
                </a:ext>
              </a:extLst>
            </p:cNvPr>
            <p:cNvGrpSpPr/>
            <p:nvPr/>
          </p:nvGrpSpPr>
          <p:grpSpPr>
            <a:xfrm rot="10800000" flipV="1">
              <a:off x="5583046" y="3075879"/>
              <a:ext cx="173245" cy="122953"/>
              <a:chOff x="3624052" y="3373511"/>
              <a:chExt cx="180000" cy="164625"/>
            </a:xfrm>
          </p:grpSpPr>
          <p:cxnSp>
            <p:nvCxnSpPr>
              <p:cNvPr id="1717" name="직선 연결선 1716">
                <a:extLst>
                  <a:ext uri="{FF2B5EF4-FFF2-40B4-BE49-F238E27FC236}">
                    <a16:creationId xmlns:a16="http://schemas.microsoft.com/office/drawing/2014/main" id="{C30DAC3E-E3CC-4622-BDBF-0D4A80A26839}"/>
                  </a:ext>
                </a:extLst>
              </p:cNvPr>
              <p:cNvCxnSpPr/>
              <p:nvPr/>
            </p:nvCxnSpPr>
            <p:spPr>
              <a:xfrm flipH="1">
                <a:off x="3714613" y="3373511"/>
                <a:ext cx="0" cy="72000"/>
              </a:xfrm>
              <a:prstGeom prst="line">
                <a:avLst/>
              </a:prstGeom>
              <a:noFill/>
              <a:ln w="25400" cap="flat" cmpd="sng" algn="ctr">
                <a:solidFill>
                  <a:sysClr val="windowText" lastClr="000000"/>
                </a:solidFill>
                <a:prstDash val="solid"/>
              </a:ln>
              <a:effectLst/>
            </p:spPr>
          </p:cxnSp>
          <p:cxnSp>
            <p:nvCxnSpPr>
              <p:cNvPr id="1718" name="직선 연결선 1717">
                <a:extLst>
                  <a:ext uri="{FF2B5EF4-FFF2-40B4-BE49-F238E27FC236}">
                    <a16:creationId xmlns:a16="http://schemas.microsoft.com/office/drawing/2014/main" id="{9785D593-24CC-4E10-BF2C-C74B8B18085A}"/>
                  </a:ext>
                </a:extLst>
              </p:cNvPr>
              <p:cNvCxnSpPr/>
              <p:nvPr/>
            </p:nvCxnSpPr>
            <p:spPr>
              <a:xfrm flipH="1">
                <a:off x="3624052" y="3450829"/>
                <a:ext cx="180000" cy="0"/>
              </a:xfrm>
              <a:prstGeom prst="line">
                <a:avLst/>
              </a:prstGeom>
              <a:noFill/>
              <a:ln w="25400" cap="flat" cmpd="sng" algn="ctr">
                <a:solidFill>
                  <a:sysClr val="windowText" lastClr="000000"/>
                </a:solidFill>
                <a:prstDash val="solid"/>
              </a:ln>
              <a:effectLst/>
            </p:spPr>
          </p:cxnSp>
          <p:cxnSp>
            <p:nvCxnSpPr>
              <p:cNvPr id="1719" name="직선 연결선 1718">
                <a:extLst>
                  <a:ext uri="{FF2B5EF4-FFF2-40B4-BE49-F238E27FC236}">
                    <a16:creationId xmlns:a16="http://schemas.microsoft.com/office/drawing/2014/main" id="{A1E1CB8A-75D0-41D0-A1A8-95508B3EF40D}"/>
                  </a:ext>
                </a:extLst>
              </p:cNvPr>
              <p:cNvCxnSpPr/>
              <p:nvPr/>
            </p:nvCxnSpPr>
            <p:spPr>
              <a:xfrm flipH="1">
                <a:off x="3642052" y="3494063"/>
                <a:ext cx="144000" cy="0"/>
              </a:xfrm>
              <a:prstGeom prst="line">
                <a:avLst/>
              </a:prstGeom>
              <a:noFill/>
              <a:ln w="25400" cap="flat" cmpd="sng" algn="ctr">
                <a:solidFill>
                  <a:sysClr val="windowText" lastClr="000000"/>
                </a:solidFill>
                <a:prstDash val="solid"/>
              </a:ln>
              <a:effectLst/>
            </p:spPr>
          </p:cxnSp>
          <p:cxnSp>
            <p:nvCxnSpPr>
              <p:cNvPr id="1720" name="직선 연결선 1719">
                <a:extLst>
                  <a:ext uri="{FF2B5EF4-FFF2-40B4-BE49-F238E27FC236}">
                    <a16:creationId xmlns:a16="http://schemas.microsoft.com/office/drawing/2014/main" id="{9C07310C-F4D0-4972-BB04-25621BAF9158}"/>
                  </a:ext>
                </a:extLst>
              </p:cNvPr>
              <p:cNvCxnSpPr/>
              <p:nvPr/>
            </p:nvCxnSpPr>
            <p:spPr>
              <a:xfrm flipH="1">
                <a:off x="3678052" y="3538136"/>
                <a:ext cx="72000" cy="0"/>
              </a:xfrm>
              <a:prstGeom prst="line">
                <a:avLst/>
              </a:prstGeom>
              <a:noFill/>
              <a:ln w="25400" cap="flat" cmpd="sng" algn="ctr">
                <a:solidFill>
                  <a:sysClr val="windowText" lastClr="000000"/>
                </a:solidFill>
                <a:prstDash val="solid"/>
              </a:ln>
              <a:effectLst/>
            </p:spPr>
          </p:cxnSp>
        </p:grpSp>
      </p:grpSp>
      <p:grpSp>
        <p:nvGrpSpPr>
          <p:cNvPr id="1721" name="그룹 1720">
            <a:extLst>
              <a:ext uri="{FF2B5EF4-FFF2-40B4-BE49-F238E27FC236}">
                <a16:creationId xmlns:a16="http://schemas.microsoft.com/office/drawing/2014/main" id="{A7B8CD31-AA3D-4C31-AE0D-4CE7CFE8141C}"/>
              </a:ext>
            </a:extLst>
          </p:cNvPr>
          <p:cNvGrpSpPr/>
          <p:nvPr/>
        </p:nvGrpSpPr>
        <p:grpSpPr>
          <a:xfrm>
            <a:off x="8259872" y="30064499"/>
            <a:ext cx="418449" cy="410365"/>
            <a:chOff x="-638340" y="4605313"/>
            <a:chExt cx="360000" cy="360000"/>
          </a:xfrm>
        </p:grpSpPr>
        <p:cxnSp>
          <p:nvCxnSpPr>
            <p:cNvPr id="1722" name="직선 화살표 연결선 1721">
              <a:extLst>
                <a:ext uri="{FF2B5EF4-FFF2-40B4-BE49-F238E27FC236}">
                  <a16:creationId xmlns:a16="http://schemas.microsoft.com/office/drawing/2014/main" id="{A3364848-CA99-4BB2-865D-C4A66E1726F5}"/>
                </a:ext>
              </a:extLst>
            </p:cNvPr>
            <p:cNvCxnSpPr>
              <a:cxnSpLocks/>
            </p:cNvCxnSpPr>
            <p:nvPr/>
          </p:nvCxnSpPr>
          <p:spPr>
            <a:xfrm flipV="1">
              <a:off x="-638340" y="4605313"/>
              <a:ext cx="360000" cy="360000"/>
            </a:xfrm>
            <a:prstGeom prst="straightConnector1">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23" name="타원 1722">
              <a:extLst>
                <a:ext uri="{FF2B5EF4-FFF2-40B4-BE49-F238E27FC236}">
                  <a16:creationId xmlns:a16="http://schemas.microsoft.com/office/drawing/2014/main" id="{1250C5A0-EBDC-4A38-8997-DDFAD202ACDD}"/>
                </a:ext>
              </a:extLst>
            </p:cNvPr>
            <p:cNvSpPr/>
            <p:nvPr/>
          </p:nvSpPr>
          <p:spPr>
            <a:xfrm>
              <a:off x="-630952" y="4654205"/>
              <a:ext cx="288000" cy="2880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1219170" latinLnBrk="0">
                <a:defRPr/>
              </a:pPr>
              <a:endParaRPr kumimoji="1" lang="ko-KR" altLang="en-US" sz="1300" kern="0">
                <a:solidFill>
                  <a:prstClr val="white"/>
                </a:solidFill>
                <a:latin typeface="Arial" panose="020B0604020202020204" pitchFamily="34" charset="0"/>
                <a:cs typeface="Arial" panose="020B0604020202020204" pitchFamily="34" charset="0"/>
              </a:endParaRPr>
            </a:p>
          </p:txBody>
        </p:sp>
        <p:cxnSp>
          <p:nvCxnSpPr>
            <p:cNvPr id="1724" name="직선 화살표 연결선 1723">
              <a:extLst>
                <a:ext uri="{FF2B5EF4-FFF2-40B4-BE49-F238E27FC236}">
                  <a16:creationId xmlns:a16="http://schemas.microsoft.com/office/drawing/2014/main" id="{82DD5433-775A-4AC4-851D-957781FA8F00}"/>
                </a:ext>
              </a:extLst>
            </p:cNvPr>
            <p:cNvCxnSpPr>
              <a:cxnSpLocks/>
            </p:cNvCxnSpPr>
            <p:nvPr/>
          </p:nvCxnSpPr>
          <p:spPr>
            <a:xfrm>
              <a:off x="-485841" y="4696010"/>
              <a:ext cx="0" cy="216000"/>
            </a:xfrm>
            <a:prstGeom prst="straightConnector1">
              <a:avLst/>
            </a:prstGeom>
            <a:ln w="254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725" name="연결선: 꺾임 1724">
            <a:extLst>
              <a:ext uri="{FF2B5EF4-FFF2-40B4-BE49-F238E27FC236}">
                <a16:creationId xmlns:a16="http://schemas.microsoft.com/office/drawing/2014/main" id="{4BF28B02-3C11-4DA7-8B6A-8CB6085296B1}"/>
              </a:ext>
            </a:extLst>
          </p:cNvPr>
          <p:cNvCxnSpPr>
            <a:stCxn id="1723" idx="0"/>
          </p:cNvCxnSpPr>
          <p:nvPr/>
        </p:nvCxnSpPr>
        <p:spPr>
          <a:xfrm rot="5400000" flipH="1" flipV="1">
            <a:off x="8987670" y="29410515"/>
            <a:ext cx="157887" cy="1261547"/>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6" name="그룹 1725">
            <a:extLst>
              <a:ext uri="{FF2B5EF4-FFF2-40B4-BE49-F238E27FC236}">
                <a16:creationId xmlns:a16="http://schemas.microsoft.com/office/drawing/2014/main" id="{AB5B6431-F5E8-40DE-B94B-E36BD77E6A23}"/>
              </a:ext>
            </a:extLst>
          </p:cNvPr>
          <p:cNvGrpSpPr/>
          <p:nvPr/>
        </p:nvGrpSpPr>
        <p:grpSpPr>
          <a:xfrm>
            <a:off x="11839383" y="30405674"/>
            <a:ext cx="201373" cy="207751"/>
            <a:chOff x="5583046" y="3016579"/>
            <a:chExt cx="173245" cy="182253"/>
          </a:xfrm>
        </p:grpSpPr>
        <p:cxnSp>
          <p:nvCxnSpPr>
            <p:cNvPr id="1727" name="직선 연결선 1726">
              <a:extLst>
                <a:ext uri="{FF2B5EF4-FFF2-40B4-BE49-F238E27FC236}">
                  <a16:creationId xmlns:a16="http://schemas.microsoft.com/office/drawing/2014/main" id="{0FDBD9E8-CCA1-4AA9-AF75-D94086F35B08}"/>
                </a:ext>
              </a:extLst>
            </p:cNvPr>
            <p:cNvCxnSpPr/>
            <p:nvPr/>
          </p:nvCxnSpPr>
          <p:spPr>
            <a:xfrm flipH="1" flipV="1">
              <a:off x="5669129" y="3016579"/>
              <a:ext cx="0" cy="72000"/>
            </a:xfrm>
            <a:prstGeom prst="line">
              <a:avLst/>
            </a:prstGeom>
            <a:noFill/>
            <a:ln w="25400" cap="flat" cmpd="sng" algn="ctr">
              <a:solidFill>
                <a:sysClr val="windowText" lastClr="000000"/>
              </a:solidFill>
              <a:prstDash val="solid"/>
            </a:ln>
            <a:effectLst/>
          </p:spPr>
        </p:cxnSp>
        <p:grpSp>
          <p:nvGrpSpPr>
            <p:cNvPr id="1728" name="그룹 1727">
              <a:extLst>
                <a:ext uri="{FF2B5EF4-FFF2-40B4-BE49-F238E27FC236}">
                  <a16:creationId xmlns:a16="http://schemas.microsoft.com/office/drawing/2014/main" id="{7B1226A6-A0CC-447B-BB66-81FF15E541E2}"/>
                </a:ext>
              </a:extLst>
            </p:cNvPr>
            <p:cNvGrpSpPr/>
            <p:nvPr/>
          </p:nvGrpSpPr>
          <p:grpSpPr>
            <a:xfrm rot="10800000" flipV="1">
              <a:off x="5583046" y="3075879"/>
              <a:ext cx="173245" cy="122953"/>
              <a:chOff x="3624052" y="3373511"/>
              <a:chExt cx="180000" cy="164625"/>
            </a:xfrm>
          </p:grpSpPr>
          <p:cxnSp>
            <p:nvCxnSpPr>
              <p:cNvPr id="1729" name="직선 연결선 1728">
                <a:extLst>
                  <a:ext uri="{FF2B5EF4-FFF2-40B4-BE49-F238E27FC236}">
                    <a16:creationId xmlns:a16="http://schemas.microsoft.com/office/drawing/2014/main" id="{18D037A9-161F-43BA-89A7-208C09BFB545}"/>
                  </a:ext>
                </a:extLst>
              </p:cNvPr>
              <p:cNvCxnSpPr/>
              <p:nvPr/>
            </p:nvCxnSpPr>
            <p:spPr>
              <a:xfrm flipH="1">
                <a:off x="3714613" y="3373511"/>
                <a:ext cx="0" cy="72000"/>
              </a:xfrm>
              <a:prstGeom prst="line">
                <a:avLst/>
              </a:prstGeom>
              <a:noFill/>
              <a:ln w="25400" cap="flat" cmpd="sng" algn="ctr">
                <a:solidFill>
                  <a:sysClr val="windowText" lastClr="000000"/>
                </a:solidFill>
                <a:prstDash val="solid"/>
              </a:ln>
              <a:effectLst/>
            </p:spPr>
          </p:cxnSp>
          <p:cxnSp>
            <p:nvCxnSpPr>
              <p:cNvPr id="1730" name="직선 연결선 1729">
                <a:extLst>
                  <a:ext uri="{FF2B5EF4-FFF2-40B4-BE49-F238E27FC236}">
                    <a16:creationId xmlns:a16="http://schemas.microsoft.com/office/drawing/2014/main" id="{A00A23D7-24B3-4AB4-BD6F-EE68555C0B66}"/>
                  </a:ext>
                </a:extLst>
              </p:cNvPr>
              <p:cNvCxnSpPr/>
              <p:nvPr/>
            </p:nvCxnSpPr>
            <p:spPr>
              <a:xfrm flipH="1">
                <a:off x="3624052" y="3450829"/>
                <a:ext cx="180000" cy="0"/>
              </a:xfrm>
              <a:prstGeom prst="line">
                <a:avLst/>
              </a:prstGeom>
              <a:noFill/>
              <a:ln w="25400" cap="flat" cmpd="sng" algn="ctr">
                <a:solidFill>
                  <a:sysClr val="windowText" lastClr="000000"/>
                </a:solidFill>
                <a:prstDash val="solid"/>
              </a:ln>
              <a:effectLst/>
            </p:spPr>
          </p:cxnSp>
          <p:cxnSp>
            <p:nvCxnSpPr>
              <p:cNvPr id="1731" name="직선 연결선 1730">
                <a:extLst>
                  <a:ext uri="{FF2B5EF4-FFF2-40B4-BE49-F238E27FC236}">
                    <a16:creationId xmlns:a16="http://schemas.microsoft.com/office/drawing/2014/main" id="{72D3BCF5-1D47-47B4-A3AE-017449F8BBAC}"/>
                  </a:ext>
                </a:extLst>
              </p:cNvPr>
              <p:cNvCxnSpPr/>
              <p:nvPr/>
            </p:nvCxnSpPr>
            <p:spPr>
              <a:xfrm flipH="1">
                <a:off x="3642052" y="3494063"/>
                <a:ext cx="144000" cy="0"/>
              </a:xfrm>
              <a:prstGeom prst="line">
                <a:avLst/>
              </a:prstGeom>
              <a:noFill/>
              <a:ln w="25400" cap="flat" cmpd="sng" algn="ctr">
                <a:solidFill>
                  <a:sysClr val="windowText" lastClr="000000"/>
                </a:solidFill>
                <a:prstDash val="solid"/>
              </a:ln>
              <a:effectLst/>
            </p:spPr>
          </p:cxnSp>
          <p:cxnSp>
            <p:nvCxnSpPr>
              <p:cNvPr id="1732" name="직선 연결선 1731">
                <a:extLst>
                  <a:ext uri="{FF2B5EF4-FFF2-40B4-BE49-F238E27FC236}">
                    <a16:creationId xmlns:a16="http://schemas.microsoft.com/office/drawing/2014/main" id="{F9FB06D0-5833-4572-AA12-D07D6E43589B}"/>
                  </a:ext>
                </a:extLst>
              </p:cNvPr>
              <p:cNvCxnSpPr/>
              <p:nvPr/>
            </p:nvCxnSpPr>
            <p:spPr>
              <a:xfrm flipH="1">
                <a:off x="3678052" y="3538136"/>
                <a:ext cx="72000" cy="0"/>
              </a:xfrm>
              <a:prstGeom prst="line">
                <a:avLst/>
              </a:prstGeom>
              <a:noFill/>
              <a:ln w="25400" cap="flat" cmpd="sng" algn="ctr">
                <a:solidFill>
                  <a:sysClr val="windowText" lastClr="000000"/>
                </a:solidFill>
                <a:prstDash val="solid"/>
              </a:ln>
              <a:effectLst/>
            </p:spPr>
          </p:cxnSp>
        </p:grpSp>
      </p:grpSp>
      <p:grpSp>
        <p:nvGrpSpPr>
          <p:cNvPr id="1733" name="그룹 1732">
            <a:extLst>
              <a:ext uri="{FF2B5EF4-FFF2-40B4-BE49-F238E27FC236}">
                <a16:creationId xmlns:a16="http://schemas.microsoft.com/office/drawing/2014/main" id="{C1A404FF-CD06-45DA-9FCA-60A15979AA01}"/>
              </a:ext>
            </a:extLst>
          </p:cNvPr>
          <p:cNvGrpSpPr/>
          <p:nvPr/>
        </p:nvGrpSpPr>
        <p:grpSpPr>
          <a:xfrm>
            <a:off x="11769201" y="30058405"/>
            <a:ext cx="418449" cy="410365"/>
            <a:chOff x="-638340" y="4605313"/>
            <a:chExt cx="360000" cy="360000"/>
          </a:xfrm>
        </p:grpSpPr>
        <p:cxnSp>
          <p:nvCxnSpPr>
            <p:cNvPr id="1734" name="직선 화살표 연결선 1733">
              <a:extLst>
                <a:ext uri="{FF2B5EF4-FFF2-40B4-BE49-F238E27FC236}">
                  <a16:creationId xmlns:a16="http://schemas.microsoft.com/office/drawing/2014/main" id="{170CC1F8-19EC-4CD1-A129-5A9B4D17686C}"/>
                </a:ext>
              </a:extLst>
            </p:cNvPr>
            <p:cNvCxnSpPr>
              <a:cxnSpLocks/>
            </p:cNvCxnSpPr>
            <p:nvPr/>
          </p:nvCxnSpPr>
          <p:spPr>
            <a:xfrm flipV="1">
              <a:off x="-638340" y="4605313"/>
              <a:ext cx="360000" cy="360000"/>
            </a:xfrm>
            <a:prstGeom prst="straightConnector1">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35" name="타원 1734">
              <a:extLst>
                <a:ext uri="{FF2B5EF4-FFF2-40B4-BE49-F238E27FC236}">
                  <a16:creationId xmlns:a16="http://schemas.microsoft.com/office/drawing/2014/main" id="{493ADD48-C0CE-47B6-A7AF-8012D143E133}"/>
                </a:ext>
              </a:extLst>
            </p:cNvPr>
            <p:cNvSpPr/>
            <p:nvPr/>
          </p:nvSpPr>
          <p:spPr>
            <a:xfrm>
              <a:off x="-630952" y="4654205"/>
              <a:ext cx="288000" cy="2880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1219170" latinLnBrk="0">
                <a:defRPr/>
              </a:pPr>
              <a:endParaRPr kumimoji="1" lang="ko-KR" altLang="en-US" sz="1300" kern="0">
                <a:solidFill>
                  <a:prstClr val="white"/>
                </a:solidFill>
                <a:latin typeface="Arial" panose="020B0604020202020204" pitchFamily="34" charset="0"/>
                <a:cs typeface="Arial" panose="020B0604020202020204" pitchFamily="34" charset="0"/>
              </a:endParaRPr>
            </a:p>
          </p:txBody>
        </p:sp>
        <p:cxnSp>
          <p:nvCxnSpPr>
            <p:cNvPr id="1736" name="직선 화살표 연결선 1735">
              <a:extLst>
                <a:ext uri="{FF2B5EF4-FFF2-40B4-BE49-F238E27FC236}">
                  <a16:creationId xmlns:a16="http://schemas.microsoft.com/office/drawing/2014/main" id="{F4A0DD14-23B5-410A-A55C-D70AB8F8C72E}"/>
                </a:ext>
              </a:extLst>
            </p:cNvPr>
            <p:cNvCxnSpPr>
              <a:cxnSpLocks/>
            </p:cNvCxnSpPr>
            <p:nvPr/>
          </p:nvCxnSpPr>
          <p:spPr>
            <a:xfrm>
              <a:off x="-485841" y="4696010"/>
              <a:ext cx="0" cy="216000"/>
            </a:xfrm>
            <a:prstGeom prst="straightConnector1">
              <a:avLst/>
            </a:prstGeom>
            <a:ln w="254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737" name="연결선: 꺾임 1736">
            <a:extLst>
              <a:ext uri="{FF2B5EF4-FFF2-40B4-BE49-F238E27FC236}">
                <a16:creationId xmlns:a16="http://schemas.microsoft.com/office/drawing/2014/main" id="{D0BBD0CF-E533-40BE-B177-9B62128854A3}"/>
              </a:ext>
            </a:extLst>
          </p:cNvPr>
          <p:cNvCxnSpPr>
            <a:cxnSpLocks/>
          </p:cNvCxnSpPr>
          <p:nvPr/>
        </p:nvCxnSpPr>
        <p:spPr>
          <a:xfrm rot="16200000" flipV="1">
            <a:off x="11232035" y="29418988"/>
            <a:ext cx="157887" cy="1261547"/>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38" name="그룹 1737">
            <a:extLst>
              <a:ext uri="{FF2B5EF4-FFF2-40B4-BE49-F238E27FC236}">
                <a16:creationId xmlns:a16="http://schemas.microsoft.com/office/drawing/2014/main" id="{903C0A4F-B448-49CD-9EB9-E1D571386197}"/>
              </a:ext>
            </a:extLst>
          </p:cNvPr>
          <p:cNvGrpSpPr/>
          <p:nvPr/>
        </p:nvGrpSpPr>
        <p:grpSpPr>
          <a:xfrm>
            <a:off x="6711698" y="30399190"/>
            <a:ext cx="201373" cy="207751"/>
            <a:chOff x="5583046" y="3016579"/>
            <a:chExt cx="173245" cy="182253"/>
          </a:xfrm>
        </p:grpSpPr>
        <p:cxnSp>
          <p:nvCxnSpPr>
            <p:cNvPr id="1739" name="직선 연결선 1738">
              <a:extLst>
                <a:ext uri="{FF2B5EF4-FFF2-40B4-BE49-F238E27FC236}">
                  <a16:creationId xmlns:a16="http://schemas.microsoft.com/office/drawing/2014/main" id="{3139CC3F-2542-4729-8829-8238B0F63E3C}"/>
                </a:ext>
              </a:extLst>
            </p:cNvPr>
            <p:cNvCxnSpPr/>
            <p:nvPr/>
          </p:nvCxnSpPr>
          <p:spPr>
            <a:xfrm flipH="1" flipV="1">
              <a:off x="5669129" y="3016579"/>
              <a:ext cx="0" cy="72000"/>
            </a:xfrm>
            <a:prstGeom prst="line">
              <a:avLst/>
            </a:prstGeom>
            <a:noFill/>
            <a:ln w="25400" cap="flat" cmpd="sng" algn="ctr">
              <a:solidFill>
                <a:sysClr val="windowText" lastClr="000000"/>
              </a:solidFill>
              <a:prstDash val="solid"/>
            </a:ln>
            <a:effectLst/>
          </p:spPr>
        </p:cxnSp>
        <p:grpSp>
          <p:nvGrpSpPr>
            <p:cNvPr id="1740" name="그룹 1739">
              <a:extLst>
                <a:ext uri="{FF2B5EF4-FFF2-40B4-BE49-F238E27FC236}">
                  <a16:creationId xmlns:a16="http://schemas.microsoft.com/office/drawing/2014/main" id="{CE6B7BFD-9AA8-4404-8540-7239C4884072}"/>
                </a:ext>
              </a:extLst>
            </p:cNvPr>
            <p:cNvGrpSpPr/>
            <p:nvPr/>
          </p:nvGrpSpPr>
          <p:grpSpPr>
            <a:xfrm rot="10800000" flipV="1">
              <a:off x="5583046" y="3075879"/>
              <a:ext cx="173245" cy="122953"/>
              <a:chOff x="3624052" y="3373511"/>
              <a:chExt cx="180000" cy="164625"/>
            </a:xfrm>
          </p:grpSpPr>
          <p:cxnSp>
            <p:nvCxnSpPr>
              <p:cNvPr id="1741" name="직선 연결선 1740">
                <a:extLst>
                  <a:ext uri="{FF2B5EF4-FFF2-40B4-BE49-F238E27FC236}">
                    <a16:creationId xmlns:a16="http://schemas.microsoft.com/office/drawing/2014/main" id="{A01A58C7-B30D-491B-9A9F-EA01E46FE431}"/>
                  </a:ext>
                </a:extLst>
              </p:cNvPr>
              <p:cNvCxnSpPr/>
              <p:nvPr/>
            </p:nvCxnSpPr>
            <p:spPr>
              <a:xfrm flipH="1">
                <a:off x="3714613" y="3373511"/>
                <a:ext cx="0" cy="72000"/>
              </a:xfrm>
              <a:prstGeom prst="line">
                <a:avLst/>
              </a:prstGeom>
              <a:noFill/>
              <a:ln w="25400" cap="flat" cmpd="sng" algn="ctr">
                <a:solidFill>
                  <a:sysClr val="windowText" lastClr="000000"/>
                </a:solidFill>
                <a:prstDash val="solid"/>
              </a:ln>
              <a:effectLst/>
            </p:spPr>
          </p:cxnSp>
          <p:cxnSp>
            <p:nvCxnSpPr>
              <p:cNvPr id="1742" name="직선 연결선 1741">
                <a:extLst>
                  <a:ext uri="{FF2B5EF4-FFF2-40B4-BE49-F238E27FC236}">
                    <a16:creationId xmlns:a16="http://schemas.microsoft.com/office/drawing/2014/main" id="{5556A089-D2CA-4BB4-87ED-A13414D92D2B}"/>
                  </a:ext>
                </a:extLst>
              </p:cNvPr>
              <p:cNvCxnSpPr/>
              <p:nvPr/>
            </p:nvCxnSpPr>
            <p:spPr>
              <a:xfrm flipH="1">
                <a:off x="3624052" y="3450829"/>
                <a:ext cx="180000" cy="0"/>
              </a:xfrm>
              <a:prstGeom prst="line">
                <a:avLst/>
              </a:prstGeom>
              <a:noFill/>
              <a:ln w="25400" cap="flat" cmpd="sng" algn="ctr">
                <a:solidFill>
                  <a:sysClr val="windowText" lastClr="000000"/>
                </a:solidFill>
                <a:prstDash val="solid"/>
              </a:ln>
              <a:effectLst/>
            </p:spPr>
          </p:cxnSp>
          <p:cxnSp>
            <p:nvCxnSpPr>
              <p:cNvPr id="1743" name="직선 연결선 1742">
                <a:extLst>
                  <a:ext uri="{FF2B5EF4-FFF2-40B4-BE49-F238E27FC236}">
                    <a16:creationId xmlns:a16="http://schemas.microsoft.com/office/drawing/2014/main" id="{E3CEAF5E-B4FC-4B15-ACE4-221077C92844}"/>
                  </a:ext>
                </a:extLst>
              </p:cNvPr>
              <p:cNvCxnSpPr/>
              <p:nvPr/>
            </p:nvCxnSpPr>
            <p:spPr>
              <a:xfrm flipH="1">
                <a:off x="3642052" y="3494063"/>
                <a:ext cx="144000" cy="0"/>
              </a:xfrm>
              <a:prstGeom prst="line">
                <a:avLst/>
              </a:prstGeom>
              <a:noFill/>
              <a:ln w="25400" cap="flat" cmpd="sng" algn="ctr">
                <a:solidFill>
                  <a:sysClr val="windowText" lastClr="000000"/>
                </a:solidFill>
                <a:prstDash val="solid"/>
              </a:ln>
              <a:effectLst/>
            </p:spPr>
          </p:cxnSp>
          <p:cxnSp>
            <p:nvCxnSpPr>
              <p:cNvPr id="1744" name="직선 연결선 1743">
                <a:extLst>
                  <a:ext uri="{FF2B5EF4-FFF2-40B4-BE49-F238E27FC236}">
                    <a16:creationId xmlns:a16="http://schemas.microsoft.com/office/drawing/2014/main" id="{75D8DBEB-2AE7-4CC3-943A-14607DC45A70}"/>
                  </a:ext>
                </a:extLst>
              </p:cNvPr>
              <p:cNvCxnSpPr/>
              <p:nvPr/>
            </p:nvCxnSpPr>
            <p:spPr>
              <a:xfrm flipH="1">
                <a:off x="3678052" y="3538136"/>
                <a:ext cx="72000" cy="0"/>
              </a:xfrm>
              <a:prstGeom prst="line">
                <a:avLst/>
              </a:prstGeom>
              <a:noFill/>
              <a:ln w="25400" cap="flat" cmpd="sng" algn="ctr">
                <a:solidFill>
                  <a:sysClr val="windowText" lastClr="000000"/>
                </a:solidFill>
                <a:prstDash val="solid"/>
              </a:ln>
              <a:effectLst/>
            </p:spPr>
          </p:cxnSp>
        </p:grpSp>
      </p:grpSp>
      <p:grpSp>
        <p:nvGrpSpPr>
          <p:cNvPr id="1745" name="그룹 1744">
            <a:extLst>
              <a:ext uri="{FF2B5EF4-FFF2-40B4-BE49-F238E27FC236}">
                <a16:creationId xmlns:a16="http://schemas.microsoft.com/office/drawing/2014/main" id="{6DA9E856-CBD2-4706-B764-BF01ECDB53DD}"/>
              </a:ext>
            </a:extLst>
          </p:cNvPr>
          <p:cNvGrpSpPr/>
          <p:nvPr/>
        </p:nvGrpSpPr>
        <p:grpSpPr>
          <a:xfrm>
            <a:off x="6641516" y="30051921"/>
            <a:ext cx="418449" cy="410365"/>
            <a:chOff x="-638340" y="4605313"/>
            <a:chExt cx="360000" cy="360000"/>
          </a:xfrm>
        </p:grpSpPr>
        <p:cxnSp>
          <p:nvCxnSpPr>
            <p:cNvPr id="1746" name="직선 화살표 연결선 1745">
              <a:extLst>
                <a:ext uri="{FF2B5EF4-FFF2-40B4-BE49-F238E27FC236}">
                  <a16:creationId xmlns:a16="http://schemas.microsoft.com/office/drawing/2014/main" id="{61F68706-01D8-44ED-94AE-B35E26B9F132}"/>
                </a:ext>
              </a:extLst>
            </p:cNvPr>
            <p:cNvCxnSpPr>
              <a:cxnSpLocks/>
            </p:cNvCxnSpPr>
            <p:nvPr/>
          </p:nvCxnSpPr>
          <p:spPr>
            <a:xfrm flipV="1">
              <a:off x="-638340" y="4605313"/>
              <a:ext cx="360000" cy="360000"/>
            </a:xfrm>
            <a:prstGeom prst="straightConnector1">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47" name="타원 1746">
              <a:extLst>
                <a:ext uri="{FF2B5EF4-FFF2-40B4-BE49-F238E27FC236}">
                  <a16:creationId xmlns:a16="http://schemas.microsoft.com/office/drawing/2014/main" id="{D9BADA63-F54A-4E13-ADE4-5F250C8C360B}"/>
                </a:ext>
              </a:extLst>
            </p:cNvPr>
            <p:cNvSpPr/>
            <p:nvPr/>
          </p:nvSpPr>
          <p:spPr>
            <a:xfrm>
              <a:off x="-630952" y="4654205"/>
              <a:ext cx="288000" cy="28800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1219170" latinLnBrk="0">
                <a:defRPr/>
              </a:pPr>
              <a:endParaRPr kumimoji="1" lang="ko-KR" altLang="en-US" sz="1300" kern="0">
                <a:solidFill>
                  <a:prstClr val="white"/>
                </a:solidFill>
                <a:latin typeface="Arial" panose="020B0604020202020204" pitchFamily="34" charset="0"/>
                <a:cs typeface="Arial" panose="020B0604020202020204" pitchFamily="34" charset="0"/>
              </a:endParaRPr>
            </a:p>
          </p:txBody>
        </p:sp>
        <p:cxnSp>
          <p:nvCxnSpPr>
            <p:cNvPr id="1748" name="직선 화살표 연결선 1747">
              <a:extLst>
                <a:ext uri="{FF2B5EF4-FFF2-40B4-BE49-F238E27FC236}">
                  <a16:creationId xmlns:a16="http://schemas.microsoft.com/office/drawing/2014/main" id="{71C11B40-B04B-4CA3-B0C5-4CD65E42B659}"/>
                </a:ext>
              </a:extLst>
            </p:cNvPr>
            <p:cNvCxnSpPr>
              <a:cxnSpLocks/>
            </p:cNvCxnSpPr>
            <p:nvPr/>
          </p:nvCxnSpPr>
          <p:spPr>
            <a:xfrm>
              <a:off x="-485841" y="4696010"/>
              <a:ext cx="0" cy="216000"/>
            </a:xfrm>
            <a:prstGeom prst="straightConnector1">
              <a:avLst/>
            </a:prstGeom>
            <a:ln w="254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1749" name="연결선: 꺾임 1748">
            <a:extLst>
              <a:ext uri="{FF2B5EF4-FFF2-40B4-BE49-F238E27FC236}">
                <a16:creationId xmlns:a16="http://schemas.microsoft.com/office/drawing/2014/main" id="{6B7ED6F0-7ABF-447A-A2E2-D0F880088875}"/>
              </a:ext>
            </a:extLst>
          </p:cNvPr>
          <p:cNvCxnSpPr>
            <a:cxnSpLocks/>
          </p:cNvCxnSpPr>
          <p:nvPr/>
        </p:nvCxnSpPr>
        <p:spPr>
          <a:xfrm rot="16200000" flipV="1">
            <a:off x="6104350" y="29412504"/>
            <a:ext cx="157887" cy="1261547"/>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1311</TotalTime>
  <Words>1181</Words>
  <Application>Microsoft Office PowerPoint</Application>
  <PresentationFormat>사용자 지정</PresentationFormat>
  <Paragraphs>240</Paragraphs>
  <Slides>1</Slides>
  <Notes>1</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1</vt:i4>
      </vt:variant>
    </vt:vector>
  </HeadingPairs>
  <TitlesOfParts>
    <vt:vector size="13" baseType="lpstr">
      <vt:lpstr>SimSun</vt:lpstr>
      <vt:lpstr>나눔고딕</vt:lpstr>
      <vt:lpstr>Arial</vt:lpstr>
      <vt:lpstr>Calibri</vt:lpstr>
      <vt:lpstr>Calibri Light</vt:lpstr>
      <vt:lpstr>Cambria Math</vt:lpstr>
      <vt:lpstr>Franklin Gothic Book</vt:lpstr>
      <vt:lpstr>Symbol</vt:lpstr>
      <vt:lpstr>Times New Roman</vt:lpstr>
      <vt:lpstr>Wingdings</vt:lpstr>
      <vt:lpstr>맑은 고딕</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이승훈(전자전기공학과)</cp:lastModifiedBy>
  <cp:revision>32</cp:revision>
  <dcterms:created xsi:type="dcterms:W3CDTF">2018-03-08T06:02:33Z</dcterms:created>
  <dcterms:modified xsi:type="dcterms:W3CDTF">2023-06-21T14:47:14Z</dcterms:modified>
</cp:coreProperties>
</file>