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0000FF"/>
    <a:srgbClr val="AED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55" autoAdjust="0"/>
    <p:restoredTop sz="95711" autoAdjust="0"/>
  </p:normalViewPr>
  <p:slideViewPr>
    <p:cSldViewPr snapToGrid="0">
      <p:cViewPr>
        <p:scale>
          <a:sx n="50" d="100"/>
          <a:sy n="50" d="100"/>
        </p:scale>
        <p:origin x="-510" y="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E9ED3-4ECC-408E-927A-1C11F883BA2A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77EFC-42AB-4EEE-9092-8B990852870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06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77EFC-42AB-4EEE-9092-8B990852870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6329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2024-06-28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.emf"/><Relationship Id="rId26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2.png"/><Relationship Id="rId7" Type="http://schemas.openxmlformats.org/officeDocument/2006/relationships/image" Target="../media/image6.png"/><Relationship Id="rId12" Type="http://schemas.openxmlformats.org/officeDocument/2006/relationships/package" Target="../embeddings/Microsoft_Visio_Drawing.vsdx"/><Relationship Id="rId17" Type="http://schemas.openxmlformats.org/officeDocument/2006/relationships/image" Target="../media/image11.png"/><Relationship Id="rId25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emf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13.png"/><Relationship Id="rId24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package" Target="../embeddings/Microsoft_Visio_Drawing1.vsdx"/><Relationship Id="rId23" Type="http://schemas.openxmlformats.org/officeDocument/2006/relationships/image" Target="../media/image14.png"/><Relationship Id="rId10" Type="http://schemas.openxmlformats.org/officeDocument/2006/relationships/image" Target="../media/image9.emf"/><Relationship Id="rId4" Type="http://schemas.openxmlformats.org/officeDocument/2006/relationships/image" Target="../media/image4.emf"/><Relationship Id="rId9" Type="http://schemas.openxmlformats.org/officeDocument/2006/relationships/image" Target="../media/image9.png"/><Relationship Id="rId14" Type="http://schemas.openxmlformats.org/officeDocument/2006/relationships/image" Target="../media/image10.emf"/><Relationship Id="rId22" Type="http://schemas.openxmlformats.org/officeDocument/2006/relationships/image" Target="../media/image20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직사각형 43">
            <a:extLst>
              <a:ext uri="{FF2B5EF4-FFF2-40B4-BE49-F238E27FC236}">
                <a16:creationId xmlns:a16="http://schemas.microsoft.com/office/drawing/2014/main" id="{D777E32A-11C2-43B9-8D59-49DB129B581E}"/>
              </a:ext>
            </a:extLst>
          </p:cNvPr>
          <p:cNvSpPr/>
          <p:nvPr/>
        </p:nvSpPr>
        <p:spPr>
          <a:xfrm>
            <a:off x="284931" y="3723850"/>
            <a:ext cx="29705351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altLang="ko-KR" sz="640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A Two-Electrode Bio-Impedance Readout IC with </a:t>
            </a:r>
          </a:p>
          <a:p>
            <a:pPr algn="ctr">
              <a:spcAft>
                <a:spcPts val="1000"/>
              </a:spcAft>
            </a:pPr>
            <a:r>
              <a:rPr lang="en-US" altLang="ko-KR" sz="640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Complex-Domain Noise-Correlated Baseline Cancellation </a:t>
            </a:r>
            <a:endParaRPr lang="en-US" altLang="ko-KR" sz="6400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altLang="ko-KR" sz="360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Song-I Cheon</a:t>
            </a:r>
            <a:r>
              <a:rPr lang="en-US" altLang="ko-KR" sz="3600" baseline="30000"/>
              <a:t>†</a:t>
            </a:r>
            <a:r>
              <a:rPr lang="en-US" altLang="ko-KR" sz="3600"/>
              <a:t>,</a:t>
            </a:r>
            <a:r>
              <a:rPr lang="en-US" altLang="ko-KR" sz="360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Haidam Choi</a:t>
            </a:r>
            <a:r>
              <a:rPr lang="en-US" altLang="ko-KR" sz="3600" baseline="30000"/>
              <a:t>†</a:t>
            </a:r>
            <a:r>
              <a:rPr lang="en-US" altLang="ko-KR" sz="3600"/>
              <a:t>,</a:t>
            </a:r>
            <a:r>
              <a:rPr lang="en-US" altLang="ko-KR" sz="360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36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ko-KR" sz="3600" dirty="0" err="1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Minkyu</a:t>
            </a:r>
            <a:r>
              <a:rPr lang="en-US" altLang="ko-KR" sz="36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 Je</a:t>
            </a:r>
          </a:p>
          <a:p>
            <a:pPr algn="ctr"/>
            <a:r>
              <a:rPr lang="en-US" altLang="ko-KR" sz="36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School of Electrical Engineering, Korea Advanced Institute of Science and Technology (</a:t>
            </a:r>
            <a:r>
              <a:rPr lang="en-US" altLang="ko-KR" sz="360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KAIST), </a:t>
            </a:r>
            <a:r>
              <a:rPr lang="en-US" altLang="ko-KR" sz="3600" baseline="3000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ko-KR" sz="3600">
                <a:latin typeface="Arial" panose="020B0604020202020204" pitchFamily="34" charset="0"/>
                <a:cs typeface="Arial" panose="020B0604020202020204" pitchFamily="34" charset="0"/>
              </a:rPr>
              <a:t>Equally Credited Authors</a:t>
            </a:r>
            <a:endParaRPr lang="en-US" altLang="ko-KR" sz="3600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36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altLang="ko-KR" sz="360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: 1000thd2@</a:t>
            </a:r>
            <a:r>
              <a:rPr lang="en-US" altLang="ko-KR" sz="36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kaist.ac.kr</a:t>
            </a:r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D0497C89-F40F-499C-BFDE-F4350D0522DE}"/>
              </a:ext>
            </a:extLst>
          </p:cNvPr>
          <p:cNvSpPr/>
          <p:nvPr/>
        </p:nvSpPr>
        <p:spPr>
          <a:xfrm>
            <a:off x="7698052" y="25587830"/>
            <a:ext cx="6829973" cy="3991361"/>
          </a:xfrm>
          <a:prstGeom prst="rect">
            <a:avLst/>
          </a:prstGeom>
          <a:noFill/>
          <a:ln w="38100">
            <a:solidFill>
              <a:srgbClr val="4A22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2367146E-B020-48F3-B3AD-9B605392C855}"/>
              </a:ext>
            </a:extLst>
          </p:cNvPr>
          <p:cNvSpPr/>
          <p:nvPr/>
        </p:nvSpPr>
        <p:spPr>
          <a:xfrm>
            <a:off x="9692270" y="25308727"/>
            <a:ext cx="2862845" cy="46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1895D5EF-2C0C-4A51-9971-BAE71FC0C03A}"/>
              </a:ext>
            </a:extLst>
          </p:cNvPr>
          <p:cNvSpPr/>
          <p:nvPr/>
        </p:nvSpPr>
        <p:spPr>
          <a:xfrm>
            <a:off x="689346" y="25582050"/>
            <a:ext cx="6683158" cy="3997141"/>
          </a:xfrm>
          <a:prstGeom prst="rect">
            <a:avLst/>
          </a:prstGeom>
          <a:noFill/>
          <a:ln w="38100">
            <a:solidFill>
              <a:srgbClr val="4A22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BFE81B24-65EF-4D02-B7B5-987A2AD441C1}"/>
              </a:ext>
            </a:extLst>
          </p:cNvPr>
          <p:cNvSpPr/>
          <p:nvPr/>
        </p:nvSpPr>
        <p:spPr>
          <a:xfrm>
            <a:off x="2717750" y="25308727"/>
            <a:ext cx="2573490" cy="469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AEA72A89-CCFE-48BC-81BD-6C15AB91C7BC}"/>
              </a:ext>
            </a:extLst>
          </p:cNvPr>
          <p:cNvSpPr/>
          <p:nvPr/>
        </p:nvSpPr>
        <p:spPr>
          <a:xfrm>
            <a:off x="340704" y="38861774"/>
            <a:ext cx="29637218" cy="1959014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4BE0FDA7-BF86-4C00-8D4E-A19E36B5EEE9}"/>
              </a:ext>
            </a:extLst>
          </p:cNvPr>
          <p:cNvSpPr/>
          <p:nvPr/>
        </p:nvSpPr>
        <p:spPr>
          <a:xfrm>
            <a:off x="295647" y="8889861"/>
            <a:ext cx="14601463" cy="7924399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모서리가 둥근 직사각형 286">
            <a:extLst>
              <a:ext uri="{FF2B5EF4-FFF2-40B4-BE49-F238E27FC236}">
                <a16:creationId xmlns:a16="http://schemas.microsoft.com/office/drawing/2014/main" id="{D5A64074-2297-43C6-829A-E7DC5CA68381}"/>
              </a:ext>
            </a:extLst>
          </p:cNvPr>
          <p:cNvSpPr/>
          <p:nvPr/>
        </p:nvSpPr>
        <p:spPr>
          <a:xfrm>
            <a:off x="772282" y="8405051"/>
            <a:ext cx="13570109" cy="1080000"/>
          </a:xfrm>
          <a:prstGeom prst="roundRect">
            <a:avLst>
              <a:gd name="adj" fmla="val 10052"/>
            </a:avLst>
          </a:prstGeom>
          <a:solidFill>
            <a:srgbClr val="AED369"/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5200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Introduction</a:t>
            </a:r>
            <a:endParaRPr lang="ko-KR" altLang="en-US" sz="5200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1" name="직사각형 80">
            <a:extLst>
              <a:ext uri="{FF2B5EF4-FFF2-40B4-BE49-F238E27FC236}">
                <a16:creationId xmlns:a16="http://schemas.microsoft.com/office/drawing/2014/main" id="{F00164D9-27D6-4CB5-91B7-3B543B074F0E}"/>
              </a:ext>
            </a:extLst>
          </p:cNvPr>
          <p:cNvSpPr/>
          <p:nvPr/>
        </p:nvSpPr>
        <p:spPr>
          <a:xfrm>
            <a:off x="15388819" y="8902097"/>
            <a:ext cx="14601463" cy="19244332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모서리가 둥근 직사각형 320">
            <a:extLst>
              <a:ext uri="{FF2B5EF4-FFF2-40B4-BE49-F238E27FC236}">
                <a16:creationId xmlns:a16="http://schemas.microsoft.com/office/drawing/2014/main" id="{6DFEDD63-81A4-466A-AA5E-6821CCD11BA0}"/>
              </a:ext>
            </a:extLst>
          </p:cNvPr>
          <p:cNvSpPr/>
          <p:nvPr/>
        </p:nvSpPr>
        <p:spPr>
          <a:xfrm>
            <a:off x="15927026" y="8409587"/>
            <a:ext cx="13570109" cy="1080000"/>
          </a:xfrm>
          <a:prstGeom prst="roundRect">
            <a:avLst>
              <a:gd name="adj" fmla="val 10052"/>
            </a:avLst>
          </a:prstGeom>
          <a:solidFill>
            <a:srgbClr val="AED369"/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5200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Measurement Results</a:t>
            </a:r>
            <a:endParaRPr lang="ko-KR" altLang="en-US" sz="5200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id="{79BDA8A7-BFE7-4B9B-96C0-9560E5565B71}"/>
              </a:ext>
            </a:extLst>
          </p:cNvPr>
          <p:cNvSpPr/>
          <p:nvPr/>
        </p:nvSpPr>
        <p:spPr>
          <a:xfrm>
            <a:off x="284931" y="17738126"/>
            <a:ext cx="14601463" cy="20182623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모서리가 둥근 직사각형 80">
            <a:extLst>
              <a:ext uri="{FF2B5EF4-FFF2-40B4-BE49-F238E27FC236}">
                <a16:creationId xmlns:a16="http://schemas.microsoft.com/office/drawing/2014/main" id="{ABA656BF-61A8-43DC-8AE0-88E4C4B92A00}"/>
              </a:ext>
            </a:extLst>
          </p:cNvPr>
          <p:cNvSpPr/>
          <p:nvPr/>
        </p:nvSpPr>
        <p:spPr>
          <a:xfrm>
            <a:off x="772282" y="17152792"/>
            <a:ext cx="13570109" cy="1080000"/>
          </a:xfrm>
          <a:prstGeom prst="roundRect">
            <a:avLst>
              <a:gd name="adj" fmla="val 10052"/>
            </a:avLst>
          </a:prstGeom>
          <a:solidFill>
            <a:srgbClr val="AED369"/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5200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Proposed Bio-Impedance Readout IC</a:t>
            </a:r>
            <a:endParaRPr lang="ko-KR" altLang="en-US" sz="5200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5" name="직사각형 84">
            <a:extLst>
              <a:ext uri="{FF2B5EF4-FFF2-40B4-BE49-F238E27FC236}">
                <a16:creationId xmlns:a16="http://schemas.microsoft.com/office/drawing/2014/main" id="{9E4D163F-3E44-46D3-B6BD-A01CEA7FF7AB}"/>
              </a:ext>
            </a:extLst>
          </p:cNvPr>
          <p:cNvSpPr/>
          <p:nvPr/>
        </p:nvSpPr>
        <p:spPr>
          <a:xfrm>
            <a:off x="15388819" y="29051497"/>
            <a:ext cx="14601463" cy="8869253"/>
          </a:xfrm>
          <a:prstGeom prst="rect">
            <a:avLst/>
          </a:prstGeom>
          <a:noFill/>
          <a:ln w="76200">
            <a:solidFill>
              <a:srgbClr val="AE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71">
            <a:extLst>
              <a:ext uri="{FF2B5EF4-FFF2-40B4-BE49-F238E27FC236}">
                <a16:creationId xmlns:a16="http://schemas.microsoft.com/office/drawing/2014/main" id="{69861CFB-3864-4C10-9A03-A7B04098F1EC}"/>
              </a:ext>
            </a:extLst>
          </p:cNvPr>
          <p:cNvSpPr/>
          <p:nvPr/>
        </p:nvSpPr>
        <p:spPr>
          <a:xfrm>
            <a:off x="15927026" y="28562932"/>
            <a:ext cx="13570109" cy="1080000"/>
          </a:xfrm>
          <a:prstGeom prst="roundRect">
            <a:avLst>
              <a:gd name="adj" fmla="val 10052"/>
            </a:avLst>
          </a:prstGeom>
          <a:solidFill>
            <a:srgbClr val="AED369"/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5200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Conclusion</a:t>
            </a:r>
            <a:endParaRPr lang="ko-KR" altLang="en-US" sz="5200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sp>
        <p:nvSpPr>
          <p:cNvPr id="87" name="모서리가 둥근 직사각형 52">
            <a:extLst>
              <a:ext uri="{FF2B5EF4-FFF2-40B4-BE49-F238E27FC236}">
                <a16:creationId xmlns:a16="http://schemas.microsoft.com/office/drawing/2014/main" id="{9FFA3ED5-7788-433E-A2B3-52EC081F80F9}"/>
              </a:ext>
            </a:extLst>
          </p:cNvPr>
          <p:cNvSpPr/>
          <p:nvPr/>
        </p:nvSpPr>
        <p:spPr>
          <a:xfrm>
            <a:off x="8359706" y="38337537"/>
            <a:ext cx="13570109" cy="1080000"/>
          </a:xfrm>
          <a:prstGeom prst="roundRect">
            <a:avLst>
              <a:gd name="adj" fmla="val 10052"/>
            </a:avLst>
          </a:prstGeom>
          <a:solidFill>
            <a:srgbClr val="AED369"/>
          </a:solidFill>
          <a:ln w="635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/>
            <a:r>
              <a:rPr lang="en-US" altLang="ko-KR" sz="5200" b="1">
                <a:solidFill>
                  <a:schemeClr val="bg1"/>
                </a:solidFill>
                <a:latin typeface="Arial" pitchFamily="34" charset="0"/>
                <a:ea typeface="굴림" pitchFamily="50" charset="-127"/>
                <a:cs typeface="Arial" pitchFamily="34" charset="0"/>
              </a:rPr>
              <a:t>References</a:t>
            </a:r>
            <a:endParaRPr lang="ko-KR" altLang="en-US" sz="5200" b="1">
              <a:solidFill>
                <a:schemeClr val="bg1"/>
              </a:solidFill>
              <a:latin typeface="Arial" pitchFamily="34" charset="0"/>
              <a:ea typeface="굴림" pitchFamily="50" charset="-127"/>
              <a:cs typeface="Arial" pitchFamily="34" charset="0"/>
            </a:endParaRPr>
          </a:p>
        </p:txBody>
      </p:sp>
      <p:grpSp>
        <p:nvGrpSpPr>
          <p:cNvPr id="88" name="그룹 87">
            <a:extLst>
              <a:ext uri="{FF2B5EF4-FFF2-40B4-BE49-F238E27FC236}">
                <a16:creationId xmlns:a16="http://schemas.microsoft.com/office/drawing/2014/main" id="{DC5936A9-00EB-45F4-9C8B-661EF6231FED}"/>
              </a:ext>
            </a:extLst>
          </p:cNvPr>
          <p:cNvGrpSpPr/>
          <p:nvPr/>
        </p:nvGrpSpPr>
        <p:grpSpPr>
          <a:xfrm>
            <a:off x="584607" y="9840061"/>
            <a:ext cx="5682301" cy="6259618"/>
            <a:chOff x="1526653" y="6751626"/>
            <a:chExt cx="4730305" cy="6259618"/>
          </a:xfrm>
        </p:grpSpPr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2B5DD76-5FBC-4836-826E-3ED07A358924}"/>
                </a:ext>
              </a:extLst>
            </p:cNvPr>
            <p:cNvSpPr/>
            <p:nvPr/>
          </p:nvSpPr>
          <p:spPr>
            <a:xfrm flipH="1">
              <a:off x="1882117" y="11578749"/>
              <a:ext cx="3903941" cy="1432495"/>
            </a:xfrm>
            <a:prstGeom prst="rect">
              <a:avLst/>
            </a:prstGeom>
            <a:noFill/>
            <a:ln w="38100">
              <a:solidFill>
                <a:srgbClr val="4A2288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600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0543ACBE-3CA5-4996-A147-4C0654AF654C}"/>
                </a:ext>
              </a:extLst>
            </p:cNvPr>
            <p:cNvSpPr/>
            <p:nvPr/>
          </p:nvSpPr>
          <p:spPr>
            <a:xfrm>
              <a:off x="2218945" y="11411137"/>
              <a:ext cx="3254011" cy="352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400"/>
            </a:p>
          </p:txBody>
        </p:sp>
        <p:pic>
          <p:nvPicPr>
            <p:cNvPr id="91" name="그림 90">
              <a:extLst>
                <a:ext uri="{FF2B5EF4-FFF2-40B4-BE49-F238E27FC236}">
                  <a16:creationId xmlns:a16="http://schemas.microsoft.com/office/drawing/2014/main" id="{870D9A40-76B8-4EA2-8961-78C3D8115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4764" y="8290776"/>
              <a:ext cx="2247511" cy="2973458"/>
            </a:xfrm>
            <a:prstGeom prst="rect">
              <a:avLst/>
            </a:prstGeom>
          </p:spPr>
        </p:pic>
        <p:sp>
          <p:nvSpPr>
            <p:cNvPr id="92" name="직사각형 91">
              <a:extLst>
                <a:ext uri="{FF2B5EF4-FFF2-40B4-BE49-F238E27FC236}">
                  <a16:creationId xmlns:a16="http://schemas.microsoft.com/office/drawing/2014/main" id="{57B316F5-90C0-4F57-99DA-D05F181DBBEE}"/>
                </a:ext>
              </a:extLst>
            </p:cNvPr>
            <p:cNvSpPr/>
            <p:nvPr/>
          </p:nvSpPr>
          <p:spPr>
            <a:xfrm>
              <a:off x="1526653" y="6751626"/>
              <a:ext cx="4648201" cy="1077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en-US" sz="3200" b="1" i="1">
                  <a:latin typeface="Arial" panose="020B0604020202020204" pitchFamily="34" charset="0"/>
                  <a:cs typeface="Arial" panose="020B0604020202020204" pitchFamily="34" charset="0"/>
                </a:rPr>
                <a:t>Impedance in</a:t>
              </a:r>
            </a:p>
            <a:p>
              <a:pPr algn="ctr"/>
              <a:r>
                <a:rPr kumimoji="1" lang="en-US" altLang="en-US" sz="3200" b="1" i="1">
                  <a:latin typeface="Arial" panose="020B0604020202020204" pitchFamily="34" charset="0"/>
                  <a:cs typeface="Arial" panose="020B0604020202020204" pitchFamily="34" charset="0"/>
                </a:rPr>
                <a:t>2-Electrode System</a:t>
              </a:r>
              <a:endParaRPr lang="ko-Kore-KR" altLang="en-US" sz="40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직사각형 92">
              <a:extLst>
                <a:ext uri="{FF2B5EF4-FFF2-40B4-BE49-F238E27FC236}">
                  <a16:creationId xmlns:a16="http://schemas.microsoft.com/office/drawing/2014/main" id="{085611EC-9F7B-4C7E-811E-879CEB23506A}"/>
                </a:ext>
              </a:extLst>
            </p:cNvPr>
            <p:cNvSpPr/>
            <p:nvPr/>
          </p:nvSpPr>
          <p:spPr>
            <a:xfrm rot="16200000">
              <a:off x="1877087" y="9578712"/>
              <a:ext cx="1322973" cy="535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3200" b="1">
                  <a:latin typeface="Arial" panose="020B0604020202020204" pitchFamily="34" charset="0"/>
                  <a:cs typeface="Arial" panose="020B0604020202020204" pitchFamily="34" charset="0"/>
                </a:rPr>
                <a:t>BioZ</a:t>
              </a:r>
              <a:endParaRPr lang="ko-Kore-KR" alt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직사각형 93">
              <a:extLst>
                <a:ext uri="{FF2B5EF4-FFF2-40B4-BE49-F238E27FC236}">
                  <a16:creationId xmlns:a16="http://schemas.microsoft.com/office/drawing/2014/main" id="{3E8747A7-645C-47AC-A2B5-D25DF363BAE0}"/>
                </a:ext>
              </a:extLst>
            </p:cNvPr>
            <p:cNvSpPr/>
            <p:nvPr/>
          </p:nvSpPr>
          <p:spPr>
            <a:xfrm>
              <a:off x="2738305" y="8576288"/>
              <a:ext cx="1278234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kumimoji="1" lang="en-US" altLang="ko-Kore-KR" sz="24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EL</a:t>
              </a:r>
              <a:endParaRPr lang="ko-Kore-KR" alt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8276232F-941D-470F-B6DA-AF419B438229}"/>
                </a:ext>
              </a:extLst>
            </p:cNvPr>
            <p:cNvSpPr/>
            <p:nvPr/>
          </p:nvSpPr>
          <p:spPr>
            <a:xfrm>
              <a:off x="2738305" y="10176336"/>
              <a:ext cx="1278234" cy="4247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2400" b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kumimoji="1" lang="en-US" altLang="ko-Kore-KR" sz="24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EL</a:t>
              </a:r>
              <a:endParaRPr lang="ko-Kore-KR" alt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직사각형 95">
              <a:extLst>
                <a:ext uri="{FF2B5EF4-FFF2-40B4-BE49-F238E27FC236}">
                  <a16:creationId xmlns:a16="http://schemas.microsoft.com/office/drawing/2014/main" id="{948D369E-1FA9-49AC-B2D4-D800FA37B07D}"/>
                </a:ext>
              </a:extLst>
            </p:cNvPr>
            <p:cNvSpPr/>
            <p:nvPr/>
          </p:nvSpPr>
          <p:spPr>
            <a:xfrm>
              <a:off x="3768000" y="9296797"/>
              <a:ext cx="2488958" cy="13326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kumimoji="1" lang="en-US" altLang="ko-Kore-KR" sz="2800" b="1">
                  <a:latin typeface="Arial" panose="020B0604020202020204" pitchFamily="34" charset="0"/>
                  <a:cs typeface="Arial" panose="020B0604020202020204" pitchFamily="34" charset="0"/>
                </a:rPr>
                <a:t>Total Impedance</a:t>
              </a: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kumimoji="1" lang="en-US" alt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= 2 x Z</a:t>
              </a:r>
              <a:r>
                <a:rPr kumimoji="1" lang="en-US" altLang="en-US" sz="28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EL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en-US" sz="2800" b="1">
                  <a:latin typeface="Arial" panose="020B0604020202020204" pitchFamily="34" charset="0"/>
                  <a:cs typeface="Arial" panose="020B0604020202020204" pitchFamily="34" charset="0"/>
                </a:rPr>
                <a:t>+BioZ</a:t>
              </a:r>
              <a:endParaRPr lang="ko-Kore-KR" altLang="en-US" sz="36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직사각형 96">
                  <a:extLst>
                    <a:ext uri="{FF2B5EF4-FFF2-40B4-BE49-F238E27FC236}">
                      <a16:creationId xmlns:a16="http://schemas.microsoft.com/office/drawing/2014/main" id="{90E5FD1D-8140-4290-B487-D67BFB905C6A}"/>
                    </a:ext>
                  </a:extLst>
                </p:cNvPr>
                <p:cNvSpPr/>
                <p:nvPr/>
              </p:nvSpPr>
              <p:spPr>
                <a:xfrm>
                  <a:off x="2562072" y="11734877"/>
                  <a:ext cx="3382918" cy="120032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kumimoji="1" lang="en-US" altLang="ko-Kore-KR"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1. Large Baseline</a:t>
                  </a:r>
                  <a:endParaRPr kumimoji="1" lang="en-US" altLang="ko-Kore-KR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kumimoji="1" lang="en-US" altLang="ko-Kore-KR"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2. Large Phase-shift</a:t>
                  </a:r>
                </a:p>
                <a:p>
                  <a:r>
                    <a:rPr kumimoji="1" lang="en-US" altLang="ko-Kore-KR"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(10 ~ 30</a:t>
                  </a:r>
                  <a14:m>
                    <m:oMath xmlns:m="http://schemas.openxmlformats.org/officeDocument/2006/math">
                      <m:r>
                        <a:rPr kumimoji="1" lang="en-US" altLang="ko-Kore-KR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altLang="en-US" sz="2400" b="1" baseline="-25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24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@ 50 kHz)</a:t>
                  </a:r>
                  <a:endParaRPr kumimoji="1" lang="en-US" altLang="ko-Kore-KR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3E9B6030-9F2F-4751-AD86-52C2707B13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2072" y="11734877"/>
                  <a:ext cx="3382918" cy="1200329"/>
                </a:xfrm>
                <a:prstGeom prst="rect">
                  <a:avLst/>
                </a:prstGeom>
                <a:blipFill>
                  <a:blip r:embed="rId5"/>
                  <a:stretch>
                    <a:fillRect l="-2356" t="-3553" b="-1116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직사각형 97">
              <a:extLst>
                <a:ext uri="{FF2B5EF4-FFF2-40B4-BE49-F238E27FC236}">
                  <a16:creationId xmlns:a16="http://schemas.microsoft.com/office/drawing/2014/main" id="{66D3D962-F292-440A-8999-91208327F727}"/>
                </a:ext>
              </a:extLst>
            </p:cNvPr>
            <p:cNvSpPr/>
            <p:nvPr/>
          </p:nvSpPr>
          <p:spPr>
            <a:xfrm>
              <a:off x="2070092" y="11336432"/>
              <a:ext cx="35517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en-US" altLang="ko-Kore-KR" sz="2400" b="1">
                  <a:solidFill>
                    <a:srgbClr val="4A228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Measurement Issue</a:t>
              </a:r>
            </a:p>
          </p:txBody>
        </p:sp>
      </p:grpSp>
      <p:sp>
        <p:nvSpPr>
          <p:cNvPr id="99" name="직사각형 98">
            <a:extLst>
              <a:ext uri="{FF2B5EF4-FFF2-40B4-BE49-F238E27FC236}">
                <a16:creationId xmlns:a16="http://schemas.microsoft.com/office/drawing/2014/main" id="{63124E32-7425-4BFB-BF4A-AFE60C4CDC5D}"/>
              </a:ext>
            </a:extLst>
          </p:cNvPr>
          <p:cNvSpPr/>
          <p:nvPr/>
        </p:nvSpPr>
        <p:spPr>
          <a:xfrm flipH="1">
            <a:off x="6395044" y="11092009"/>
            <a:ext cx="8012806" cy="5007670"/>
          </a:xfrm>
          <a:prstGeom prst="rect">
            <a:avLst/>
          </a:prstGeom>
          <a:noFill/>
          <a:ln w="38100" cap="rnd">
            <a:solidFill>
              <a:srgbClr val="4A22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2400" b="1"/>
          </a:p>
        </p:txBody>
      </p:sp>
      <p:pic>
        <p:nvPicPr>
          <p:cNvPr id="100" name="그림 99">
            <a:extLst>
              <a:ext uri="{FF2B5EF4-FFF2-40B4-BE49-F238E27FC236}">
                <a16:creationId xmlns:a16="http://schemas.microsoft.com/office/drawing/2014/main" id="{21318408-4AEE-4A40-A61F-F1469E7FD37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361" r="189"/>
          <a:stretch/>
        </p:blipFill>
        <p:spPr>
          <a:xfrm>
            <a:off x="10580230" y="11519370"/>
            <a:ext cx="3179622" cy="3660585"/>
          </a:xfrm>
          <a:prstGeom prst="rect">
            <a:avLst/>
          </a:prstGeom>
        </p:spPr>
      </p:pic>
      <p:pic>
        <p:nvPicPr>
          <p:cNvPr id="101" name="그림 100">
            <a:extLst>
              <a:ext uri="{FF2B5EF4-FFF2-40B4-BE49-F238E27FC236}">
                <a16:creationId xmlns:a16="http://schemas.microsoft.com/office/drawing/2014/main" id="{E3D72B7E-5BDC-4F70-9B65-EF2B066D34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9535"/>
          <a:stretch/>
        </p:blipFill>
        <p:spPr>
          <a:xfrm>
            <a:off x="6871815" y="11521945"/>
            <a:ext cx="3181315" cy="3660585"/>
          </a:xfrm>
          <a:prstGeom prst="rect">
            <a:avLst/>
          </a:prstGeom>
        </p:spPr>
      </p:pic>
      <p:sp>
        <p:nvSpPr>
          <p:cNvPr id="102" name="직사각형 101">
            <a:extLst>
              <a:ext uri="{FF2B5EF4-FFF2-40B4-BE49-F238E27FC236}">
                <a16:creationId xmlns:a16="http://schemas.microsoft.com/office/drawing/2014/main" id="{EEF759A3-7E26-44CA-8416-160A6DACCC12}"/>
              </a:ext>
            </a:extLst>
          </p:cNvPr>
          <p:cNvSpPr/>
          <p:nvPr/>
        </p:nvSpPr>
        <p:spPr>
          <a:xfrm>
            <a:off x="6680897" y="11393855"/>
            <a:ext cx="5177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ore-KR" sz="2000" b="1" baseline="-250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직사각형 102">
            <a:extLst>
              <a:ext uri="{FF2B5EF4-FFF2-40B4-BE49-F238E27FC236}">
                <a16:creationId xmlns:a16="http://schemas.microsoft.com/office/drawing/2014/main" id="{72E1A39F-9BC6-45AD-8FD6-48B5ED23C5EA}"/>
              </a:ext>
            </a:extLst>
          </p:cNvPr>
          <p:cNvSpPr/>
          <p:nvPr/>
        </p:nvSpPr>
        <p:spPr>
          <a:xfrm>
            <a:off x="10512129" y="11393855"/>
            <a:ext cx="5177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ore-KR" sz="2000" b="1" baseline="-2500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직사각형 103">
            <a:extLst>
              <a:ext uri="{FF2B5EF4-FFF2-40B4-BE49-F238E27FC236}">
                <a16:creationId xmlns:a16="http://schemas.microsoft.com/office/drawing/2014/main" id="{6B5445AE-B4D1-4BED-B7DF-7E4679FD130C}"/>
              </a:ext>
            </a:extLst>
          </p:cNvPr>
          <p:cNvSpPr/>
          <p:nvPr/>
        </p:nvSpPr>
        <p:spPr>
          <a:xfrm>
            <a:off x="9692271" y="13422735"/>
            <a:ext cx="264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33C9D042-3799-4A0A-B0F1-E24867C1C996}"/>
              </a:ext>
            </a:extLst>
          </p:cNvPr>
          <p:cNvSpPr/>
          <p:nvPr/>
        </p:nvSpPr>
        <p:spPr>
          <a:xfrm>
            <a:off x="13479392" y="13422735"/>
            <a:ext cx="264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직사각형 105">
            <a:extLst>
              <a:ext uri="{FF2B5EF4-FFF2-40B4-BE49-F238E27FC236}">
                <a16:creationId xmlns:a16="http://schemas.microsoft.com/office/drawing/2014/main" id="{D4E1A530-DDB2-4379-88FF-28FCC30B3C9B}"/>
              </a:ext>
            </a:extLst>
          </p:cNvPr>
          <p:cNvSpPr/>
          <p:nvPr/>
        </p:nvSpPr>
        <p:spPr>
          <a:xfrm>
            <a:off x="9692271" y="14667913"/>
            <a:ext cx="264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직사각형 106">
            <a:extLst>
              <a:ext uri="{FF2B5EF4-FFF2-40B4-BE49-F238E27FC236}">
                <a16:creationId xmlns:a16="http://schemas.microsoft.com/office/drawing/2014/main" id="{2F80663B-07BC-496B-9DEB-EB06BC21CF85}"/>
              </a:ext>
            </a:extLst>
          </p:cNvPr>
          <p:cNvSpPr/>
          <p:nvPr/>
        </p:nvSpPr>
        <p:spPr>
          <a:xfrm>
            <a:off x="13479392" y="14667913"/>
            <a:ext cx="26455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id="{07F3CC85-8E5C-418C-8B32-AA966146B2AD}"/>
              </a:ext>
            </a:extLst>
          </p:cNvPr>
          <p:cNvSpPr/>
          <p:nvPr/>
        </p:nvSpPr>
        <p:spPr>
          <a:xfrm>
            <a:off x="11011960" y="13038837"/>
            <a:ext cx="190188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Noise Delayed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직사각형 108">
            <a:extLst>
              <a:ext uri="{FF2B5EF4-FFF2-40B4-BE49-F238E27FC236}">
                <a16:creationId xmlns:a16="http://schemas.microsoft.com/office/drawing/2014/main" id="{F57F1516-6BD5-4911-A74B-5F0E7B4E1267}"/>
              </a:ext>
            </a:extLst>
          </p:cNvPr>
          <p:cNvSpPr/>
          <p:nvPr/>
        </p:nvSpPr>
        <p:spPr>
          <a:xfrm>
            <a:off x="6654906" y="13737582"/>
            <a:ext cx="7033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ore-KR" sz="2000" b="1" baseline="-2500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직사각형 109">
            <a:extLst>
              <a:ext uri="{FF2B5EF4-FFF2-40B4-BE49-F238E27FC236}">
                <a16:creationId xmlns:a16="http://schemas.microsoft.com/office/drawing/2014/main" id="{91AFB2DC-9D61-416D-B6BB-5C469F28A683}"/>
              </a:ext>
            </a:extLst>
          </p:cNvPr>
          <p:cNvSpPr/>
          <p:nvPr/>
        </p:nvSpPr>
        <p:spPr>
          <a:xfrm>
            <a:off x="10370281" y="13737582"/>
            <a:ext cx="70337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ore-KR" sz="2000" b="1" baseline="-25000">
                <a:latin typeface="Arial" panose="020B0604020202020204" pitchFamily="34" charset="0"/>
                <a:cs typeface="Arial" panose="020B0604020202020204" pitchFamily="34" charset="0"/>
              </a:rPr>
              <a:t>OUT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직사각형 110">
            <a:extLst>
              <a:ext uri="{FF2B5EF4-FFF2-40B4-BE49-F238E27FC236}">
                <a16:creationId xmlns:a16="http://schemas.microsoft.com/office/drawing/2014/main" id="{A40CAD02-6A49-49A6-BF69-84DF930E4204}"/>
              </a:ext>
            </a:extLst>
          </p:cNvPr>
          <p:cNvSpPr/>
          <p:nvPr/>
        </p:nvSpPr>
        <p:spPr>
          <a:xfrm>
            <a:off x="7412842" y="11476979"/>
            <a:ext cx="18436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level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직사각형 111">
            <a:extLst>
              <a:ext uri="{FF2B5EF4-FFF2-40B4-BE49-F238E27FC236}">
                <a16:creationId xmlns:a16="http://schemas.microsoft.com/office/drawing/2014/main" id="{4E3C91AB-5C39-4790-9000-6EF9CF5CE56A}"/>
              </a:ext>
            </a:extLst>
          </p:cNvPr>
          <p:cNvSpPr/>
          <p:nvPr/>
        </p:nvSpPr>
        <p:spPr>
          <a:xfrm>
            <a:off x="7099644" y="12917676"/>
            <a:ext cx="87009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ore-KR" sz="2000" b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직사각형 112">
            <a:extLst>
              <a:ext uri="{FF2B5EF4-FFF2-40B4-BE49-F238E27FC236}">
                <a16:creationId xmlns:a16="http://schemas.microsoft.com/office/drawing/2014/main" id="{E6C4DB36-15CC-436B-ADF9-A8F37635C950}"/>
              </a:ext>
            </a:extLst>
          </p:cNvPr>
          <p:cNvSpPr/>
          <p:nvPr/>
        </p:nvSpPr>
        <p:spPr>
          <a:xfrm>
            <a:off x="7613461" y="15205110"/>
            <a:ext cx="2154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 Signal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웃는 얼굴 113">
            <a:extLst>
              <a:ext uri="{FF2B5EF4-FFF2-40B4-BE49-F238E27FC236}">
                <a16:creationId xmlns:a16="http://schemas.microsoft.com/office/drawing/2014/main" id="{AD5BC129-9B4B-4EBB-9307-949B07C00375}"/>
              </a:ext>
            </a:extLst>
          </p:cNvPr>
          <p:cNvSpPr/>
          <p:nvPr/>
        </p:nvSpPr>
        <p:spPr>
          <a:xfrm>
            <a:off x="7362040" y="15256426"/>
            <a:ext cx="260920" cy="243090"/>
          </a:xfrm>
          <a:prstGeom prst="smileyFac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5" name="직사각형 114">
            <a:extLst>
              <a:ext uri="{FF2B5EF4-FFF2-40B4-BE49-F238E27FC236}">
                <a16:creationId xmlns:a16="http://schemas.microsoft.com/office/drawing/2014/main" id="{144E7819-238A-44F0-9686-ECD5EF7AF9F1}"/>
              </a:ext>
            </a:extLst>
          </p:cNvPr>
          <p:cNvSpPr/>
          <p:nvPr/>
        </p:nvSpPr>
        <p:spPr>
          <a:xfrm>
            <a:off x="11253334" y="15200992"/>
            <a:ext cx="26475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Pseudo-sine Signal</a:t>
            </a:r>
            <a:endParaRPr lang="ko-Kore-KR" alt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웃는 얼굴 115">
            <a:extLst>
              <a:ext uri="{FF2B5EF4-FFF2-40B4-BE49-F238E27FC236}">
                <a16:creationId xmlns:a16="http://schemas.microsoft.com/office/drawing/2014/main" id="{E1514815-47B4-4A0C-AB00-F0F40222F7F1}"/>
              </a:ext>
            </a:extLst>
          </p:cNvPr>
          <p:cNvSpPr/>
          <p:nvPr/>
        </p:nvSpPr>
        <p:spPr>
          <a:xfrm>
            <a:off x="10958277" y="15256426"/>
            <a:ext cx="260920" cy="243090"/>
          </a:xfrm>
          <a:prstGeom prst="smileyFace">
            <a:avLst>
              <a:gd name="adj" fmla="val -46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7" name="직사각형 116">
            <a:extLst>
              <a:ext uri="{FF2B5EF4-FFF2-40B4-BE49-F238E27FC236}">
                <a16:creationId xmlns:a16="http://schemas.microsoft.com/office/drawing/2014/main" id="{D50DAC22-7D9B-4992-A15A-628134BC9CCA}"/>
              </a:ext>
            </a:extLst>
          </p:cNvPr>
          <p:cNvSpPr/>
          <p:nvPr/>
        </p:nvSpPr>
        <p:spPr>
          <a:xfrm>
            <a:off x="7613461" y="15565654"/>
            <a:ext cx="21545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Resistive BioZ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웃는 얼굴 117">
            <a:extLst>
              <a:ext uri="{FF2B5EF4-FFF2-40B4-BE49-F238E27FC236}">
                <a16:creationId xmlns:a16="http://schemas.microsoft.com/office/drawing/2014/main" id="{E0832B9F-EFDB-4A42-AEF3-DB79A9CAAC73}"/>
              </a:ext>
            </a:extLst>
          </p:cNvPr>
          <p:cNvSpPr/>
          <p:nvPr/>
        </p:nvSpPr>
        <p:spPr>
          <a:xfrm>
            <a:off x="7362040" y="15616969"/>
            <a:ext cx="260920" cy="243090"/>
          </a:xfrm>
          <a:prstGeom prst="smileyFac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19" name="직사각형 118">
            <a:extLst>
              <a:ext uri="{FF2B5EF4-FFF2-40B4-BE49-F238E27FC236}">
                <a16:creationId xmlns:a16="http://schemas.microsoft.com/office/drawing/2014/main" id="{17C291F2-3E1C-4145-87C7-036CFEE4E8FE}"/>
              </a:ext>
            </a:extLst>
          </p:cNvPr>
          <p:cNvSpPr/>
          <p:nvPr/>
        </p:nvSpPr>
        <p:spPr>
          <a:xfrm>
            <a:off x="11253334" y="15561929"/>
            <a:ext cx="2570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BioZ</a:t>
            </a:r>
            <a:endParaRPr lang="ko-Kore-KR" alt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웃는 얼굴 119">
            <a:extLst>
              <a:ext uri="{FF2B5EF4-FFF2-40B4-BE49-F238E27FC236}">
                <a16:creationId xmlns:a16="http://schemas.microsoft.com/office/drawing/2014/main" id="{206D4BA4-6B9C-4C7D-852C-1CAC7EAAFDFD}"/>
              </a:ext>
            </a:extLst>
          </p:cNvPr>
          <p:cNvSpPr/>
          <p:nvPr/>
        </p:nvSpPr>
        <p:spPr>
          <a:xfrm>
            <a:off x="10958277" y="15617363"/>
            <a:ext cx="260920" cy="243090"/>
          </a:xfrm>
          <a:prstGeom prst="smileyFace">
            <a:avLst>
              <a:gd name="adj" fmla="val -46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21" name="직사각형 120">
            <a:extLst>
              <a:ext uri="{FF2B5EF4-FFF2-40B4-BE49-F238E27FC236}">
                <a16:creationId xmlns:a16="http://schemas.microsoft.com/office/drawing/2014/main" id="{B7B54067-C335-49D0-82E9-760B69362791}"/>
              </a:ext>
            </a:extLst>
          </p:cNvPr>
          <p:cNvSpPr/>
          <p:nvPr/>
        </p:nvSpPr>
        <p:spPr>
          <a:xfrm>
            <a:off x="12850649" y="12685366"/>
            <a:ext cx="10195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ore-KR" sz="2000" b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n,cancel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직사각형 121">
            <a:extLst>
              <a:ext uri="{FF2B5EF4-FFF2-40B4-BE49-F238E27FC236}">
                <a16:creationId xmlns:a16="http://schemas.microsoft.com/office/drawing/2014/main" id="{5CC8F938-E02F-4E8F-94CD-C3C8467A6DCA}"/>
              </a:ext>
            </a:extLst>
          </p:cNvPr>
          <p:cNvSpPr/>
          <p:nvPr/>
        </p:nvSpPr>
        <p:spPr>
          <a:xfrm>
            <a:off x="12911067" y="11351611"/>
            <a:ext cx="64832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20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ore-KR" sz="2000" b="1" baseline="-250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n,in</a:t>
            </a:r>
            <a:endParaRPr lang="ko-Kore-KR" altLang="en-US" sz="2800" b="1" baseline="-25000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직사각형 122">
            <a:extLst>
              <a:ext uri="{FF2B5EF4-FFF2-40B4-BE49-F238E27FC236}">
                <a16:creationId xmlns:a16="http://schemas.microsoft.com/office/drawing/2014/main" id="{DA8CE0DD-3A13-4710-A789-B33BDEBFA089}"/>
              </a:ext>
            </a:extLst>
          </p:cNvPr>
          <p:cNvSpPr/>
          <p:nvPr/>
        </p:nvSpPr>
        <p:spPr>
          <a:xfrm>
            <a:off x="8970783" y="10079447"/>
            <a:ext cx="3192793" cy="352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00"/>
          </a:p>
        </p:txBody>
      </p:sp>
      <p:sp>
        <p:nvSpPr>
          <p:cNvPr id="124" name="직사각형 123">
            <a:extLst>
              <a:ext uri="{FF2B5EF4-FFF2-40B4-BE49-F238E27FC236}">
                <a16:creationId xmlns:a16="http://schemas.microsoft.com/office/drawing/2014/main" id="{E59E2889-7C84-4697-8A56-D6CF4A36CB60}"/>
              </a:ext>
            </a:extLst>
          </p:cNvPr>
          <p:cNvSpPr/>
          <p:nvPr/>
        </p:nvSpPr>
        <p:spPr>
          <a:xfrm>
            <a:off x="6395044" y="9894978"/>
            <a:ext cx="80128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ore-KR" sz="2800" b="1">
                <a:solidFill>
                  <a:srgbClr val="4A22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Work : </a:t>
            </a:r>
            <a:r>
              <a:rPr kumimoji="1" lang="en-US" altLang="ko-Kore-KR" sz="2800" b="1">
                <a:latin typeface="Arial" panose="020B0604020202020204" pitchFamily="34" charset="0"/>
                <a:cs typeface="Arial" panose="020B0604020202020204" pitchFamily="34" charset="0"/>
              </a:rPr>
              <a:t>IDAC Based Resistive </a:t>
            </a:r>
          </a:p>
          <a:p>
            <a:pPr algn="ctr"/>
            <a:r>
              <a:rPr kumimoji="1" lang="en-US" altLang="ko-Kore-KR" sz="2800" b="1">
                <a:latin typeface="Arial" panose="020B0604020202020204" pitchFamily="34" charset="0"/>
                <a:cs typeface="Arial" panose="020B0604020202020204" pitchFamily="34" charset="0"/>
              </a:rPr>
              <a:t>Noise-Correlated Baselince Cancellation </a:t>
            </a:r>
            <a:r>
              <a:rPr kumimoji="1" lang="en-US" altLang="ko-Kore-KR" sz="2800" b="1" baseline="30000">
                <a:latin typeface="Arial" panose="020B0604020202020204" pitchFamily="34" charset="0"/>
                <a:cs typeface="Arial" panose="020B0604020202020204" pitchFamily="34" charset="0"/>
              </a:rPr>
              <a:t>[1]-[3]</a:t>
            </a:r>
          </a:p>
          <a:p>
            <a:pPr algn="ctr"/>
            <a:endParaRPr kumimoji="1" lang="en-US" altLang="ko-Kore-KR" sz="2800" b="1">
              <a:solidFill>
                <a:srgbClr val="4A22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직사각형 125">
            <a:extLst>
              <a:ext uri="{FF2B5EF4-FFF2-40B4-BE49-F238E27FC236}">
                <a16:creationId xmlns:a16="http://schemas.microsoft.com/office/drawing/2014/main" id="{C06088ED-CD1F-4F87-B096-5EAFF9803D10}"/>
              </a:ext>
            </a:extLst>
          </p:cNvPr>
          <p:cNvSpPr/>
          <p:nvPr/>
        </p:nvSpPr>
        <p:spPr>
          <a:xfrm>
            <a:off x="2717750" y="25261114"/>
            <a:ext cx="2573490" cy="584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solidFill>
                  <a:srgbClr val="4A228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Previous BC</a:t>
            </a:r>
          </a:p>
        </p:txBody>
      </p:sp>
      <p:sp>
        <p:nvSpPr>
          <p:cNvPr id="127" name="직사각형 126">
            <a:extLst>
              <a:ext uri="{FF2B5EF4-FFF2-40B4-BE49-F238E27FC236}">
                <a16:creationId xmlns:a16="http://schemas.microsoft.com/office/drawing/2014/main" id="{1D8E0AF6-6BF4-4595-B095-269EE221B9D6}"/>
              </a:ext>
            </a:extLst>
          </p:cNvPr>
          <p:cNvSpPr/>
          <p:nvPr/>
        </p:nvSpPr>
        <p:spPr>
          <a:xfrm>
            <a:off x="9758054" y="25261114"/>
            <a:ext cx="2729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>
                <a:solidFill>
                  <a:srgbClr val="4A228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Proposed BC</a:t>
            </a:r>
          </a:p>
        </p:txBody>
      </p:sp>
      <p:pic>
        <p:nvPicPr>
          <p:cNvPr id="128" name="그림 127">
            <a:extLst>
              <a:ext uri="{FF2B5EF4-FFF2-40B4-BE49-F238E27FC236}">
                <a16:creationId xmlns:a16="http://schemas.microsoft.com/office/drawing/2014/main" id="{25EDEF8F-B48E-483D-BF16-A701299DEF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80" y="25827978"/>
            <a:ext cx="6381371" cy="3608869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1C81D1BF-4C58-49B7-A979-7BC6810AF0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7785" y="26071513"/>
            <a:ext cx="6450542" cy="3327017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CFD41385-07DB-4E5D-8D23-F8602A6D6666}"/>
                  </a:ext>
                </a:extLst>
              </p:cNvPr>
              <p:cNvSpPr/>
              <p:nvPr/>
            </p:nvSpPr>
            <p:spPr>
              <a:xfrm>
                <a:off x="477086" y="39393041"/>
                <a:ext cx="28840048" cy="13111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fontAlgn="base">
                  <a:lnSpc>
                    <a:spcPct val="115000"/>
                  </a:lnSpc>
                </a:pPr>
                <a:r>
                  <a:rPr lang="en-US" altLang="ko-KR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바탕체" panose="02030609000101010101" pitchFamily="17" charset="-127"/>
                    <a:cs typeface="Arial" panose="020B0604020202020204" pitchFamily="34" charset="0"/>
                  </a:rPr>
                  <a:t>[1] C. S. Park et al., A Baseline-Tracking Single-Channel I/Q Impedance Plethysmogram IC for Neckband-Based Blood Pressure and Cardiovascular Monitoring, ISSCC, Feb. 2022</a:t>
                </a:r>
                <a:endParaRPr lang="ko-KR" altLang="ko-KR" sz="2800" kern="1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 fontAlgn="base">
                  <a:lnSpc>
                    <a:spcPct val="115000"/>
                  </a:lnSpc>
                </a:pPr>
                <a:r>
                  <a:rPr lang="en-US" altLang="ko-KR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바탕체" panose="02030609000101010101" pitchFamily="17" charset="-127"/>
                    <a:cs typeface="Arial" panose="020B0604020202020204" pitchFamily="34" charset="0"/>
                  </a:rPr>
                  <a:t>[2] T. Zhang et al., A 0.6V/0.9V 26.6-to-119.3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바탕체" panose="02030609000101010101" pitchFamily="17" charset="-127"/>
                        <a:cs typeface="Times New Roman" panose="02020603050405020304" pitchFamily="18" charset="0"/>
                      </a:rPr>
                      <m:t>μ</m:t>
                    </m:r>
                  </m:oMath>
                </a14:m>
                <a:r>
                  <a:rPr lang="en-US" altLang="ko-KR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바탕체" panose="02030609000101010101" pitchFamily="17" charset="-127"/>
                    <a:cs typeface="Arial" panose="020B0604020202020204" pitchFamily="34" charset="0"/>
                  </a:rPr>
                  <a:t>W ∆Σ-Bbased Bbio-Iimpedance Rreadout IC with 101.9dB SNR and &lt;0.1Hz 1/f corner, ISSCC, Feb. 2021</a:t>
                </a:r>
                <a:endParaRPr lang="ko-KR" altLang="ko-KR" sz="2800" kern="1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ko-KR" sz="2400" kern="0">
                    <a:solidFill>
                      <a:srgbClr val="000000"/>
                    </a:solidFill>
                    <a:latin typeface="Arial" panose="020B0604020202020204" pitchFamily="34" charset="0"/>
                    <a:ea typeface="바탕체" panose="02030609000101010101" pitchFamily="17" charset="-127"/>
                    <a:cs typeface="Arial" panose="020B0604020202020204" pitchFamily="34" charset="0"/>
                  </a:rPr>
                  <a:t>[3] H. Ha et al., A Bbio-Iimpedance Rreadout IC with Ddigital-Aassisted Bbaseline Ccancellation for Ttwo-Eelectrode Mmeasurement, ISSCC, Feb. 2019</a:t>
                </a:r>
                <a:endParaRPr lang="ko-KR" altLang="en-US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0" name="직사각형 129">
                <a:extLst>
                  <a:ext uri="{FF2B5EF4-FFF2-40B4-BE49-F238E27FC236}">
                    <a16:creationId xmlns:a16="http://schemas.microsoft.com/office/drawing/2014/main" id="{CFD41385-07DB-4E5D-8D23-F8602A6D66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86" y="39393041"/>
                <a:ext cx="28840048" cy="1311128"/>
              </a:xfrm>
              <a:prstGeom prst="rect">
                <a:avLst/>
              </a:prstGeom>
              <a:blipFill>
                <a:blip r:embed="rId9"/>
                <a:stretch>
                  <a:fillRect l="-317" t="-1860" b="-102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직사각형 130">
            <a:extLst>
              <a:ext uri="{FF2B5EF4-FFF2-40B4-BE49-F238E27FC236}">
                <a16:creationId xmlns:a16="http://schemas.microsoft.com/office/drawing/2014/main" id="{33D121C8-44DC-49BB-B5C4-379FC5F9D666}"/>
              </a:ext>
            </a:extLst>
          </p:cNvPr>
          <p:cNvSpPr/>
          <p:nvPr/>
        </p:nvSpPr>
        <p:spPr>
          <a:xfrm>
            <a:off x="1163318" y="29707190"/>
            <a:ext cx="5305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cannel out BGR &amp; IDAC noise</a:t>
            </a:r>
          </a:p>
          <a:p>
            <a:r>
              <a:rPr kumimoji="1" lang="en-US" altLang="en-US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DEM Required</a:t>
            </a:r>
            <a:endParaRPr lang="ko-Kore-KR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웃는 얼굴 131">
            <a:extLst>
              <a:ext uri="{FF2B5EF4-FFF2-40B4-BE49-F238E27FC236}">
                <a16:creationId xmlns:a16="http://schemas.microsoft.com/office/drawing/2014/main" id="{EC36B394-5019-4B72-AC4A-E318CBFC92C9}"/>
              </a:ext>
            </a:extLst>
          </p:cNvPr>
          <p:cNvSpPr/>
          <p:nvPr/>
        </p:nvSpPr>
        <p:spPr>
          <a:xfrm>
            <a:off x="868260" y="29785700"/>
            <a:ext cx="260920" cy="243090"/>
          </a:xfrm>
          <a:prstGeom prst="smileyFace">
            <a:avLst>
              <a:gd name="adj" fmla="val -46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3" name="직사각형 132">
            <a:extLst>
              <a:ext uri="{FF2B5EF4-FFF2-40B4-BE49-F238E27FC236}">
                <a16:creationId xmlns:a16="http://schemas.microsoft.com/office/drawing/2014/main" id="{2D5841C4-6C3E-43CA-A9F6-F6046A1EF093}"/>
              </a:ext>
            </a:extLst>
          </p:cNvPr>
          <p:cNvSpPr/>
          <p:nvPr/>
        </p:nvSpPr>
        <p:spPr>
          <a:xfrm>
            <a:off x="1163318" y="30439503"/>
            <a:ext cx="6209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 to apply for pseudo-sine signal injection</a:t>
            </a:r>
          </a:p>
        </p:txBody>
      </p:sp>
      <p:sp>
        <p:nvSpPr>
          <p:cNvPr id="134" name="웃는 얼굴 133">
            <a:extLst>
              <a:ext uri="{FF2B5EF4-FFF2-40B4-BE49-F238E27FC236}">
                <a16:creationId xmlns:a16="http://schemas.microsoft.com/office/drawing/2014/main" id="{1D1A832F-6D16-4643-85A2-F3B75374A689}"/>
              </a:ext>
            </a:extLst>
          </p:cNvPr>
          <p:cNvSpPr/>
          <p:nvPr/>
        </p:nvSpPr>
        <p:spPr>
          <a:xfrm>
            <a:off x="868260" y="30518013"/>
            <a:ext cx="260920" cy="243090"/>
          </a:xfrm>
          <a:prstGeom prst="smileyFace">
            <a:avLst>
              <a:gd name="adj" fmla="val -46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5" name="직사각형 134">
            <a:extLst>
              <a:ext uri="{FF2B5EF4-FFF2-40B4-BE49-F238E27FC236}">
                <a16:creationId xmlns:a16="http://schemas.microsoft.com/office/drawing/2014/main" id="{63CE95AE-8057-4DC9-A0B0-DA330C7CB3D3}"/>
              </a:ext>
            </a:extLst>
          </p:cNvPr>
          <p:cNvSpPr/>
          <p:nvPr/>
        </p:nvSpPr>
        <p:spPr>
          <a:xfrm>
            <a:off x="8413136" y="29707190"/>
            <a:ext cx="530571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Cancel out whole TX noise</a:t>
            </a:r>
          </a:p>
          <a:p>
            <a:r>
              <a:rPr kumimoji="1" lang="en-US" altLang="en-US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DEM is not required</a:t>
            </a:r>
            <a:endParaRPr lang="ko-Kore-KR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웃는 얼굴 135">
            <a:extLst>
              <a:ext uri="{FF2B5EF4-FFF2-40B4-BE49-F238E27FC236}">
                <a16:creationId xmlns:a16="http://schemas.microsoft.com/office/drawing/2014/main" id="{59262B44-B3BE-418C-B57E-0A93BE0596B1}"/>
              </a:ext>
            </a:extLst>
          </p:cNvPr>
          <p:cNvSpPr/>
          <p:nvPr/>
        </p:nvSpPr>
        <p:spPr>
          <a:xfrm>
            <a:off x="8118078" y="29785700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7" name="직사각형 136">
            <a:extLst>
              <a:ext uri="{FF2B5EF4-FFF2-40B4-BE49-F238E27FC236}">
                <a16:creationId xmlns:a16="http://schemas.microsoft.com/office/drawing/2014/main" id="{C20E36F3-4121-4C49-9F16-90E6B283149D}"/>
              </a:ext>
            </a:extLst>
          </p:cNvPr>
          <p:cNvSpPr/>
          <p:nvPr/>
        </p:nvSpPr>
        <p:spPr>
          <a:xfrm>
            <a:off x="1163318" y="30889274"/>
            <a:ext cx="6209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Cannot delay the noise of TX</a:t>
            </a:r>
          </a:p>
        </p:txBody>
      </p:sp>
      <p:sp>
        <p:nvSpPr>
          <p:cNvPr id="138" name="웃는 얼굴 137">
            <a:extLst>
              <a:ext uri="{FF2B5EF4-FFF2-40B4-BE49-F238E27FC236}">
                <a16:creationId xmlns:a16="http://schemas.microsoft.com/office/drawing/2014/main" id="{056351BD-61F6-4B32-9049-CF3F4C27F426}"/>
              </a:ext>
            </a:extLst>
          </p:cNvPr>
          <p:cNvSpPr/>
          <p:nvPr/>
        </p:nvSpPr>
        <p:spPr>
          <a:xfrm>
            <a:off x="868260" y="30967784"/>
            <a:ext cx="260920" cy="243090"/>
          </a:xfrm>
          <a:prstGeom prst="smileyFace">
            <a:avLst>
              <a:gd name="adj" fmla="val -46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39" name="직사각형 138">
            <a:extLst>
              <a:ext uri="{FF2B5EF4-FFF2-40B4-BE49-F238E27FC236}">
                <a16:creationId xmlns:a16="http://schemas.microsoft.com/office/drawing/2014/main" id="{3C9E4EDF-2630-4DE3-9F25-AD92A2AE53E7}"/>
              </a:ext>
            </a:extLst>
          </p:cNvPr>
          <p:cNvSpPr/>
          <p:nvPr/>
        </p:nvSpPr>
        <p:spPr>
          <a:xfrm>
            <a:off x="8413136" y="30522293"/>
            <a:ext cx="5305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Pseudo-sine signal injection is available</a:t>
            </a:r>
            <a:endParaRPr lang="ko-Kore-KR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웃는 얼굴 139">
            <a:extLst>
              <a:ext uri="{FF2B5EF4-FFF2-40B4-BE49-F238E27FC236}">
                <a16:creationId xmlns:a16="http://schemas.microsoft.com/office/drawing/2014/main" id="{E924CC6C-9AEB-48D7-98B1-8C7F7F2B01E0}"/>
              </a:ext>
            </a:extLst>
          </p:cNvPr>
          <p:cNvSpPr/>
          <p:nvPr/>
        </p:nvSpPr>
        <p:spPr>
          <a:xfrm>
            <a:off x="8118078" y="30600803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1" name="직사각형 140">
            <a:extLst>
              <a:ext uri="{FF2B5EF4-FFF2-40B4-BE49-F238E27FC236}">
                <a16:creationId xmlns:a16="http://schemas.microsoft.com/office/drawing/2014/main" id="{10E8F4CE-99B6-4913-8C7B-22C100F3B370}"/>
              </a:ext>
            </a:extLst>
          </p:cNvPr>
          <p:cNvSpPr/>
          <p:nvPr/>
        </p:nvSpPr>
        <p:spPr>
          <a:xfrm>
            <a:off x="8413136" y="30967784"/>
            <a:ext cx="53057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delay for BioZ noise and BC noise</a:t>
            </a:r>
            <a:endParaRPr lang="ko-Kore-KR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웃는 얼굴 141">
            <a:extLst>
              <a:ext uri="{FF2B5EF4-FFF2-40B4-BE49-F238E27FC236}">
                <a16:creationId xmlns:a16="http://schemas.microsoft.com/office/drawing/2014/main" id="{3880D4F8-FA2C-4168-B995-92BC1F383B05}"/>
              </a:ext>
            </a:extLst>
          </p:cNvPr>
          <p:cNvSpPr/>
          <p:nvPr/>
        </p:nvSpPr>
        <p:spPr>
          <a:xfrm>
            <a:off x="8118078" y="31046294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43" name="직사각형 142">
            <a:extLst>
              <a:ext uri="{FF2B5EF4-FFF2-40B4-BE49-F238E27FC236}">
                <a16:creationId xmlns:a16="http://schemas.microsoft.com/office/drawing/2014/main" id="{B8EE87B5-10F2-44A7-A219-2A6E693B3F11}"/>
              </a:ext>
            </a:extLst>
          </p:cNvPr>
          <p:cNvSpPr/>
          <p:nvPr/>
        </p:nvSpPr>
        <p:spPr>
          <a:xfrm>
            <a:off x="8359706" y="32038130"/>
            <a:ext cx="6168319" cy="5528366"/>
          </a:xfrm>
          <a:prstGeom prst="rect">
            <a:avLst/>
          </a:prstGeom>
          <a:noFill/>
          <a:ln w="38100">
            <a:solidFill>
              <a:srgbClr val="4A22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7EED6037-40A4-4D6D-8F70-1AFA3272F121}"/>
              </a:ext>
            </a:extLst>
          </p:cNvPr>
          <p:cNvGrpSpPr/>
          <p:nvPr/>
        </p:nvGrpSpPr>
        <p:grpSpPr>
          <a:xfrm>
            <a:off x="772282" y="18610129"/>
            <a:ext cx="13570109" cy="6505425"/>
            <a:chOff x="76911" y="2764181"/>
            <a:chExt cx="7877175" cy="3705225"/>
          </a:xfrm>
        </p:grpSpPr>
        <p:pic>
          <p:nvPicPr>
            <p:cNvPr id="145" name="그림 144">
              <a:extLst>
                <a:ext uri="{FF2B5EF4-FFF2-40B4-BE49-F238E27FC236}">
                  <a16:creationId xmlns:a16="http://schemas.microsoft.com/office/drawing/2014/main" id="{56662E28-7531-40C6-B8F4-E259D2F39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911" y="2764181"/>
              <a:ext cx="7877175" cy="3705225"/>
            </a:xfrm>
            <a:prstGeom prst="rect">
              <a:avLst/>
            </a:prstGeom>
          </p:spPr>
        </p:pic>
        <p:sp>
          <p:nvSpPr>
            <p:cNvPr id="146" name="직사각형 145">
              <a:extLst>
                <a:ext uri="{FF2B5EF4-FFF2-40B4-BE49-F238E27FC236}">
                  <a16:creationId xmlns:a16="http://schemas.microsoft.com/office/drawing/2014/main" id="{F77B0F19-781F-4D3F-B91E-17E8C554ABC7}"/>
                </a:ext>
              </a:extLst>
            </p:cNvPr>
            <p:cNvSpPr/>
            <p:nvPr/>
          </p:nvSpPr>
          <p:spPr>
            <a:xfrm>
              <a:off x="2625508" y="3781323"/>
              <a:ext cx="2058893" cy="390709"/>
            </a:xfrm>
            <a:prstGeom prst="rect">
              <a:avLst/>
            </a:prstGeom>
            <a:solidFill>
              <a:srgbClr val="CEECD1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600"/>
            </a:p>
          </p:txBody>
        </p:sp>
        <p:sp>
          <p:nvSpPr>
            <p:cNvPr id="147" name="직사각형 146">
              <a:extLst>
                <a:ext uri="{FF2B5EF4-FFF2-40B4-BE49-F238E27FC236}">
                  <a16:creationId xmlns:a16="http://schemas.microsoft.com/office/drawing/2014/main" id="{FB8ABFBF-5AF4-485A-B214-AD4619C3E600}"/>
                </a:ext>
              </a:extLst>
            </p:cNvPr>
            <p:cNvSpPr/>
            <p:nvPr/>
          </p:nvSpPr>
          <p:spPr>
            <a:xfrm>
              <a:off x="2343875" y="3781323"/>
              <a:ext cx="2405038" cy="4312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ko-Kore-KR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Differential Difference CBIA</a:t>
              </a:r>
              <a:endParaRPr kumimoji="1" lang="en-US" altLang="ko-Kore-K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>
                <a:lnSpc>
                  <a:spcPct val="90000"/>
                </a:lnSpc>
              </a:pPr>
              <a:r>
                <a:rPr kumimoji="1" lang="en-US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r>
                <a:rPr kumimoji="1" lang="en-US" altLang="en-US" sz="2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Quiet Chopping</a:t>
              </a:r>
              <a:endParaRPr lang="ko-Kore-KR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직사각형 147">
              <a:extLst>
                <a:ext uri="{FF2B5EF4-FFF2-40B4-BE49-F238E27FC236}">
                  <a16:creationId xmlns:a16="http://schemas.microsoft.com/office/drawing/2014/main" id="{99978649-200A-457C-96F6-C0DF2854C145}"/>
                </a:ext>
              </a:extLst>
            </p:cNvPr>
            <p:cNvSpPr/>
            <p:nvPr/>
          </p:nvSpPr>
          <p:spPr>
            <a:xfrm>
              <a:off x="2576570" y="4869534"/>
              <a:ext cx="868450" cy="52589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Tunable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Reference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en-US" sz="2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Impedance</a:t>
              </a:r>
              <a:endParaRPr lang="ko-Kore-KR" alt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직사각형 148">
              <a:extLst>
                <a:ext uri="{FF2B5EF4-FFF2-40B4-BE49-F238E27FC236}">
                  <a16:creationId xmlns:a16="http://schemas.microsoft.com/office/drawing/2014/main" id="{8B2EAE2A-251A-425F-B893-FF348F84459A}"/>
                </a:ext>
              </a:extLst>
            </p:cNvPr>
            <p:cNvSpPr/>
            <p:nvPr/>
          </p:nvSpPr>
          <p:spPr>
            <a:xfrm rot="16200000">
              <a:off x="-956099" y="5042253"/>
              <a:ext cx="2524603" cy="273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2800" b="1" i="1">
                  <a:latin typeface="Arial" panose="020B0604020202020204" pitchFamily="34" charset="0"/>
                  <a:cs typeface="Arial" panose="020B0604020202020204" pitchFamily="34" charset="0"/>
                </a:rPr>
                <a:t>Human Body</a:t>
              </a:r>
              <a:endParaRPr lang="ko-Kore-KR" altLang="en-US" sz="28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직사각형 149">
              <a:extLst>
                <a:ext uri="{FF2B5EF4-FFF2-40B4-BE49-F238E27FC236}">
                  <a16:creationId xmlns:a16="http://schemas.microsoft.com/office/drawing/2014/main" id="{801757FE-AEA6-46CB-B30F-AEB9C7D2BD47}"/>
                </a:ext>
              </a:extLst>
            </p:cNvPr>
            <p:cNvSpPr/>
            <p:nvPr/>
          </p:nvSpPr>
          <p:spPr>
            <a:xfrm>
              <a:off x="3629679" y="5380125"/>
              <a:ext cx="1791499" cy="4312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ko-Kore-KR" sz="2400" b="1">
                  <a:solidFill>
                    <a:srgbClr val="009A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Complex-domain </a:t>
              </a:r>
            </a:p>
            <a:p>
              <a:pPr algn="r">
                <a:lnSpc>
                  <a:spcPct val="90000"/>
                </a:lnSpc>
              </a:pPr>
              <a:r>
                <a:rPr kumimoji="1" lang="en-US" altLang="ko-Kore-KR" sz="2400" b="1">
                  <a:solidFill>
                    <a:srgbClr val="009A1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Noise-correlated BC</a:t>
              </a:r>
              <a:endParaRPr lang="ko-Kore-KR" altLang="en-US" sz="3200" b="1" dirty="0">
                <a:solidFill>
                  <a:srgbClr val="009A1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직사각형 150">
              <a:extLst>
                <a:ext uri="{FF2B5EF4-FFF2-40B4-BE49-F238E27FC236}">
                  <a16:creationId xmlns:a16="http://schemas.microsoft.com/office/drawing/2014/main" id="{067084FE-2BAD-4F2B-83D7-BD40AA53B5D7}"/>
                </a:ext>
              </a:extLst>
            </p:cNvPr>
            <p:cNvSpPr/>
            <p:nvPr/>
          </p:nvSpPr>
          <p:spPr>
            <a:xfrm>
              <a:off x="6568852" y="2894324"/>
              <a:ext cx="1301379" cy="557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3200" b="1" i="1"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en-US" sz="3200" b="1" i="1">
                  <a:latin typeface="Arial" panose="020B0604020202020204" pitchFamily="34" charset="0"/>
                  <a:cs typeface="Arial" panose="020B0604020202020204" pitchFamily="34" charset="0"/>
                </a:rPr>
                <a:t>Generator</a:t>
              </a:r>
              <a:endParaRPr lang="ko-Kore-KR" altLang="en-US" sz="3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직사각형 152">
              <a:extLst>
                <a:ext uri="{FF2B5EF4-FFF2-40B4-BE49-F238E27FC236}">
                  <a16:creationId xmlns:a16="http://schemas.microsoft.com/office/drawing/2014/main" id="{3F317079-149A-4DE7-A379-0D263956A15B}"/>
                </a:ext>
              </a:extLst>
            </p:cNvPr>
            <p:cNvSpPr/>
            <p:nvPr/>
          </p:nvSpPr>
          <p:spPr>
            <a:xfrm>
              <a:off x="6428644" y="6105299"/>
              <a:ext cx="1441586" cy="305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3200" b="1" i="1">
                  <a:latin typeface="Arial" panose="020B0604020202020204" pitchFamily="34" charset="0"/>
                  <a:cs typeface="Arial" panose="020B0604020202020204" pitchFamily="34" charset="0"/>
                </a:rPr>
                <a:t>Readout IC</a:t>
              </a:r>
              <a:endParaRPr lang="ko-Kore-KR" altLang="en-US" sz="3200" b="1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직사각형 153">
              <a:extLst>
                <a:ext uri="{FF2B5EF4-FFF2-40B4-BE49-F238E27FC236}">
                  <a16:creationId xmlns:a16="http://schemas.microsoft.com/office/drawing/2014/main" id="{99CD43F8-C30A-4DB1-87B4-F4CFA10AA159}"/>
                </a:ext>
              </a:extLst>
            </p:cNvPr>
            <p:cNvSpPr/>
            <p:nvPr/>
          </p:nvSpPr>
          <p:spPr>
            <a:xfrm>
              <a:off x="6395581" y="3979901"/>
              <a:ext cx="645420" cy="273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2800" b="1">
                  <a:latin typeface="Arial" panose="020B0604020202020204" pitchFamily="34" charset="0"/>
                  <a:cs typeface="Arial" panose="020B0604020202020204" pitchFamily="34" charset="0"/>
                </a:rPr>
                <a:t>I-CH</a:t>
              </a:r>
              <a:endParaRPr lang="ko-Kore-KR" alt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직사각형 155">
              <a:extLst>
                <a:ext uri="{FF2B5EF4-FFF2-40B4-BE49-F238E27FC236}">
                  <a16:creationId xmlns:a16="http://schemas.microsoft.com/office/drawing/2014/main" id="{8540AB37-0522-4729-8F30-98D72D8BA6EB}"/>
                </a:ext>
              </a:extLst>
            </p:cNvPr>
            <p:cNvSpPr/>
            <p:nvPr/>
          </p:nvSpPr>
          <p:spPr>
            <a:xfrm>
              <a:off x="6599050" y="3773566"/>
              <a:ext cx="645420" cy="2734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2800" b="1">
                  <a:latin typeface="Arial" panose="020B0604020202020204" pitchFamily="34" charset="0"/>
                  <a:cs typeface="Arial" panose="020B0604020202020204" pitchFamily="34" charset="0"/>
                </a:rPr>
                <a:t>Q-CH</a:t>
              </a:r>
              <a:endParaRPr lang="ko-Kore-KR" alt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직사각형 156">
              <a:extLst>
                <a:ext uri="{FF2B5EF4-FFF2-40B4-BE49-F238E27FC236}">
                  <a16:creationId xmlns:a16="http://schemas.microsoft.com/office/drawing/2014/main" id="{67C32870-BA66-49FB-A4F2-90EF7E5EB1B3}"/>
                </a:ext>
              </a:extLst>
            </p:cNvPr>
            <p:cNvSpPr/>
            <p:nvPr/>
          </p:nvSpPr>
          <p:spPr>
            <a:xfrm>
              <a:off x="4055631" y="5915476"/>
              <a:ext cx="1472486" cy="4312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ko-Kore-KR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Impedance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ko-Kore-KR" sz="24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Tuner</a:t>
              </a:r>
              <a:endParaRPr kumimoji="1" lang="en-US" altLang="ko-Kore-KR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직사각형 158">
              <a:extLst>
                <a:ext uri="{FF2B5EF4-FFF2-40B4-BE49-F238E27FC236}">
                  <a16:creationId xmlns:a16="http://schemas.microsoft.com/office/drawing/2014/main" id="{00F828D8-A0F3-4F1E-9DE9-696A01BFF92C}"/>
                </a:ext>
              </a:extLst>
            </p:cNvPr>
            <p:cNvSpPr/>
            <p:nvPr/>
          </p:nvSpPr>
          <p:spPr>
            <a:xfrm>
              <a:off x="2937328" y="2993831"/>
              <a:ext cx="1163083" cy="305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Pseudo-sine/ Square-wave Gen.</a:t>
              </a:r>
              <a:endParaRPr lang="ko-Kore-KR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B640D92F-4BF5-4925-8B75-3FDFB0852F0F}"/>
                </a:ext>
              </a:extLst>
            </p:cNvPr>
            <p:cNvSpPr/>
            <p:nvPr/>
          </p:nvSpPr>
          <p:spPr>
            <a:xfrm>
              <a:off x="5415958" y="2914493"/>
              <a:ext cx="1163083" cy="178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Look-up Table</a:t>
              </a:r>
              <a:endParaRPr lang="ko-Kore-KR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직사각형 162">
              <a:extLst>
                <a:ext uri="{FF2B5EF4-FFF2-40B4-BE49-F238E27FC236}">
                  <a16:creationId xmlns:a16="http://schemas.microsoft.com/office/drawing/2014/main" id="{24A85847-9B1D-48DE-8416-D288F7B99033}"/>
                </a:ext>
              </a:extLst>
            </p:cNvPr>
            <p:cNvSpPr/>
            <p:nvPr/>
          </p:nvSpPr>
          <p:spPr>
            <a:xfrm>
              <a:off x="5353952" y="3208520"/>
              <a:ext cx="1301379" cy="178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Current Reference</a:t>
              </a:r>
              <a:endParaRPr lang="ko-Kore-KR" alt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직사각형 163">
              <a:extLst>
                <a:ext uri="{FF2B5EF4-FFF2-40B4-BE49-F238E27FC236}">
                  <a16:creationId xmlns:a16="http://schemas.microsoft.com/office/drawing/2014/main" id="{BF25DCDC-DBA3-44AB-8C9C-FE08964CA0CC}"/>
                </a:ext>
              </a:extLst>
            </p:cNvPr>
            <p:cNvSpPr/>
            <p:nvPr/>
          </p:nvSpPr>
          <p:spPr>
            <a:xfrm rot="16200000">
              <a:off x="438027" y="4681970"/>
              <a:ext cx="627816" cy="178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en-US" sz="1600" b="1" i="1"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kumimoji="1" lang="en-US" altLang="en-US" sz="1600" b="1" i="1" baseline="-25000">
                  <a:latin typeface="Arial" panose="020B0604020202020204" pitchFamily="34" charset="0"/>
                  <a:cs typeface="Arial" panose="020B0604020202020204" pitchFamily="34" charset="0"/>
                </a:rPr>
                <a:t>BioZ,DC</a:t>
              </a:r>
              <a:endParaRPr lang="ko-Kore-KR" altLang="en-US" sz="1600" b="1" i="1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직사각형 164">
              <a:extLst>
                <a:ext uri="{FF2B5EF4-FFF2-40B4-BE49-F238E27FC236}">
                  <a16:creationId xmlns:a16="http://schemas.microsoft.com/office/drawing/2014/main" id="{B16788ED-1061-42E2-9C1E-E1213DA1E6A5}"/>
                </a:ext>
              </a:extLst>
            </p:cNvPr>
            <p:cNvSpPr/>
            <p:nvPr/>
          </p:nvSpPr>
          <p:spPr>
            <a:xfrm rot="16200000">
              <a:off x="474556" y="5563261"/>
              <a:ext cx="627816" cy="178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en-US" sz="1600" b="1" i="1">
                  <a:latin typeface="Arial" panose="020B0604020202020204" pitchFamily="34" charset="0"/>
                  <a:cs typeface="Arial" panose="020B0604020202020204" pitchFamily="34" charset="0"/>
                </a:rPr>
                <a:t>∆Z</a:t>
              </a:r>
              <a:r>
                <a:rPr kumimoji="1" lang="en-US" altLang="en-US" sz="1600" b="1" i="1" baseline="-25000">
                  <a:latin typeface="Arial" panose="020B0604020202020204" pitchFamily="34" charset="0"/>
                  <a:cs typeface="Arial" panose="020B0604020202020204" pitchFamily="34" charset="0"/>
                </a:rPr>
                <a:t>BioZ</a:t>
              </a:r>
              <a:endParaRPr lang="ko-Kore-KR" altLang="en-US" sz="1600" b="1" i="1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직사각형 166">
              <a:extLst>
                <a:ext uri="{FF2B5EF4-FFF2-40B4-BE49-F238E27FC236}">
                  <a16:creationId xmlns:a16="http://schemas.microsoft.com/office/drawing/2014/main" id="{7F418ABD-F339-44F1-9BFD-4A9DD6F22095}"/>
                </a:ext>
              </a:extLst>
            </p:cNvPr>
            <p:cNvSpPr/>
            <p:nvPr/>
          </p:nvSpPr>
          <p:spPr>
            <a:xfrm>
              <a:off x="4842515" y="5119128"/>
              <a:ext cx="231883" cy="1945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ko-Kore-KR" sz="1800" b="1" i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kumimoji="1" lang="en-US" altLang="ko-Kore-KR" sz="1800" b="1" i="1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</a:t>
              </a:r>
              <a:endParaRPr lang="ko-Kore-KR" altLang="en-US" sz="600" b="1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직사각형 167">
              <a:extLst>
                <a:ext uri="{FF2B5EF4-FFF2-40B4-BE49-F238E27FC236}">
                  <a16:creationId xmlns:a16="http://schemas.microsoft.com/office/drawing/2014/main" id="{F0664FD7-CFEC-46C3-8AB2-2EFE59AA0AF9}"/>
                </a:ext>
              </a:extLst>
            </p:cNvPr>
            <p:cNvSpPr/>
            <p:nvPr/>
          </p:nvSpPr>
          <p:spPr>
            <a:xfrm rot="16200000">
              <a:off x="6335522" y="4420675"/>
              <a:ext cx="804039" cy="525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kumimoji="1" lang="en-US" altLang="en-US" sz="2000" b="1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nd</a:t>
              </a:r>
              <a:r>
                <a:rPr kumimoji="1"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-order 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NS-SAR</a:t>
              </a:r>
            </a:p>
            <a:p>
              <a:pPr algn="ctr">
                <a:lnSpc>
                  <a:spcPct val="90000"/>
                </a:lnSpc>
              </a:pPr>
              <a:r>
                <a:rPr kumimoji="1" lang="en-US" alt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ADC</a:t>
              </a:r>
              <a:endParaRPr lang="ko-Kore-KR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직사각형 168">
              <a:extLst>
                <a:ext uri="{FF2B5EF4-FFF2-40B4-BE49-F238E27FC236}">
                  <a16:creationId xmlns:a16="http://schemas.microsoft.com/office/drawing/2014/main" id="{DB4CAB73-F287-4B7E-9CD5-90200B476C2C}"/>
                </a:ext>
              </a:extLst>
            </p:cNvPr>
            <p:cNvSpPr/>
            <p:nvPr/>
          </p:nvSpPr>
          <p:spPr>
            <a:xfrm>
              <a:off x="3590574" y="5817609"/>
              <a:ext cx="316083" cy="22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ore-KR" sz="2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9b’</a:t>
              </a:r>
              <a:endParaRPr lang="ko-Kore-KR" altLang="en-US" sz="2800" b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직사각형 169">
              <a:extLst>
                <a:ext uri="{FF2B5EF4-FFF2-40B4-BE49-F238E27FC236}">
                  <a16:creationId xmlns:a16="http://schemas.microsoft.com/office/drawing/2014/main" id="{F0D35A58-6ADF-4074-88F5-86210B215B8C}"/>
                </a:ext>
              </a:extLst>
            </p:cNvPr>
            <p:cNvSpPr/>
            <p:nvPr/>
          </p:nvSpPr>
          <p:spPr>
            <a:xfrm>
              <a:off x="3590574" y="6005030"/>
              <a:ext cx="316083" cy="22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ore-KR" sz="2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9b’</a:t>
              </a:r>
              <a:endParaRPr lang="ko-Kore-KR" altLang="en-US" sz="2800" b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직사각형 170">
              <a:extLst>
                <a:ext uri="{FF2B5EF4-FFF2-40B4-BE49-F238E27FC236}">
                  <a16:creationId xmlns:a16="http://schemas.microsoft.com/office/drawing/2014/main" id="{AAF0935A-8600-4428-80AF-D9251F4E22C0}"/>
                </a:ext>
              </a:extLst>
            </p:cNvPr>
            <p:cNvSpPr/>
            <p:nvPr/>
          </p:nvSpPr>
          <p:spPr>
            <a:xfrm>
              <a:off x="2712718" y="5458834"/>
              <a:ext cx="211087" cy="22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ore-KR" sz="2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ko-Kore-KR" altLang="en-US" sz="2800" b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직사각형 171">
              <a:extLst>
                <a:ext uri="{FF2B5EF4-FFF2-40B4-BE49-F238E27FC236}">
                  <a16:creationId xmlns:a16="http://schemas.microsoft.com/office/drawing/2014/main" id="{9BAF6200-C574-43D8-96B2-595C4626CECA}"/>
                </a:ext>
              </a:extLst>
            </p:cNvPr>
            <p:cNvSpPr/>
            <p:nvPr/>
          </p:nvSpPr>
          <p:spPr>
            <a:xfrm>
              <a:off x="3100808" y="5458834"/>
              <a:ext cx="211087" cy="22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ore-KR" sz="20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ko-Kore-KR" altLang="en-US" sz="2800" b="1" baseline="-250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직사각형 172">
              <a:extLst>
                <a:ext uri="{FF2B5EF4-FFF2-40B4-BE49-F238E27FC236}">
                  <a16:creationId xmlns:a16="http://schemas.microsoft.com/office/drawing/2014/main" id="{C4B2CF85-11D0-4759-93B4-A23152BD8AF6}"/>
                </a:ext>
              </a:extLst>
            </p:cNvPr>
            <p:cNvSpPr/>
            <p:nvPr/>
          </p:nvSpPr>
          <p:spPr>
            <a:xfrm>
              <a:off x="5902269" y="5535804"/>
              <a:ext cx="213826" cy="22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ore-KR" sz="2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1" lang="en-US" altLang="ko-Kore-KR" sz="2000" b="1" baseline="-25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ko-Kore-KR" alt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직사각형 173">
              <a:extLst>
                <a:ext uri="{FF2B5EF4-FFF2-40B4-BE49-F238E27FC236}">
                  <a16:creationId xmlns:a16="http://schemas.microsoft.com/office/drawing/2014/main" id="{D2E06B06-AC52-47DA-ABD8-8443F7E63B65}"/>
                </a:ext>
              </a:extLst>
            </p:cNvPr>
            <p:cNvSpPr/>
            <p:nvPr/>
          </p:nvSpPr>
          <p:spPr>
            <a:xfrm>
              <a:off x="6428644" y="5533873"/>
              <a:ext cx="262215" cy="2278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1" lang="en-US" altLang="ko-Kore-KR" sz="20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</a:t>
              </a:r>
              <a:r>
                <a:rPr kumimoji="1" lang="en-US" altLang="ko-Kore-KR" sz="2000" b="1" baseline="-25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</a:t>
              </a:r>
              <a:endParaRPr lang="ko-Kore-KR" alt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직사각형 174">
                  <a:extLst>
                    <a:ext uri="{FF2B5EF4-FFF2-40B4-BE49-F238E27FC236}">
                      <a16:creationId xmlns:a16="http://schemas.microsoft.com/office/drawing/2014/main" id="{4CA6B4D9-C321-49F9-903C-6C54B5FA01A6}"/>
                    </a:ext>
                  </a:extLst>
                </p:cNvPr>
                <p:cNvSpPr/>
                <p:nvPr/>
              </p:nvSpPr>
              <p:spPr>
                <a:xfrm>
                  <a:off x="102394" y="3528957"/>
                  <a:ext cx="1259681" cy="3330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kumimoji="1" lang="en-US" altLang="ko-Kore-KR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</m:oMath>
                  </a14:m>
                  <a:r>
                    <a:rPr kumimoji="1" lang="en-US" altLang="ko-Kore-KR" sz="1600" b="1" err="1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Z</a:t>
                  </a:r>
                  <a:r>
                    <a:rPr kumimoji="1" lang="en-US" altLang="ko-Kore-KR" sz="1600" b="1" baseline="-25000" err="1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EL</a:t>
                  </a:r>
                  <a:r>
                    <a:rPr kumimoji="1" lang="en-US" altLang="ko-Kore-KR" sz="1600" b="1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 18.7 ~ 53.5</a:t>
                  </a:r>
                  <a14:m>
                    <m:oMath xmlns:m="http://schemas.openxmlformats.org/officeDocument/2006/math">
                      <m:r>
                        <a:rPr kumimoji="1" lang="en-US" altLang="ko-Kore-KR" sz="1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a14:m>
                  <a:r>
                    <a:rPr lang="en-US" altLang="en-US" sz="1600" b="1" baseline="-25000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pPr algn="ctr"/>
                  <a:r>
                    <a:rPr lang="en-US" altLang="en-US" sz="1600" b="1">
                      <a:solidFill>
                        <a:srgbClr val="0000FF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@ 50kHz</a:t>
                  </a:r>
                  <a:endParaRPr lang="ko-Kore-KR" altLang="en-US" sz="1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5" name="직사각형 204">
                  <a:extLst>
                    <a:ext uri="{FF2B5EF4-FFF2-40B4-BE49-F238E27FC236}">
                      <a16:creationId xmlns:a16="http://schemas.microsoft.com/office/drawing/2014/main" id="{65302E1F-C56C-454E-AE81-4A7B67E8D3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394" y="3528957"/>
                  <a:ext cx="1259681" cy="333064"/>
                </a:xfrm>
                <a:prstGeom prst="rect">
                  <a:avLst/>
                </a:prstGeom>
                <a:blipFill>
                  <a:blip r:embed="rId11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6" name="직사각형 175">
              <a:extLst>
                <a:ext uri="{FF2B5EF4-FFF2-40B4-BE49-F238E27FC236}">
                  <a16:creationId xmlns:a16="http://schemas.microsoft.com/office/drawing/2014/main" id="{09D3956E-6B0B-4052-A260-07F76E6DFFE7}"/>
                </a:ext>
              </a:extLst>
            </p:cNvPr>
            <p:cNvSpPr/>
            <p:nvPr/>
          </p:nvSpPr>
          <p:spPr>
            <a:xfrm>
              <a:off x="406738" y="2800161"/>
              <a:ext cx="393688" cy="1928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51k</a:t>
              </a:r>
              <a:r>
                <a:rPr lang="el-GR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ko-Kore-KR" alt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직사각형 176">
              <a:extLst>
                <a:ext uri="{FF2B5EF4-FFF2-40B4-BE49-F238E27FC236}">
                  <a16:creationId xmlns:a16="http://schemas.microsoft.com/office/drawing/2014/main" id="{A1AE63B7-9083-4ED8-B2EF-60F80F210F7F}"/>
                </a:ext>
              </a:extLst>
            </p:cNvPr>
            <p:cNvSpPr/>
            <p:nvPr/>
          </p:nvSpPr>
          <p:spPr>
            <a:xfrm>
              <a:off x="414956" y="3332181"/>
              <a:ext cx="377254" cy="1928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47nF</a:t>
              </a:r>
              <a:endParaRPr lang="ko-Kore-KR" alt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직사각형 177">
              <a:extLst>
                <a:ext uri="{FF2B5EF4-FFF2-40B4-BE49-F238E27FC236}">
                  <a16:creationId xmlns:a16="http://schemas.microsoft.com/office/drawing/2014/main" id="{D64796D5-51F8-49AD-905E-DCDCF43CA438}"/>
                </a:ext>
              </a:extLst>
            </p:cNvPr>
            <p:cNvSpPr/>
            <p:nvPr/>
          </p:nvSpPr>
          <p:spPr>
            <a:xfrm>
              <a:off x="909226" y="3158920"/>
              <a:ext cx="591810" cy="1928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50~200</a:t>
              </a:r>
              <a:r>
                <a:rPr lang="el-GR" altLang="en-US" sz="1600" b="1"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ko-Kore-KR" alt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C318FA94-E315-4318-9CD4-C57E29B7739E}"/>
                </a:ext>
              </a:extLst>
            </p:cNvPr>
            <p:cNvSpPr txBox="1"/>
            <p:nvPr/>
          </p:nvSpPr>
          <p:spPr>
            <a:xfrm>
              <a:off x="7439093" y="4211240"/>
              <a:ext cx="336393" cy="25203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800" b="1" err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ko-KR" sz="1800" b="1" baseline="-25000" err="1"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  <a:r>
                <a:rPr lang="en-US" altLang="ko-KR" sz="18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,Q</a:t>
              </a:r>
              <a:endParaRPr lang="ko-KR" altLang="en-US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E71F87D-4E7C-4849-B76C-F9D8F33C06BF}"/>
                </a:ext>
              </a:extLst>
            </p:cNvPr>
            <p:cNvSpPr txBox="1"/>
            <p:nvPr/>
          </p:nvSpPr>
          <p:spPr>
            <a:xfrm>
              <a:off x="7441572" y="4456383"/>
              <a:ext cx="336393" cy="25203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1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altLang="ko-KR" sz="18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out,I</a:t>
              </a:r>
              <a:endParaRPr lang="ko-KR" alt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1" name="직사각형 180">
              <a:extLst>
                <a:ext uri="{FF2B5EF4-FFF2-40B4-BE49-F238E27FC236}">
                  <a16:creationId xmlns:a16="http://schemas.microsoft.com/office/drawing/2014/main" id="{A61CBCE4-9D8B-46DC-BEE4-C4EB491C1C55}"/>
                </a:ext>
              </a:extLst>
            </p:cNvPr>
            <p:cNvSpPr/>
            <p:nvPr/>
          </p:nvSpPr>
          <p:spPr>
            <a:xfrm flipV="1">
              <a:off x="4084412" y="4554460"/>
              <a:ext cx="66422" cy="67396"/>
            </a:xfrm>
            <a:prstGeom prst="rect">
              <a:avLst/>
            </a:prstGeom>
            <a:solidFill>
              <a:sysClr val="window" lastClr="FFFFFF"/>
            </a:solidFill>
            <a:ln w="1968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600" b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" name="직사각형 181">
              <a:extLst>
                <a:ext uri="{FF2B5EF4-FFF2-40B4-BE49-F238E27FC236}">
                  <a16:creationId xmlns:a16="http://schemas.microsoft.com/office/drawing/2014/main" id="{EFE5A937-F74E-4242-9479-65E259B808D6}"/>
                </a:ext>
              </a:extLst>
            </p:cNvPr>
            <p:cNvSpPr/>
            <p:nvPr/>
          </p:nvSpPr>
          <p:spPr>
            <a:xfrm flipV="1">
              <a:off x="4084412" y="5119459"/>
              <a:ext cx="66422" cy="67396"/>
            </a:xfrm>
            <a:prstGeom prst="rect">
              <a:avLst/>
            </a:prstGeom>
            <a:solidFill>
              <a:sysClr val="window" lastClr="FFFFFF"/>
            </a:solidFill>
            <a:ln w="19685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600" b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3" name="직사각형 182">
              <a:extLst>
                <a:ext uri="{FF2B5EF4-FFF2-40B4-BE49-F238E27FC236}">
                  <a16:creationId xmlns:a16="http://schemas.microsoft.com/office/drawing/2014/main" id="{B0799B19-921A-4E9E-947B-FA43D95A634C}"/>
                </a:ext>
              </a:extLst>
            </p:cNvPr>
            <p:cNvSpPr/>
            <p:nvPr/>
          </p:nvSpPr>
          <p:spPr>
            <a:xfrm flipV="1">
              <a:off x="7133205" y="4636977"/>
              <a:ext cx="66422" cy="67396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600" b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" name="직사각형 183">
              <a:extLst>
                <a:ext uri="{FF2B5EF4-FFF2-40B4-BE49-F238E27FC236}">
                  <a16:creationId xmlns:a16="http://schemas.microsoft.com/office/drawing/2014/main" id="{3639009F-6426-4110-BC83-C74484773320}"/>
                </a:ext>
              </a:extLst>
            </p:cNvPr>
            <p:cNvSpPr/>
            <p:nvPr/>
          </p:nvSpPr>
          <p:spPr>
            <a:xfrm flipV="1">
              <a:off x="7313706" y="4395506"/>
              <a:ext cx="66422" cy="67396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600" b="1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5" name="직사각형 184">
              <a:extLst>
                <a:ext uri="{FF2B5EF4-FFF2-40B4-BE49-F238E27FC236}">
                  <a16:creationId xmlns:a16="http://schemas.microsoft.com/office/drawing/2014/main" id="{FBEAA3E8-BDDC-4367-8E3A-9ED1DC112BD6}"/>
                </a:ext>
              </a:extLst>
            </p:cNvPr>
            <p:cNvSpPr/>
            <p:nvPr/>
          </p:nvSpPr>
          <p:spPr>
            <a:xfrm>
              <a:off x="4256700" y="5119128"/>
              <a:ext cx="285853" cy="1945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kumimoji="1" lang="en-US" altLang="ko-Kore-KR" sz="18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kumimoji="1" lang="en-US" altLang="ko-Kore-KR" sz="1800" b="1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CG</a:t>
              </a:r>
              <a:endParaRPr lang="ko-Kore-KR" altLang="en-US" sz="600" b="1" i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6" name="개체 185">
            <a:extLst>
              <a:ext uri="{FF2B5EF4-FFF2-40B4-BE49-F238E27FC236}">
                <a16:creationId xmlns:a16="http://schemas.microsoft.com/office/drawing/2014/main" id="{19277EA3-AAD0-4235-A99F-C585B57AB4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658745"/>
              </p:ext>
            </p:extLst>
          </p:nvPr>
        </p:nvGraphicFramePr>
        <p:xfrm>
          <a:off x="8937577" y="32978420"/>
          <a:ext cx="5104927" cy="283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Visio" r:id="rId12" imgW="3552798" imgH="1933799" progId="Visio.Drawing.15">
                  <p:embed/>
                </p:oleObj>
              </mc:Choice>
              <mc:Fallback>
                <p:oleObj name="Visio" r:id="rId12" imgW="3552798" imgH="1933799" progId="Visio.Drawing.15">
                  <p:embed/>
                  <p:pic>
                    <p:nvPicPr>
                      <p:cNvPr id="218" name="개체 217">
                        <a:extLst>
                          <a:ext uri="{FF2B5EF4-FFF2-40B4-BE49-F238E27FC236}">
                            <a16:creationId xmlns:a16="http://schemas.microsoft.com/office/drawing/2014/main" id="{6D36ABC1-2438-4AD4-B044-CE440648E1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937577" y="32978420"/>
                        <a:ext cx="5104927" cy="283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직사각형 186">
            <a:extLst>
              <a:ext uri="{FF2B5EF4-FFF2-40B4-BE49-F238E27FC236}">
                <a16:creationId xmlns:a16="http://schemas.microsoft.com/office/drawing/2014/main" id="{2C136546-B8B2-4259-9E88-E7A255036A94}"/>
              </a:ext>
            </a:extLst>
          </p:cNvPr>
          <p:cNvSpPr/>
          <p:nvPr/>
        </p:nvSpPr>
        <p:spPr>
          <a:xfrm flipH="1">
            <a:off x="10199241" y="32892094"/>
            <a:ext cx="3534233" cy="304009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100"/>
          </a:p>
        </p:txBody>
      </p:sp>
      <p:sp>
        <p:nvSpPr>
          <p:cNvPr id="188" name="직사각형 187">
            <a:extLst>
              <a:ext uri="{FF2B5EF4-FFF2-40B4-BE49-F238E27FC236}">
                <a16:creationId xmlns:a16="http://schemas.microsoft.com/office/drawing/2014/main" id="{DC288A86-C9C5-40D1-AC71-B63BA6C8BFB8}"/>
              </a:ext>
            </a:extLst>
          </p:cNvPr>
          <p:cNvSpPr/>
          <p:nvPr/>
        </p:nvSpPr>
        <p:spPr>
          <a:xfrm>
            <a:off x="10208894" y="33269566"/>
            <a:ext cx="528790" cy="3077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ko-Kore-KR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  <a:endParaRPr lang="ko-Kore-KR" alt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직사각형 188">
            <a:extLst>
              <a:ext uri="{FF2B5EF4-FFF2-40B4-BE49-F238E27FC236}">
                <a16:creationId xmlns:a16="http://schemas.microsoft.com/office/drawing/2014/main" id="{CC16E964-1197-4305-8DEC-F73EFC5224BB}"/>
              </a:ext>
            </a:extLst>
          </p:cNvPr>
          <p:cNvSpPr/>
          <p:nvPr/>
        </p:nvSpPr>
        <p:spPr>
          <a:xfrm>
            <a:off x="10199243" y="33622369"/>
            <a:ext cx="535082" cy="3077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400" b="1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R" sz="1400" b="1" baseline="-25000" err="1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1" lang="en-US" altLang="ko-Kore-KR" sz="1400" b="1" baseline="-25000" err="1">
                <a:latin typeface="Arial" panose="020B0604020202020204" pitchFamily="34" charset="0"/>
                <a:cs typeface="Arial" panose="020B0604020202020204" pitchFamily="34" charset="0"/>
              </a:rPr>
              <a:t>,N</a:t>
            </a:r>
            <a:endParaRPr lang="ko-Kore-KR" altLang="en-US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직사각형 189">
            <a:extLst>
              <a:ext uri="{FF2B5EF4-FFF2-40B4-BE49-F238E27FC236}">
                <a16:creationId xmlns:a16="http://schemas.microsoft.com/office/drawing/2014/main" id="{12215270-1973-4349-BD04-C367F3B626D1}"/>
              </a:ext>
            </a:extLst>
          </p:cNvPr>
          <p:cNvSpPr/>
          <p:nvPr/>
        </p:nvSpPr>
        <p:spPr>
          <a:xfrm>
            <a:off x="10130211" y="34830817"/>
            <a:ext cx="640022" cy="3077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400" b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R" sz="1400" b="1" baseline="-2500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kumimoji="1" lang="en-US" altLang="ko-Kore-KR" sz="1400" b="1" baseline="-2500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,N</a:t>
            </a:r>
            <a:endParaRPr lang="ko-Kore-KR" altLang="en-US" b="1" baseline="-25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직사각형 190">
            <a:extLst>
              <a:ext uri="{FF2B5EF4-FFF2-40B4-BE49-F238E27FC236}">
                <a16:creationId xmlns:a16="http://schemas.microsoft.com/office/drawing/2014/main" id="{33846D6F-CE9F-47E9-BEEA-EFAAB81A990C}"/>
              </a:ext>
            </a:extLst>
          </p:cNvPr>
          <p:cNvSpPr/>
          <p:nvPr/>
        </p:nvSpPr>
        <p:spPr>
          <a:xfrm>
            <a:off x="10130211" y="34462904"/>
            <a:ext cx="633730" cy="3077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400" b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kumimoji="1" lang="en-US" altLang="ko-KR" sz="1400" b="1" baseline="-2500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</a:t>
            </a:r>
            <a:r>
              <a:rPr kumimoji="1" lang="en-US" altLang="ko-Kore-KR" sz="1400" b="1" baseline="-2500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,P</a:t>
            </a:r>
            <a:endParaRPr lang="ko-Kore-KR" altLang="en-US" b="1" baseline="-25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직사각형 191">
            <a:extLst>
              <a:ext uri="{FF2B5EF4-FFF2-40B4-BE49-F238E27FC236}">
                <a16:creationId xmlns:a16="http://schemas.microsoft.com/office/drawing/2014/main" id="{2B8A456D-A2F2-4167-82C7-9297FB57F1A1}"/>
              </a:ext>
            </a:extLst>
          </p:cNvPr>
          <p:cNvSpPr/>
          <p:nvPr/>
        </p:nvSpPr>
        <p:spPr>
          <a:xfrm>
            <a:off x="10915807" y="33577704"/>
            <a:ext cx="620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800" b="1" err="1">
                <a:latin typeface="Arial" panose="020B0604020202020204" pitchFamily="34" charset="0"/>
                <a:cs typeface="Arial" panose="020B0604020202020204" pitchFamily="34" charset="0"/>
              </a:rPr>
              <a:t>TC1</a:t>
            </a:r>
            <a:endParaRPr lang="ko-Kore-KR" altLang="en-US" sz="6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직사각형 192">
            <a:extLst>
              <a:ext uri="{FF2B5EF4-FFF2-40B4-BE49-F238E27FC236}">
                <a16:creationId xmlns:a16="http://schemas.microsoft.com/office/drawing/2014/main" id="{F4602E70-898C-4FE5-8CDD-F80DD791C9E0}"/>
              </a:ext>
            </a:extLst>
          </p:cNvPr>
          <p:cNvSpPr/>
          <p:nvPr/>
        </p:nvSpPr>
        <p:spPr>
          <a:xfrm>
            <a:off x="10936338" y="34803887"/>
            <a:ext cx="6206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800" b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TC2</a:t>
            </a:r>
            <a:endParaRPr lang="ko-Kore-KR" altLang="en-US" sz="600" b="1" baseline="-250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직사각형 193">
            <a:extLst>
              <a:ext uri="{FF2B5EF4-FFF2-40B4-BE49-F238E27FC236}">
                <a16:creationId xmlns:a16="http://schemas.microsoft.com/office/drawing/2014/main" id="{07E90DAB-8658-44EA-B83A-8A67F46E74AC}"/>
              </a:ext>
            </a:extLst>
          </p:cNvPr>
          <p:cNvSpPr/>
          <p:nvPr/>
        </p:nvSpPr>
        <p:spPr>
          <a:xfrm>
            <a:off x="12868282" y="33577704"/>
            <a:ext cx="3898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800" b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ko-Kore-KR" altLang="en-US" sz="6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직사각형 195">
            <a:extLst>
              <a:ext uri="{FF2B5EF4-FFF2-40B4-BE49-F238E27FC236}">
                <a16:creationId xmlns:a16="http://schemas.microsoft.com/office/drawing/2014/main" id="{5C4E3106-DC91-4110-A997-D96F4446861B}"/>
              </a:ext>
            </a:extLst>
          </p:cNvPr>
          <p:cNvSpPr/>
          <p:nvPr/>
        </p:nvSpPr>
        <p:spPr>
          <a:xfrm>
            <a:off x="12575277" y="35554501"/>
            <a:ext cx="11592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800" b="1">
                <a:latin typeface="Arial" panose="020B0604020202020204" pitchFamily="34" charset="0"/>
                <a:cs typeface="Arial" panose="020B0604020202020204" pitchFamily="34" charset="0"/>
              </a:rPr>
              <a:t>DD-</a:t>
            </a:r>
            <a:r>
              <a:rPr kumimoji="1" lang="en-US" altLang="ko-Kore-KR" sz="1800" b="1" err="1">
                <a:latin typeface="Arial" panose="020B0604020202020204" pitchFamily="34" charset="0"/>
                <a:cs typeface="Arial" panose="020B0604020202020204" pitchFamily="34" charset="0"/>
              </a:rPr>
              <a:t>CBIA</a:t>
            </a:r>
            <a:endParaRPr lang="ko-Kore-KR" altLang="en-US" sz="6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직사각형 198">
            <a:extLst>
              <a:ext uri="{FF2B5EF4-FFF2-40B4-BE49-F238E27FC236}">
                <a16:creationId xmlns:a16="http://schemas.microsoft.com/office/drawing/2014/main" id="{ED6B837C-14B7-493B-897E-430672456590}"/>
              </a:ext>
            </a:extLst>
          </p:cNvPr>
          <p:cNvSpPr/>
          <p:nvPr/>
        </p:nvSpPr>
        <p:spPr>
          <a:xfrm rot="5400000">
            <a:off x="11916158" y="34904731"/>
            <a:ext cx="7360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D-TC</a:t>
            </a:r>
            <a:endParaRPr lang="ko-Kore-KR" altLang="en-US" sz="600" b="1" baseline="-25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직사각형 208">
            <a:extLst>
              <a:ext uri="{FF2B5EF4-FFF2-40B4-BE49-F238E27FC236}">
                <a16:creationId xmlns:a16="http://schemas.microsoft.com/office/drawing/2014/main" id="{9EB9023C-329C-4D94-9511-A1CF256F96DE}"/>
              </a:ext>
            </a:extLst>
          </p:cNvPr>
          <p:cNvSpPr/>
          <p:nvPr/>
        </p:nvSpPr>
        <p:spPr>
          <a:xfrm>
            <a:off x="8983352" y="32685609"/>
            <a:ext cx="126188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1" lang="en-US" altLang="ko-Kore-KR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Quiet</a:t>
            </a:r>
          </a:p>
          <a:p>
            <a:pPr algn="ctr"/>
            <a:r>
              <a:rPr kumimoji="1" lang="en-US" altLang="ko-Kore-KR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Chopping</a:t>
            </a:r>
            <a:endParaRPr lang="ko-Kore-KR" altLang="en-US" sz="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직사각형 214">
            <a:extLst>
              <a:ext uri="{FF2B5EF4-FFF2-40B4-BE49-F238E27FC236}">
                <a16:creationId xmlns:a16="http://schemas.microsoft.com/office/drawing/2014/main" id="{BBDBDD0F-16B4-42B6-A395-4DA85163E8E5}"/>
              </a:ext>
            </a:extLst>
          </p:cNvPr>
          <p:cNvSpPr/>
          <p:nvPr/>
        </p:nvSpPr>
        <p:spPr>
          <a:xfrm>
            <a:off x="9108750" y="36044329"/>
            <a:ext cx="20730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Range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직사각형 215">
            <a:extLst>
              <a:ext uri="{FF2B5EF4-FFF2-40B4-BE49-F238E27FC236}">
                <a16:creationId xmlns:a16="http://schemas.microsoft.com/office/drawing/2014/main" id="{31DE1E42-7F08-4780-AD07-DCCE00F3B6EE}"/>
              </a:ext>
            </a:extLst>
          </p:cNvPr>
          <p:cNvSpPr/>
          <p:nvPr/>
        </p:nvSpPr>
        <p:spPr>
          <a:xfrm>
            <a:off x="9084639" y="36404466"/>
            <a:ext cx="3028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Input-dependent Noise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직사각형 216">
            <a:extLst>
              <a:ext uri="{FF2B5EF4-FFF2-40B4-BE49-F238E27FC236}">
                <a16:creationId xmlns:a16="http://schemas.microsoft.com/office/drawing/2014/main" id="{06941195-564C-4BC2-A895-2D47CE75602B}"/>
              </a:ext>
            </a:extLst>
          </p:cNvPr>
          <p:cNvSpPr/>
          <p:nvPr/>
        </p:nvSpPr>
        <p:spPr>
          <a:xfrm>
            <a:off x="12266054" y="34342757"/>
            <a:ext cx="344766" cy="3077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400" b="1" i="1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ko-Kore-KR" sz="1400" b="1" i="1" baseline="-2500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ko-Kore-KR" altLang="en-US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직사각형 217">
            <a:extLst>
              <a:ext uri="{FF2B5EF4-FFF2-40B4-BE49-F238E27FC236}">
                <a16:creationId xmlns:a16="http://schemas.microsoft.com/office/drawing/2014/main" id="{93A26728-9558-4C88-BA2B-4C122367918A}"/>
              </a:ext>
            </a:extLst>
          </p:cNvPr>
          <p:cNvSpPr/>
          <p:nvPr/>
        </p:nvSpPr>
        <p:spPr>
          <a:xfrm>
            <a:off x="9484241" y="35605317"/>
            <a:ext cx="344766" cy="3077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1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kumimoji="1" lang="en-US" altLang="ko-Kore-KR" sz="1400" b="1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endParaRPr lang="ko-Kore-KR" alt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직사각형 218">
            <a:extLst>
              <a:ext uri="{FF2B5EF4-FFF2-40B4-BE49-F238E27FC236}">
                <a16:creationId xmlns:a16="http://schemas.microsoft.com/office/drawing/2014/main" id="{15CE0F71-EE79-4816-93F3-D9C2CA162408}"/>
              </a:ext>
            </a:extLst>
          </p:cNvPr>
          <p:cNvSpPr/>
          <p:nvPr/>
        </p:nvSpPr>
        <p:spPr>
          <a:xfrm>
            <a:off x="9082146" y="36743476"/>
            <a:ext cx="48448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Pseudo-sine </a:t>
            </a:r>
            <a:b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Cancellation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C319EF9C-06FE-439B-8FDF-15B8F7BB2F36}"/>
              </a:ext>
            </a:extLst>
          </p:cNvPr>
          <p:cNvGrpSpPr/>
          <p:nvPr/>
        </p:nvGrpSpPr>
        <p:grpSpPr>
          <a:xfrm>
            <a:off x="8452357" y="33553899"/>
            <a:ext cx="561821" cy="412142"/>
            <a:chOff x="3823192" y="673741"/>
            <a:chExt cx="391005" cy="281438"/>
          </a:xfrm>
        </p:grpSpPr>
        <p:sp>
          <p:nvSpPr>
            <p:cNvPr id="221" name="직사각형 220">
              <a:extLst>
                <a:ext uri="{FF2B5EF4-FFF2-40B4-BE49-F238E27FC236}">
                  <a16:creationId xmlns:a16="http://schemas.microsoft.com/office/drawing/2014/main" id="{04D4389D-39A8-454C-ACCD-E6132BBE1166}"/>
                </a:ext>
              </a:extLst>
            </p:cNvPr>
            <p:cNvSpPr/>
            <p:nvPr/>
          </p:nvSpPr>
          <p:spPr>
            <a:xfrm>
              <a:off x="3823192" y="695553"/>
              <a:ext cx="391005" cy="2101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kumimoji="1" lang="en-US" altLang="ko-Kore-K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kumimoji="1" lang="en-US" altLang="ko-KR" sz="14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BioZ</a:t>
              </a:r>
              <a:endParaRPr lang="ko-Kore-KR" alt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2" name="직선 연결선[R] 415">
              <a:extLst>
                <a:ext uri="{FF2B5EF4-FFF2-40B4-BE49-F238E27FC236}">
                  <a16:creationId xmlns:a16="http://schemas.microsoft.com/office/drawing/2014/main" id="{4F3FB572-2740-4F70-A1E1-FF613863B07F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997266" y="955179"/>
              <a:ext cx="60938" cy="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그룹 222">
              <a:extLst>
                <a:ext uri="{FF2B5EF4-FFF2-40B4-BE49-F238E27FC236}">
                  <a16:creationId xmlns:a16="http://schemas.microsoft.com/office/drawing/2014/main" id="{A61B318C-665A-4AAE-A980-F003365CBA2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041" y="673741"/>
              <a:ext cx="75388" cy="75388"/>
              <a:chOff x="3087362" y="5058372"/>
              <a:chExt cx="65555" cy="65555"/>
            </a:xfrm>
          </p:grpSpPr>
          <p:cxnSp>
            <p:nvCxnSpPr>
              <p:cNvPr id="224" name="직선 연결선[R] 415">
                <a:extLst>
                  <a:ext uri="{FF2B5EF4-FFF2-40B4-BE49-F238E27FC236}">
                    <a16:creationId xmlns:a16="http://schemas.microsoft.com/office/drawing/2014/main" id="{93B3BA56-7C3E-4FA4-B937-171A6C0226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7362" y="5091150"/>
                <a:ext cx="65555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직선 연결선[R] 415">
                <a:extLst>
                  <a:ext uri="{FF2B5EF4-FFF2-40B4-BE49-F238E27FC236}">
                    <a16:creationId xmlns:a16="http://schemas.microsoft.com/office/drawing/2014/main" id="{2767EC3A-6BA8-4B2B-A9D7-27FDBF4871D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87362" y="5091150"/>
                <a:ext cx="65555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" name="그룹 225">
            <a:extLst>
              <a:ext uri="{FF2B5EF4-FFF2-40B4-BE49-F238E27FC236}">
                <a16:creationId xmlns:a16="http://schemas.microsoft.com/office/drawing/2014/main" id="{7B186E62-A9D9-4B77-BA11-FCEC31EEABBA}"/>
              </a:ext>
            </a:extLst>
          </p:cNvPr>
          <p:cNvGrpSpPr/>
          <p:nvPr/>
        </p:nvGrpSpPr>
        <p:grpSpPr>
          <a:xfrm>
            <a:off x="8452357" y="34771251"/>
            <a:ext cx="489469" cy="412142"/>
            <a:chOff x="3823192" y="673741"/>
            <a:chExt cx="340651" cy="281438"/>
          </a:xfrm>
        </p:grpSpPr>
        <p:sp>
          <p:nvSpPr>
            <p:cNvPr id="227" name="직사각형 226">
              <a:extLst>
                <a:ext uri="{FF2B5EF4-FFF2-40B4-BE49-F238E27FC236}">
                  <a16:creationId xmlns:a16="http://schemas.microsoft.com/office/drawing/2014/main" id="{4E9C21E6-6EBB-4D93-9084-FC39F93615FC}"/>
                </a:ext>
              </a:extLst>
            </p:cNvPr>
            <p:cNvSpPr/>
            <p:nvPr/>
          </p:nvSpPr>
          <p:spPr>
            <a:xfrm>
              <a:off x="3823192" y="695553"/>
              <a:ext cx="340651" cy="2101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kumimoji="1" lang="en-US" altLang="ko-Kore-KR" sz="1400" b="1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kumimoji="1" lang="en-US" altLang="ko-KR" sz="1400" b="1" baseline="-25000" err="1">
                  <a:latin typeface="Arial" panose="020B0604020202020204" pitchFamily="34" charset="0"/>
                  <a:cs typeface="Arial" panose="020B0604020202020204" pitchFamily="34" charset="0"/>
                </a:rPr>
                <a:t>TRI</a:t>
              </a:r>
              <a:endParaRPr lang="ko-Kore-KR" altLang="en-US" b="1" baseline="-25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8" name="직선 연결선[R] 415">
              <a:extLst>
                <a:ext uri="{FF2B5EF4-FFF2-40B4-BE49-F238E27FC236}">
                  <a16:creationId xmlns:a16="http://schemas.microsoft.com/office/drawing/2014/main" id="{BF72C302-9C1C-43F3-B58D-43265B40F341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997266" y="955179"/>
              <a:ext cx="60938" cy="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9" name="그룹 228">
              <a:extLst>
                <a:ext uri="{FF2B5EF4-FFF2-40B4-BE49-F238E27FC236}">
                  <a16:creationId xmlns:a16="http://schemas.microsoft.com/office/drawing/2014/main" id="{6864B041-C616-4E04-9FF1-7AF7B87EE9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041" y="673741"/>
              <a:ext cx="75388" cy="75388"/>
              <a:chOff x="3087362" y="5058372"/>
              <a:chExt cx="65555" cy="65555"/>
            </a:xfrm>
          </p:grpSpPr>
          <p:cxnSp>
            <p:nvCxnSpPr>
              <p:cNvPr id="230" name="직선 연결선[R] 415">
                <a:extLst>
                  <a:ext uri="{FF2B5EF4-FFF2-40B4-BE49-F238E27FC236}">
                    <a16:creationId xmlns:a16="http://schemas.microsoft.com/office/drawing/2014/main" id="{47AE0641-B06D-43F6-B741-F2867994A6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7362" y="5091150"/>
                <a:ext cx="65555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직선 연결선[R] 415">
                <a:extLst>
                  <a:ext uri="{FF2B5EF4-FFF2-40B4-BE49-F238E27FC236}">
                    <a16:creationId xmlns:a16="http://schemas.microsoft.com/office/drawing/2014/main" id="{D84B99A9-5313-4CD3-9E7F-6F316D59AB8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87362" y="5091150"/>
                <a:ext cx="65555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" name="그룹 231">
            <a:extLst>
              <a:ext uri="{FF2B5EF4-FFF2-40B4-BE49-F238E27FC236}">
                <a16:creationId xmlns:a16="http://schemas.microsoft.com/office/drawing/2014/main" id="{5E93D3E3-1347-41D2-81F9-DA0BF8CCFD4F}"/>
              </a:ext>
            </a:extLst>
          </p:cNvPr>
          <p:cNvGrpSpPr/>
          <p:nvPr/>
        </p:nvGrpSpPr>
        <p:grpSpPr>
          <a:xfrm>
            <a:off x="13882548" y="33553900"/>
            <a:ext cx="547665" cy="412142"/>
            <a:chOff x="3823192" y="673741"/>
            <a:chExt cx="381153" cy="281438"/>
          </a:xfrm>
        </p:grpSpPr>
        <p:sp>
          <p:nvSpPr>
            <p:cNvPr id="233" name="직사각형 232">
              <a:extLst>
                <a:ext uri="{FF2B5EF4-FFF2-40B4-BE49-F238E27FC236}">
                  <a16:creationId xmlns:a16="http://schemas.microsoft.com/office/drawing/2014/main" id="{55ECC4C0-8714-42FA-8A84-D60B901A9256}"/>
                </a:ext>
              </a:extLst>
            </p:cNvPr>
            <p:cNvSpPr/>
            <p:nvPr/>
          </p:nvSpPr>
          <p:spPr>
            <a:xfrm>
              <a:off x="3823192" y="695553"/>
              <a:ext cx="381153" cy="21017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kumimoji="1" lang="en-US" altLang="ko-Kore-KR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kumimoji="1" lang="en-US" altLang="ko-KR" sz="1400" b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OUT</a:t>
              </a:r>
              <a:endParaRPr lang="ko-Kore-KR" altLang="en-US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4" name="직선 연결선[R] 415">
              <a:extLst>
                <a:ext uri="{FF2B5EF4-FFF2-40B4-BE49-F238E27FC236}">
                  <a16:creationId xmlns:a16="http://schemas.microsoft.com/office/drawing/2014/main" id="{8099117E-A450-47D9-B73E-7040E25F19D1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3997266" y="955179"/>
              <a:ext cx="60938" cy="0"/>
            </a:xfrm>
            <a:prstGeom prst="line">
              <a:avLst/>
            </a:prstGeom>
            <a:ln w="190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" name="그룹 234">
              <a:extLst>
                <a:ext uri="{FF2B5EF4-FFF2-40B4-BE49-F238E27FC236}">
                  <a16:creationId xmlns:a16="http://schemas.microsoft.com/office/drawing/2014/main" id="{EB2E456A-912A-48EE-AC3A-F1E730FC73A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90041" y="673741"/>
              <a:ext cx="75388" cy="75388"/>
              <a:chOff x="3087362" y="5058372"/>
              <a:chExt cx="65555" cy="65555"/>
            </a:xfrm>
          </p:grpSpPr>
          <p:cxnSp>
            <p:nvCxnSpPr>
              <p:cNvPr id="236" name="직선 연결선[R] 415">
                <a:extLst>
                  <a:ext uri="{FF2B5EF4-FFF2-40B4-BE49-F238E27FC236}">
                    <a16:creationId xmlns:a16="http://schemas.microsoft.com/office/drawing/2014/main" id="{4DFC00A3-2FD6-49F4-9003-42098ECCD6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087362" y="5091150"/>
                <a:ext cx="65555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직선 연결선[R] 415">
                <a:extLst>
                  <a:ext uri="{FF2B5EF4-FFF2-40B4-BE49-F238E27FC236}">
                    <a16:creationId xmlns:a16="http://schemas.microsoft.com/office/drawing/2014/main" id="{2D64F4EA-DC69-4361-8AD2-3ED221ACE7B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3087362" y="5091150"/>
                <a:ext cx="65555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8" name="직사각형 237">
            <a:extLst>
              <a:ext uri="{FF2B5EF4-FFF2-40B4-BE49-F238E27FC236}">
                <a16:creationId xmlns:a16="http://schemas.microsoft.com/office/drawing/2014/main" id="{61432664-456C-4904-8A43-E7F2B735C8F0}"/>
              </a:ext>
            </a:extLst>
          </p:cNvPr>
          <p:cNvSpPr/>
          <p:nvPr/>
        </p:nvSpPr>
        <p:spPr>
          <a:xfrm>
            <a:off x="11802331" y="32903306"/>
            <a:ext cx="2115777" cy="30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/>
              <a:t>V</a:t>
            </a:r>
            <a:r>
              <a:rPr lang="en-US" altLang="ko-KR" sz="1400" b="1" baseline="-25000"/>
              <a:t>IN</a:t>
            </a:r>
            <a:r>
              <a:rPr lang="en-US" altLang="ko-KR" sz="1400" b="1"/>
              <a:t>-V</a:t>
            </a:r>
            <a:r>
              <a:rPr lang="en-US" altLang="ko-KR" sz="1400" b="1" baseline="-25000"/>
              <a:t>REF</a:t>
            </a:r>
            <a:endParaRPr lang="ko-KR" altLang="en-US" sz="1400" b="1" baseline="-25000"/>
          </a:p>
        </p:txBody>
      </p:sp>
      <p:sp>
        <p:nvSpPr>
          <p:cNvPr id="239" name="원호 238">
            <a:extLst>
              <a:ext uri="{FF2B5EF4-FFF2-40B4-BE49-F238E27FC236}">
                <a16:creationId xmlns:a16="http://schemas.microsoft.com/office/drawing/2014/main" id="{3DA9C813-08E8-426E-9728-B50523E6A575}"/>
              </a:ext>
            </a:extLst>
          </p:cNvPr>
          <p:cNvSpPr/>
          <p:nvPr/>
        </p:nvSpPr>
        <p:spPr>
          <a:xfrm rot="8847217" flipV="1">
            <a:off x="11682541" y="33055892"/>
            <a:ext cx="824213" cy="555691"/>
          </a:xfrm>
          <a:prstGeom prst="arc">
            <a:avLst>
              <a:gd name="adj1" fmla="val 16810811"/>
              <a:gd name="adj2" fmla="val 21388327"/>
            </a:avLst>
          </a:prstGeom>
          <a:ln w="19050" cap="rnd">
            <a:solidFill>
              <a:schemeClr val="tx1"/>
            </a:solidFill>
            <a:prstDash val="sysDash"/>
            <a:round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79ECAC64-445A-47FF-90B3-B94CB0420536}"/>
              </a:ext>
            </a:extLst>
          </p:cNvPr>
          <p:cNvSpPr/>
          <p:nvPr/>
        </p:nvSpPr>
        <p:spPr>
          <a:xfrm>
            <a:off x="8686130" y="31697854"/>
            <a:ext cx="5551641" cy="8802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200" b="1">
                <a:solidFill>
                  <a:srgbClr val="4A228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Differential Difference CBIA </a:t>
            </a:r>
          </a:p>
          <a:p>
            <a:pPr algn="ctr">
              <a:lnSpc>
                <a:spcPct val="80000"/>
              </a:lnSpc>
            </a:pPr>
            <a:r>
              <a:rPr lang="en-US" altLang="ko-KR" sz="3200" b="1">
                <a:solidFill>
                  <a:srgbClr val="4A228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w/ Quiet Chopping</a:t>
            </a:r>
          </a:p>
        </p:txBody>
      </p:sp>
      <p:sp>
        <p:nvSpPr>
          <p:cNvPr id="241" name="웃는 얼굴 240">
            <a:extLst>
              <a:ext uri="{FF2B5EF4-FFF2-40B4-BE49-F238E27FC236}">
                <a16:creationId xmlns:a16="http://schemas.microsoft.com/office/drawing/2014/main" id="{82AD9492-4DD1-4DF0-8248-7A53A6DC2250}"/>
              </a:ext>
            </a:extLst>
          </p:cNvPr>
          <p:cNvSpPr/>
          <p:nvPr/>
        </p:nvSpPr>
        <p:spPr>
          <a:xfrm>
            <a:off x="8821225" y="36124631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42" name="웃는 얼굴 241">
            <a:extLst>
              <a:ext uri="{FF2B5EF4-FFF2-40B4-BE49-F238E27FC236}">
                <a16:creationId xmlns:a16="http://schemas.microsoft.com/office/drawing/2014/main" id="{3A384030-FF99-4F01-83A0-705C9A50D7A1}"/>
              </a:ext>
            </a:extLst>
          </p:cNvPr>
          <p:cNvSpPr/>
          <p:nvPr/>
        </p:nvSpPr>
        <p:spPr>
          <a:xfrm>
            <a:off x="8821225" y="36473917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43" name="웃는 얼굴 242">
            <a:extLst>
              <a:ext uri="{FF2B5EF4-FFF2-40B4-BE49-F238E27FC236}">
                <a16:creationId xmlns:a16="http://schemas.microsoft.com/office/drawing/2014/main" id="{7603AB83-3E26-4871-A1FA-B5A9ADE78A76}"/>
              </a:ext>
            </a:extLst>
          </p:cNvPr>
          <p:cNvSpPr/>
          <p:nvPr/>
        </p:nvSpPr>
        <p:spPr>
          <a:xfrm>
            <a:off x="8821225" y="36822369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244" name="그림 243">
            <a:extLst>
              <a:ext uri="{FF2B5EF4-FFF2-40B4-BE49-F238E27FC236}">
                <a16:creationId xmlns:a16="http://schemas.microsoft.com/office/drawing/2014/main" id="{79E47D00-472A-4B8E-8D6E-0809CC0255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5941" y="32703892"/>
            <a:ext cx="4322402" cy="1798073"/>
          </a:xfrm>
          <a:prstGeom prst="rect">
            <a:avLst/>
          </a:prstGeom>
        </p:spPr>
      </p:pic>
      <p:graphicFrame>
        <p:nvGraphicFramePr>
          <p:cNvPr id="245" name="개체 244">
            <a:extLst>
              <a:ext uri="{FF2B5EF4-FFF2-40B4-BE49-F238E27FC236}">
                <a16:creationId xmlns:a16="http://schemas.microsoft.com/office/drawing/2014/main" id="{57ADF808-DC81-4EAF-9543-150490490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105116"/>
              </p:ext>
            </p:extLst>
          </p:nvPr>
        </p:nvGraphicFramePr>
        <p:xfrm>
          <a:off x="997866" y="34856134"/>
          <a:ext cx="4287117" cy="2571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Visio" r:id="rId15" imgW="2314559" imgH="1362240" progId="Visio.Drawing.15">
                  <p:embed/>
                </p:oleObj>
              </mc:Choice>
              <mc:Fallback>
                <p:oleObj name="Visio" r:id="rId15" imgW="2314559" imgH="1362240" progId="Visio.Drawing.15">
                  <p:embed/>
                  <p:pic>
                    <p:nvPicPr>
                      <p:cNvPr id="524" name="개체 523">
                        <a:extLst>
                          <a:ext uri="{FF2B5EF4-FFF2-40B4-BE49-F238E27FC236}">
                            <a16:creationId xmlns:a16="http://schemas.microsoft.com/office/drawing/2014/main" id="{E122C42F-62BC-4E19-98CB-DA5A300F92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97866" y="34856134"/>
                        <a:ext cx="4287117" cy="25712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" name="직사각형 245">
            <a:extLst>
              <a:ext uri="{FF2B5EF4-FFF2-40B4-BE49-F238E27FC236}">
                <a16:creationId xmlns:a16="http://schemas.microsoft.com/office/drawing/2014/main" id="{2415FF55-628D-45A5-8FAB-DEC9B02C8A7A}"/>
              </a:ext>
            </a:extLst>
          </p:cNvPr>
          <p:cNvSpPr/>
          <p:nvPr/>
        </p:nvSpPr>
        <p:spPr>
          <a:xfrm>
            <a:off x="1790445" y="35155403"/>
            <a:ext cx="706522" cy="461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1" lang="en-US" altLang="ko-Kore-KR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m1</a:t>
            </a:r>
            <a:endParaRPr lang="ko-Kore-KR" alt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직사각형 246">
            <a:extLst>
              <a:ext uri="{FF2B5EF4-FFF2-40B4-BE49-F238E27FC236}">
                <a16:creationId xmlns:a16="http://schemas.microsoft.com/office/drawing/2014/main" id="{A61F8D47-8DDB-4ABD-BD4C-F125D683D534}"/>
              </a:ext>
            </a:extLst>
          </p:cNvPr>
          <p:cNvSpPr/>
          <p:nvPr/>
        </p:nvSpPr>
        <p:spPr>
          <a:xfrm>
            <a:off x="1804336" y="36326472"/>
            <a:ext cx="706522" cy="461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kumimoji="1" lang="en-US" altLang="ko-Kore-KR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m2</a:t>
            </a:r>
            <a:endParaRPr lang="ko-Kore-KR" altLang="en-US" sz="32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직사각형 247">
            <a:extLst>
              <a:ext uri="{FF2B5EF4-FFF2-40B4-BE49-F238E27FC236}">
                <a16:creationId xmlns:a16="http://schemas.microsoft.com/office/drawing/2014/main" id="{392E8D9D-F2AE-49D8-B261-224BFA2E9C5F}"/>
              </a:ext>
            </a:extLst>
          </p:cNvPr>
          <p:cNvSpPr/>
          <p:nvPr/>
        </p:nvSpPr>
        <p:spPr>
          <a:xfrm>
            <a:off x="2153030" y="33921128"/>
            <a:ext cx="920429" cy="461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2400" b="1" err="1">
                <a:latin typeface="Arial" panose="020B0604020202020204" pitchFamily="34" charset="0"/>
                <a:cs typeface="Arial" panose="020B0604020202020204" pitchFamily="34" charset="0"/>
              </a:rPr>
              <a:t>IDAC</a:t>
            </a:r>
            <a:endParaRPr lang="ko-Kore-KR" altLang="en-US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직사각형 248">
            <a:extLst>
              <a:ext uri="{FF2B5EF4-FFF2-40B4-BE49-F238E27FC236}">
                <a16:creationId xmlns:a16="http://schemas.microsoft.com/office/drawing/2014/main" id="{8174A28D-BA97-4632-903D-09077E54FEA8}"/>
              </a:ext>
            </a:extLst>
          </p:cNvPr>
          <p:cNvSpPr/>
          <p:nvPr/>
        </p:nvSpPr>
        <p:spPr>
          <a:xfrm>
            <a:off x="1782691" y="33050708"/>
            <a:ext cx="583841" cy="461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2400" b="1"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endParaRPr lang="ko-Kore-KR" altLang="en-US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직사각형 249">
            <a:extLst>
              <a:ext uri="{FF2B5EF4-FFF2-40B4-BE49-F238E27FC236}">
                <a16:creationId xmlns:a16="http://schemas.microsoft.com/office/drawing/2014/main" id="{ACBCA59C-558F-4417-96F9-CFFD1999EB8E}"/>
              </a:ext>
            </a:extLst>
          </p:cNvPr>
          <p:cNvSpPr/>
          <p:nvPr/>
        </p:nvSpPr>
        <p:spPr>
          <a:xfrm>
            <a:off x="3896647" y="33050708"/>
            <a:ext cx="448576" cy="461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2400" b="1"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endParaRPr lang="ko-Kore-KR" altLang="en-US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직사각형 250">
            <a:extLst>
              <a:ext uri="{FF2B5EF4-FFF2-40B4-BE49-F238E27FC236}">
                <a16:creationId xmlns:a16="http://schemas.microsoft.com/office/drawing/2014/main" id="{8CF04BCA-4754-47B8-8C4B-97F2ECA8A266}"/>
              </a:ext>
            </a:extLst>
          </p:cNvPr>
          <p:cNvSpPr/>
          <p:nvPr/>
        </p:nvSpPr>
        <p:spPr>
          <a:xfrm>
            <a:off x="3808014" y="35155403"/>
            <a:ext cx="706522" cy="461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ko-Kore-KR" alt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직사각형 251">
            <a:extLst>
              <a:ext uri="{FF2B5EF4-FFF2-40B4-BE49-F238E27FC236}">
                <a16:creationId xmlns:a16="http://schemas.microsoft.com/office/drawing/2014/main" id="{640D6FF4-99F3-4A39-8449-A443AC34D26A}"/>
              </a:ext>
            </a:extLst>
          </p:cNvPr>
          <p:cNvSpPr/>
          <p:nvPr/>
        </p:nvSpPr>
        <p:spPr>
          <a:xfrm>
            <a:off x="5629021" y="32756627"/>
            <a:ext cx="19572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Range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직사각형 252">
            <a:extLst>
              <a:ext uri="{FF2B5EF4-FFF2-40B4-BE49-F238E27FC236}">
                <a16:creationId xmlns:a16="http://schemas.microsoft.com/office/drawing/2014/main" id="{935E3DBE-56BE-4553-BAF0-1EA828CD7D09}"/>
              </a:ext>
            </a:extLst>
          </p:cNvPr>
          <p:cNvSpPr/>
          <p:nvPr/>
        </p:nvSpPr>
        <p:spPr>
          <a:xfrm>
            <a:off x="5629021" y="33737846"/>
            <a:ext cx="25707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Pseudo-sine </a:t>
            </a:r>
            <a:br>
              <a:rPr kumimoji="1" lang="en-US" altLang="ko-Kore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ko-Kore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 Cancellation</a:t>
            </a:r>
            <a:endParaRPr lang="ko-Kore-KR" alt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직사각형 253">
            <a:extLst>
              <a:ext uri="{FF2B5EF4-FFF2-40B4-BE49-F238E27FC236}">
                <a16:creationId xmlns:a16="http://schemas.microsoft.com/office/drawing/2014/main" id="{8A84D451-80DB-4683-A45D-85C1038C1F11}"/>
              </a:ext>
            </a:extLst>
          </p:cNvPr>
          <p:cNvSpPr/>
          <p:nvPr/>
        </p:nvSpPr>
        <p:spPr>
          <a:xfrm>
            <a:off x="5615633" y="33144884"/>
            <a:ext cx="2311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Input-dependent Noise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직사각형 254">
            <a:extLst>
              <a:ext uri="{FF2B5EF4-FFF2-40B4-BE49-F238E27FC236}">
                <a16:creationId xmlns:a16="http://schemas.microsoft.com/office/drawing/2014/main" id="{F019F50A-BE9B-4E47-88F6-352FAB0D22BB}"/>
              </a:ext>
            </a:extLst>
          </p:cNvPr>
          <p:cNvSpPr/>
          <p:nvPr/>
        </p:nvSpPr>
        <p:spPr>
          <a:xfrm>
            <a:off x="5629475" y="35165658"/>
            <a:ext cx="207455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Range</a:t>
            </a:r>
            <a:endParaRPr lang="ko-Kore-KR" altLang="en-US" sz="28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직사각형 255">
            <a:extLst>
              <a:ext uri="{FF2B5EF4-FFF2-40B4-BE49-F238E27FC236}">
                <a16:creationId xmlns:a16="http://schemas.microsoft.com/office/drawing/2014/main" id="{C6648D06-3D85-4620-9688-E4B70A3B8E84}"/>
              </a:ext>
            </a:extLst>
          </p:cNvPr>
          <p:cNvSpPr/>
          <p:nvPr/>
        </p:nvSpPr>
        <p:spPr>
          <a:xfrm>
            <a:off x="5629043" y="36171603"/>
            <a:ext cx="26219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latin typeface="Arial" panose="020B0604020202020204" pitchFamily="34" charset="0"/>
                <a:cs typeface="Arial" panose="020B0604020202020204" pitchFamily="34" charset="0"/>
              </a:rPr>
              <a:t>Pseudo-sine </a:t>
            </a:r>
          </a:p>
          <a:p>
            <a:r>
              <a:rPr kumimoji="1" lang="en-US" altLang="ko-Kore-KR" sz="2000" b="1" dirty="0">
                <a:latin typeface="Arial" panose="020B0604020202020204" pitchFamily="34" charset="0"/>
                <a:cs typeface="Arial" panose="020B0604020202020204" pitchFamily="34" charset="0"/>
              </a:rPr>
              <a:t>Noise Cancellation</a:t>
            </a:r>
            <a:endParaRPr lang="ko-Kore-KR" altLang="en-US" sz="28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직사각형 256">
            <a:extLst>
              <a:ext uri="{FF2B5EF4-FFF2-40B4-BE49-F238E27FC236}">
                <a16:creationId xmlns:a16="http://schemas.microsoft.com/office/drawing/2014/main" id="{E34DD0CB-CFFA-4C9E-9B0A-DA1E25DACF74}"/>
              </a:ext>
            </a:extLst>
          </p:cNvPr>
          <p:cNvSpPr/>
          <p:nvPr/>
        </p:nvSpPr>
        <p:spPr>
          <a:xfrm>
            <a:off x="5629043" y="35553915"/>
            <a:ext cx="2311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ko-Kore-KR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Input-dependent Noise</a:t>
            </a:r>
            <a:endParaRPr lang="ko-Kore-KR" altLang="en-US" sz="28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직사각형 257">
            <a:extLst>
              <a:ext uri="{FF2B5EF4-FFF2-40B4-BE49-F238E27FC236}">
                <a16:creationId xmlns:a16="http://schemas.microsoft.com/office/drawing/2014/main" id="{F88ECB8E-C235-49B0-819D-39AD78E25FD9}"/>
              </a:ext>
            </a:extLst>
          </p:cNvPr>
          <p:cNvSpPr/>
          <p:nvPr/>
        </p:nvSpPr>
        <p:spPr>
          <a:xfrm>
            <a:off x="810836" y="33889653"/>
            <a:ext cx="1102881" cy="4616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ko-Kore-KR" sz="2400" b="1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endParaRPr lang="ko-Kore-KR" altLang="en-US" sz="32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직사각형 258">
            <a:extLst>
              <a:ext uri="{FF2B5EF4-FFF2-40B4-BE49-F238E27FC236}">
                <a16:creationId xmlns:a16="http://schemas.microsoft.com/office/drawing/2014/main" id="{1978FA6B-1533-41AB-80C4-21F803D25D7E}"/>
              </a:ext>
            </a:extLst>
          </p:cNvPr>
          <p:cNvSpPr/>
          <p:nvPr/>
        </p:nvSpPr>
        <p:spPr>
          <a:xfrm>
            <a:off x="765625" y="32352821"/>
            <a:ext cx="1208259" cy="338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en-US" sz="1600" b="1" err="1">
                <a:latin typeface="Arial" panose="020B0604020202020204" pitchFamily="34" charset="0"/>
                <a:cs typeface="Arial" panose="020B0604020202020204" pitchFamily="34" charset="0"/>
              </a:rPr>
              <a:t>JSSC</a:t>
            </a:r>
            <a:r>
              <a:rPr kumimoji="1"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ko-Kore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직사각형 259">
            <a:extLst>
              <a:ext uri="{FF2B5EF4-FFF2-40B4-BE49-F238E27FC236}">
                <a16:creationId xmlns:a16="http://schemas.microsoft.com/office/drawing/2014/main" id="{22FC21B2-721E-42C7-951D-EA88575690DD}"/>
              </a:ext>
            </a:extLst>
          </p:cNvPr>
          <p:cNvSpPr/>
          <p:nvPr/>
        </p:nvSpPr>
        <p:spPr>
          <a:xfrm>
            <a:off x="781998" y="34512523"/>
            <a:ext cx="1297912" cy="338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kumimoji="1" lang="en-US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ISSCC</a:t>
            </a:r>
            <a:r>
              <a:rPr kumimoji="1" lang="ko-KR" altLang="en-US" sz="1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ko-Kore-KR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웃는 얼굴 260">
            <a:extLst>
              <a:ext uri="{FF2B5EF4-FFF2-40B4-BE49-F238E27FC236}">
                <a16:creationId xmlns:a16="http://schemas.microsoft.com/office/drawing/2014/main" id="{52F3856C-FF15-4D05-8937-1C34D1BA2240}"/>
              </a:ext>
            </a:extLst>
          </p:cNvPr>
          <p:cNvSpPr/>
          <p:nvPr/>
        </p:nvSpPr>
        <p:spPr>
          <a:xfrm>
            <a:off x="5351750" y="32819195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2" name="웃는 얼굴 261">
            <a:extLst>
              <a:ext uri="{FF2B5EF4-FFF2-40B4-BE49-F238E27FC236}">
                <a16:creationId xmlns:a16="http://schemas.microsoft.com/office/drawing/2014/main" id="{83C760C7-094B-44EA-A165-2085E44246FD}"/>
              </a:ext>
            </a:extLst>
          </p:cNvPr>
          <p:cNvSpPr/>
          <p:nvPr/>
        </p:nvSpPr>
        <p:spPr>
          <a:xfrm>
            <a:off x="5351750" y="33206158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3" name="웃는 얼굴 262">
            <a:extLst>
              <a:ext uri="{FF2B5EF4-FFF2-40B4-BE49-F238E27FC236}">
                <a16:creationId xmlns:a16="http://schemas.microsoft.com/office/drawing/2014/main" id="{6D3D7F22-9D84-43FC-A1CB-D65633FCD592}"/>
              </a:ext>
            </a:extLst>
          </p:cNvPr>
          <p:cNvSpPr/>
          <p:nvPr/>
        </p:nvSpPr>
        <p:spPr>
          <a:xfrm>
            <a:off x="5351750" y="33810138"/>
            <a:ext cx="260920" cy="243090"/>
          </a:xfrm>
          <a:prstGeom prst="smileyFace">
            <a:avLst>
              <a:gd name="adj" fmla="val -46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4" name="웃는 얼굴 263">
            <a:extLst>
              <a:ext uri="{FF2B5EF4-FFF2-40B4-BE49-F238E27FC236}">
                <a16:creationId xmlns:a16="http://schemas.microsoft.com/office/drawing/2014/main" id="{C0082E9A-DC00-43E4-A255-6A802073E1A3}"/>
              </a:ext>
            </a:extLst>
          </p:cNvPr>
          <p:cNvSpPr/>
          <p:nvPr/>
        </p:nvSpPr>
        <p:spPr>
          <a:xfrm>
            <a:off x="5368123" y="35225063"/>
            <a:ext cx="260920" cy="243090"/>
          </a:xfrm>
          <a:prstGeom prst="smileyFace">
            <a:avLst>
              <a:gd name="adj" fmla="val -4653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5" name="웃는 얼굴 264">
            <a:extLst>
              <a:ext uri="{FF2B5EF4-FFF2-40B4-BE49-F238E27FC236}">
                <a16:creationId xmlns:a16="http://schemas.microsoft.com/office/drawing/2014/main" id="{8CF2BCFF-0858-4D8A-A646-20FB6642E58F}"/>
              </a:ext>
            </a:extLst>
          </p:cNvPr>
          <p:cNvSpPr/>
          <p:nvPr/>
        </p:nvSpPr>
        <p:spPr>
          <a:xfrm>
            <a:off x="5368123" y="35630265"/>
            <a:ext cx="260920" cy="24309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6" name="웃는 얼굴 265">
            <a:extLst>
              <a:ext uri="{FF2B5EF4-FFF2-40B4-BE49-F238E27FC236}">
                <a16:creationId xmlns:a16="http://schemas.microsoft.com/office/drawing/2014/main" id="{D14964D9-503B-4D4F-BE89-A56B6834551B}"/>
              </a:ext>
            </a:extLst>
          </p:cNvPr>
          <p:cNvSpPr/>
          <p:nvPr/>
        </p:nvSpPr>
        <p:spPr>
          <a:xfrm>
            <a:off x="5368123" y="36238826"/>
            <a:ext cx="260920" cy="243090"/>
          </a:xfrm>
          <a:prstGeom prst="smileyFace">
            <a:avLst>
              <a:gd name="adj" fmla="val -57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267" name="직사각형 266">
            <a:extLst>
              <a:ext uri="{FF2B5EF4-FFF2-40B4-BE49-F238E27FC236}">
                <a16:creationId xmlns:a16="http://schemas.microsoft.com/office/drawing/2014/main" id="{D93E4FB4-E015-4745-8022-2A030D48D2C5}"/>
              </a:ext>
            </a:extLst>
          </p:cNvPr>
          <p:cNvSpPr/>
          <p:nvPr/>
        </p:nvSpPr>
        <p:spPr>
          <a:xfrm>
            <a:off x="657085" y="32038130"/>
            <a:ext cx="7391667" cy="5528366"/>
          </a:xfrm>
          <a:prstGeom prst="rect">
            <a:avLst/>
          </a:prstGeom>
          <a:noFill/>
          <a:ln w="38100">
            <a:solidFill>
              <a:srgbClr val="4A228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8" name="직사각형 267">
            <a:extLst>
              <a:ext uri="{FF2B5EF4-FFF2-40B4-BE49-F238E27FC236}">
                <a16:creationId xmlns:a16="http://schemas.microsoft.com/office/drawing/2014/main" id="{3CC14DAE-145E-4D20-9E96-9995AE4A707F}"/>
              </a:ext>
            </a:extLst>
          </p:cNvPr>
          <p:cNvSpPr/>
          <p:nvPr/>
        </p:nvSpPr>
        <p:spPr>
          <a:xfrm>
            <a:off x="3313845" y="31813404"/>
            <a:ext cx="2218027" cy="4862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ko-KR" sz="3200" b="1">
                <a:solidFill>
                  <a:srgbClr val="4A2288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Prior CBIA</a:t>
            </a:r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990B790-3618-43C8-AEDF-6460BF0B7682}"/>
              </a:ext>
            </a:extLst>
          </p:cNvPr>
          <p:cNvSpPr txBox="1"/>
          <p:nvPr/>
        </p:nvSpPr>
        <p:spPr>
          <a:xfrm>
            <a:off x="16325926" y="9786645"/>
            <a:ext cx="11718965" cy="646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Measurement Setup for Noise Comparison</a:t>
            </a:r>
            <a:endParaRPr lang="ko-KR" alt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2" name="그룹 321">
            <a:extLst>
              <a:ext uri="{FF2B5EF4-FFF2-40B4-BE49-F238E27FC236}">
                <a16:creationId xmlns:a16="http://schemas.microsoft.com/office/drawing/2014/main" id="{FB22B81B-5BE0-4703-A96C-D0BBF267B689}"/>
              </a:ext>
            </a:extLst>
          </p:cNvPr>
          <p:cNvGrpSpPr/>
          <p:nvPr/>
        </p:nvGrpSpPr>
        <p:grpSpPr>
          <a:xfrm>
            <a:off x="21548864" y="11416933"/>
            <a:ext cx="462726" cy="148136"/>
            <a:chOff x="6283391" y="3420452"/>
            <a:chExt cx="268022" cy="84190"/>
          </a:xfrm>
        </p:grpSpPr>
        <p:cxnSp>
          <p:nvCxnSpPr>
            <p:cNvPr id="323" name="직선 연결선[R] 440">
              <a:extLst>
                <a:ext uri="{FF2B5EF4-FFF2-40B4-BE49-F238E27FC236}">
                  <a16:creationId xmlns:a16="http://schemas.microsoft.com/office/drawing/2014/main" id="{3BD45BE7-D127-48B4-952E-9C06A4C16782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49956" y="3462547"/>
              <a:ext cx="8419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직선 연결선[R] 441">
              <a:extLst>
                <a:ext uri="{FF2B5EF4-FFF2-40B4-BE49-F238E27FC236}">
                  <a16:creationId xmlns:a16="http://schemas.microsoft.com/office/drawing/2014/main" id="{F15316D7-9B3E-47F2-8DB0-EDAA4952FAC6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81527" y="3462547"/>
              <a:ext cx="8419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직선 연결선[R] 442">
              <a:extLst>
                <a:ext uri="{FF2B5EF4-FFF2-40B4-BE49-F238E27FC236}">
                  <a16:creationId xmlns:a16="http://schemas.microsoft.com/office/drawing/2014/main" id="{64FCB696-C5DF-4363-973D-80A521007F5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88279" y="3399413"/>
              <a:ext cx="0" cy="12626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직선 연결선[R] 443">
              <a:extLst>
                <a:ext uri="{FF2B5EF4-FFF2-40B4-BE49-F238E27FC236}">
                  <a16:creationId xmlns:a16="http://schemas.microsoft.com/office/drawing/2014/main" id="{0135854B-4497-4895-A5BA-2B0ADB6778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83391" y="3462547"/>
              <a:ext cx="106321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" name="직사각형 326">
            <a:extLst>
              <a:ext uri="{FF2B5EF4-FFF2-40B4-BE49-F238E27FC236}">
                <a16:creationId xmlns:a16="http://schemas.microsoft.com/office/drawing/2014/main" id="{098C7A67-2A63-49FB-B66C-C9F7C9A28890}"/>
              </a:ext>
            </a:extLst>
          </p:cNvPr>
          <p:cNvSpPr/>
          <p:nvPr/>
        </p:nvSpPr>
        <p:spPr>
          <a:xfrm>
            <a:off x="22023053" y="10512487"/>
            <a:ext cx="6427041" cy="3539649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 alt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8" name="직선 연결선 327">
            <a:extLst>
              <a:ext uri="{FF2B5EF4-FFF2-40B4-BE49-F238E27FC236}">
                <a16:creationId xmlns:a16="http://schemas.microsoft.com/office/drawing/2014/main" id="{F9BBA744-CC3E-49DE-A351-44AFE3EE23EA}"/>
              </a:ext>
            </a:extLst>
          </p:cNvPr>
          <p:cNvCxnSpPr>
            <a:cxnSpLocks/>
          </p:cNvCxnSpPr>
          <p:nvPr/>
        </p:nvCxnSpPr>
        <p:spPr>
          <a:xfrm>
            <a:off x="27433308" y="12828742"/>
            <a:ext cx="1034723" cy="0"/>
          </a:xfrm>
          <a:prstGeom prst="line">
            <a:avLst/>
          </a:prstGeom>
          <a:ln w="38100" cap="rnd">
            <a:solidFill>
              <a:schemeClr val="tx1"/>
            </a:solidFill>
            <a:round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9" name="직사각형 328">
            <a:extLst>
              <a:ext uri="{FF2B5EF4-FFF2-40B4-BE49-F238E27FC236}">
                <a16:creationId xmlns:a16="http://schemas.microsoft.com/office/drawing/2014/main" id="{417C2972-9FAC-49CF-B2AE-AE4C5BB17F7F}"/>
              </a:ext>
            </a:extLst>
          </p:cNvPr>
          <p:cNvSpPr/>
          <p:nvPr/>
        </p:nvSpPr>
        <p:spPr>
          <a:xfrm>
            <a:off x="23857871" y="12103363"/>
            <a:ext cx="3851384" cy="1752103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 alt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0" name="직사각형 329">
            <a:extLst>
              <a:ext uri="{FF2B5EF4-FFF2-40B4-BE49-F238E27FC236}">
                <a16:creationId xmlns:a16="http://schemas.microsoft.com/office/drawing/2014/main" id="{BE43DD3E-245A-42AC-9ECA-A25F9615418B}"/>
              </a:ext>
            </a:extLst>
          </p:cNvPr>
          <p:cNvSpPr/>
          <p:nvPr/>
        </p:nvSpPr>
        <p:spPr>
          <a:xfrm>
            <a:off x="23713433" y="11948802"/>
            <a:ext cx="3805961" cy="1809595"/>
          </a:xfrm>
          <a:prstGeom prst="rect">
            <a:avLst/>
          </a:prstGeom>
          <a:solidFill>
            <a:schemeClr val="bg1"/>
          </a:solidFill>
          <a:ln w="38100" cap="rnd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ore-KR" alt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1" name="직선 연결선[R] 446">
            <a:extLst>
              <a:ext uri="{FF2B5EF4-FFF2-40B4-BE49-F238E27FC236}">
                <a16:creationId xmlns:a16="http://schemas.microsoft.com/office/drawing/2014/main" id="{C3FF1AE7-2394-409B-8089-BE313E78DDE6}"/>
              </a:ext>
            </a:extLst>
          </p:cNvPr>
          <p:cNvCxnSpPr>
            <a:cxnSpLocks/>
          </p:cNvCxnSpPr>
          <p:nvPr/>
        </p:nvCxnSpPr>
        <p:spPr>
          <a:xfrm flipH="1" flipV="1">
            <a:off x="21310775" y="12269253"/>
            <a:ext cx="2888145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25AD5949-4B84-4A0A-9C72-5A2594C06F64}"/>
              </a:ext>
            </a:extLst>
          </p:cNvPr>
          <p:cNvSpPr txBox="1"/>
          <p:nvPr/>
        </p:nvSpPr>
        <p:spPr>
          <a:xfrm>
            <a:off x="27833056" y="12126516"/>
            <a:ext cx="510108" cy="354104"/>
          </a:xfrm>
          <a:prstGeom prst="rect">
            <a:avLst/>
          </a:prstGeom>
          <a:noFill/>
          <a:ln w="38100"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b="1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ko-KR" sz="1600" b="1" baseline="-25000" err="1">
                <a:latin typeface="Arial" panose="020B0604020202020204" pitchFamily="34" charset="0"/>
                <a:cs typeface="Arial" panose="020B0604020202020204" pitchFamily="34" charset="0"/>
              </a:rPr>
              <a:t>out,I</a:t>
            </a:r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3" name="직사각형 332">
            <a:extLst>
              <a:ext uri="{FF2B5EF4-FFF2-40B4-BE49-F238E27FC236}">
                <a16:creationId xmlns:a16="http://schemas.microsoft.com/office/drawing/2014/main" id="{A0BD7CFB-F103-47A9-90E1-FA9D6EE7DFD7}"/>
              </a:ext>
            </a:extLst>
          </p:cNvPr>
          <p:cNvSpPr/>
          <p:nvPr/>
        </p:nvSpPr>
        <p:spPr>
          <a:xfrm>
            <a:off x="22956141" y="13048457"/>
            <a:ext cx="655751" cy="307777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CNT,R</a:t>
            </a:r>
            <a:endParaRPr lang="en-US" sz="1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4" name="직사각형 333">
            <a:extLst>
              <a:ext uri="{FF2B5EF4-FFF2-40B4-BE49-F238E27FC236}">
                <a16:creationId xmlns:a16="http://schemas.microsoft.com/office/drawing/2014/main" id="{890FC4DC-9411-4971-81EF-D2B3B25C1B33}"/>
              </a:ext>
            </a:extLst>
          </p:cNvPr>
          <p:cNvSpPr/>
          <p:nvPr/>
        </p:nvSpPr>
        <p:spPr>
          <a:xfrm>
            <a:off x="22956141" y="13328206"/>
            <a:ext cx="655751" cy="307777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b="1" baseline="-25000" err="1">
                <a:latin typeface="Arial" panose="020B0604020202020204" pitchFamily="34" charset="0"/>
                <a:cs typeface="Arial" panose="020B0604020202020204" pitchFamily="34" charset="0"/>
              </a:rPr>
              <a:t>CNT,C</a:t>
            </a:r>
            <a:endParaRPr lang="en-US" sz="14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5EE8E95F-6008-4E2C-815C-6DC8047B36DE}"/>
              </a:ext>
            </a:extLst>
          </p:cNvPr>
          <p:cNvSpPr txBox="1"/>
          <p:nvPr/>
        </p:nvSpPr>
        <p:spPr>
          <a:xfrm>
            <a:off x="27836815" y="12505779"/>
            <a:ext cx="510108" cy="354104"/>
          </a:xfrm>
          <a:prstGeom prst="rect">
            <a:avLst/>
          </a:prstGeom>
          <a:noFill/>
          <a:ln w="38100">
            <a:noFill/>
          </a:ln>
        </p:spPr>
        <p:txBody>
          <a:bodyPr wrap="none" lIns="0" tIns="0" rIns="0" bIns="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ko-KR" sz="1600" b="1" err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ko-KR" sz="1600" b="1" baseline="-25000" err="1">
                <a:latin typeface="Arial" panose="020B0604020202020204" pitchFamily="34" charset="0"/>
                <a:cs typeface="Arial" panose="020B0604020202020204" pitchFamily="34" charset="0"/>
              </a:rPr>
              <a:t>out,Q</a:t>
            </a:r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6" name="직선 연결선 54">
            <a:extLst>
              <a:ext uri="{FF2B5EF4-FFF2-40B4-BE49-F238E27FC236}">
                <a16:creationId xmlns:a16="http://schemas.microsoft.com/office/drawing/2014/main" id="{9DC479CA-E00B-4DF8-A264-0806031C4FDF}"/>
              </a:ext>
            </a:extLst>
          </p:cNvPr>
          <p:cNvCxnSpPr>
            <a:cxnSpLocks/>
          </p:cNvCxnSpPr>
          <p:nvPr/>
        </p:nvCxnSpPr>
        <p:spPr>
          <a:xfrm flipV="1">
            <a:off x="27235810" y="12375855"/>
            <a:ext cx="90870" cy="18232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" name="TextBox 336">
            <a:extLst>
              <a:ext uri="{FF2B5EF4-FFF2-40B4-BE49-F238E27FC236}">
                <a16:creationId xmlns:a16="http://schemas.microsoft.com/office/drawing/2014/main" id="{A2303CB3-50FA-4691-8161-B003AC2316A4}"/>
              </a:ext>
            </a:extLst>
          </p:cNvPr>
          <p:cNvSpPr txBox="1"/>
          <p:nvPr/>
        </p:nvSpPr>
        <p:spPr>
          <a:xfrm flipH="1">
            <a:off x="27131558" y="12123209"/>
            <a:ext cx="549788" cy="30777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b="1" err="1">
                <a:latin typeface="Arial" panose="020B0604020202020204" pitchFamily="34" charset="0"/>
                <a:cs typeface="Arial" panose="020B0604020202020204" pitchFamily="34" charset="0"/>
              </a:rPr>
              <a:t>5b</a:t>
            </a:r>
            <a:endParaRPr lang="ko-KR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타원 337">
            <a:extLst>
              <a:ext uri="{FF2B5EF4-FFF2-40B4-BE49-F238E27FC236}">
                <a16:creationId xmlns:a16="http://schemas.microsoft.com/office/drawing/2014/main" id="{A731631A-BCC5-402B-8E43-EB6D2C85BD7F}"/>
              </a:ext>
            </a:extLst>
          </p:cNvPr>
          <p:cNvSpPr/>
          <p:nvPr/>
        </p:nvSpPr>
        <p:spPr>
          <a:xfrm rot="5400000">
            <a:off x="25916619" y="12322222"/>
            <a:ext cx="64236" cy="69331"/>
          </a:xfrm>
          <a:prstGeom prst="ellipse">
            <a:avLst/>
          </a:prstGeom>
          <a:solidFill>
            <a:schemeClr val="tx1"/>
          </a:soli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9985A5FD-2CA0-48DB-A771-D290C7F7A156}"/>
              </a:ext>
            </a:extLst>
          </p:cNvPr>
          <p:cNvSpPr txBox="1"/>
          <p:nvPr/>
        </p:nvSpPr>
        <p:spPr>
          <a:xfrm flipH="1">
            <a:off x="26669850" y="13345566"/>
            <a:ext cx="95436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I-CH</a:t>
            </a:r>
          </a:p>
        </p:txBody>
      </p:sp>
      <p:sp>
        <p:nvSpPr>
          <p:cNvPr id="340" name="자유형 9">
            <a:extLst>
              <a:ext uri="{FF2B5EF4-FFF2-40B4-BE49-F238E27FC236}">
                <a16:creationId xmlns:a16="http://schemas.microsoft.com/office/drawing/2014/main" id="{86A8A652-90A2-4A17-881F-7092A12A17F1}"/>
              </a:ext>
            </a:extLst>
          </p:cNvPr>
          <p:cNvSpPr/>
          <p:nvPr/>
        </p:nvSpPr>
        <p:spPr>
          <a:xfrm flipH="1">
            <a:off x="27759807" y="13483942"/>
            <a:ext cx="269376" cy="198328"/>
          </a:xfrm>
          <a:custGeom>
            <a:avLst/>
            <a:gdLst>
              <a:gd name="connsiteX0" fmla="*/ 437 w 177858"/>
              <a:gd name="connsiteY0" fmla="*/ 225188 h 225188"/>
              <a:gd name="connsiteX1" fmla="*/ 27733 w 177858"/>
              <a:gd name="connsiteY1" fmla="*/ 116006 h 225188"/>
              <a:gd name="connsiteX2" fmla="*/ 177858 w 177858"/>
              <a:gd name="connsiteY2" fmla="*/ 0 h 22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58" h="225188">
                <a:moveTo>
                  <a:pt x="437" y="225188"/>
                </a:moveTo>
                <a:cubicBezTo>
                  <a:pt x="-700" y="189362"/>
                  <a:pt x="-1837" y="153537"/>
                  <a:pt x="27733" y="116006"/>
                </a:cubicBezTo>
                <a:cubicBezTo>
                  <a:pt x="57303" y="78475"/>
                  <a:pt x="117580" y="39237"/>
                  <a:pt x="177858" y="0"/>
                </a:cubicBezTo>
              </a:path>
            </a:pathLst>
          </a:custGeom>
          <a:noFill/>
          <a:ln w="38100" cap="rnd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CAA0FBBE-B4DF-4DC4-B78A-4C3B4CA1288F}"/>
              </a:ext>
            </a:extLst>
          </p:cNvPr>
          <p:cNvSpPr txBox="1"/>
          <p:nvPr/>
        </p:nvSpPr>
        <p:spPr>
          <a:xfrm flipH="1">
            <a:off x="27708150" y="13643076"/>
            <a:ext cx="924881" cy="36933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800" b="1">
                <a:latin typeface="Arial" panose="020B0604020202020204" pitchFamily="34" charset="0"/>
                <a:cs typeface="Arial" panose="020B0604020202020204" pitchFamily="34" charset="0"/>
              </a:rPr>
              <a:t>Q-CH</a:t>
            </a:r>
          </a:p>
        </p:txBody>
      </p: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81D18F02-4E93-42ED-B4F3-9F91551F04D7}"/>
              </a:ext>
            </a:extLst>
          </p:cNvPr>
          <p:cNvGrpSpPr/>
          <p:nvPr/>
        </p:nvGrpSpPr>
        <p:grpSpPr>
          <a:xfrm>
            <a:off x="24382806" y="12352490"/>
            <a:ext cx="2696664" cy="283975"/>
            <a:chOff x="4796489" y="3068807"/>
            <a:chExt cx="2615283" cy="202120"/>
          </a:xfrm>
        </p:grpSpPr>
        <p:cxnSp>
          <p:nvCxnSpPr>
            <p:cNvPr id="343" name="직선 연결선 342">
              <a:extLst>
                <a:ext uri="{FF2B5EF4-FFF2-40B4-BE49-F238E27FC236}">
                  <a16:creationId xmlns:a16="http://schemas.microsoft.com/office/drawing/2014/main" id="{0BD127AB-CC7D-4854-B27C-17755B44EAD1}"/>
                </a:ext>
              </a:extLst>
            </p:cNvPr>
            <p:cNvCxnSpPr>
              <a:cxnSpLocks/>
            </p:cNvCxnSpPr>
            <p:nvPr/>
          </p:nvCxnSpPr>
          <p:spPr>
            <a:xfrm>
              <a:off x="4796489" y="3270927"/>
              <a:ext cx="2615283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343">
              <a:extLst>
                <a:ext uri="{FF2B5EF4-FFF2-40B4-BE49-F238E27FC236}">
                  <a16:creationId xmlns:a16="http://schemas.microsoft.com/office/drawing/2014/main" id="{0737979D-79C6-43EA-9A39-35433C8C462D}"/>
                </a:ext>
              </a:extLst>
            </p:cNvPr>
            <p:cNvCxnSpPr>
              <a:cxnSpLocks/>
            </p:cNvCxnSpPr>
            <p:nvPr/>
          </p:nvCxnSpPr>
          <p:spPr>
            <a:xfrm>
              <a:off x="4796489" y="3068807"/>
              <a:ext cx="2606484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5" name="직선 연결선[R] 446">
            <a:extLst>
              <a:ext uri="{FF2B5EF4-FFF2-40B4-BE49-F238E27FC236}">
                <a16:creationId xmlns:a16="http://schemas.microsoft.com/office/drawing/2014/main" id="{CB5AD0AE-594C-4E2C-BC46-C5334768E359}"/>
              </a:ext>
            </a:extLst>
          </p:cNvPr>
          <p:cNvCxnSpPr>
            <a:cxnSpLocks/>
          </p:cNvCxnSpPr>
          <p:nvPr/>
        </p:nvCxnSpPr>
        <p:spPr>
          <a:xfrm flipH="1" flipV="1">
            <a:off x="22571514" y="12419647"/>
            <a:ext cx="1829380" cy="2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직선 연결선[R] 446">
            <a:extLst>
              <a:ext uri="{FF2B5EF4-FFF2-40B4-BE49-F238E27FC236}">
                <a16:creationId xmlns:a16="http://schemas.microsoft.com/office/drawing/2014/main" id="{BD05474E-8CC4-4829-BA3E-1A23C86C03E4}"/>
              </a:ext>
            </a:extLst>
          </p:cNvPr>
          <p:cNvCxnSpPr>
            <a:cxnSpLocks/>
          </p:cNvCxnSpPr>
          <p:nvPr/>
        </p:nvCxnSpPr>
        <p:spPr>
          <a:xfrm flipH="1">
            <a:off x="22578079" y="12569309"/>
            <a:ext cx="162353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직선 연결선[R] 446">
            <a:extLst>
              <a:ext uri="{FF2B5EF4-FFF2-40B4-BE49-F238E27FC236}">
                <a16:creationId xmlns:a16="http://schemas.microsoft.com/office/drawing/2014/main" id="{3B6D4159-BBE9-4990-902A-75BB91607FED}"/>
              </a:ext>
            </a:extLst>
          </p:cNvPr>
          <p:cNvCxnSpPr>
            <a:cxnSpLocks/>
          </p:cNvCxnSpPr>
          <p:nvPr/>
        </p:nvCxnSpPr>
        <p:spPr>
          <a:xfrm flipH="1" flipV="1">
            <a:off x="22739608" y="12718968"/>
            <a:ext cx="1663988" cy="2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" name="그룹 347">
            <a:extLst>
              <a:ext uri="{FF2B5EF4-FFF2-40B4-BE49-F238E27FC236}">
                <a16:creationId xmlns:a16="http://schemas.microsoft.com/office/drawing/2014/main" id="{613F5A48-5949-49F7-8A12-834E8575F195}"/>
              </a:ext>
            </a:extLst>
          </p:cNvPr>
          <p:cNvGrpSpPr/>
          <p:nvPr/>
        </p:nvGrpSpPr>
        <p:grpSpPr>
          <a:xfrm>
            <a:off x="23676864" y="12235572"/>
            <a:ext cx="76995" cy="517814"/>
            <a:chOff x="4330954" y="2991461"/>
            <a:chExt cx="50774" cy="368556"/>
          </a:xfrm>
        </p:grpSpPr>
        <p:sp>
          <p:nvSpPr>
            <p:cNvPr id="349" name="직사각형 348">
              <a:extLst>
                <a:ext uri="{FF2B5EF4-FFF2-40B4-BE49-F238E27FC236}">
                  <a16:creationId xmlns:a16="http://schemas.microsoft.com/office/drawing/2014/main" id="{04C09A7C-A8AC-4650-9F81-A6B98C4CC17A}"/>
                </a:ext>
              </a:extLst>
            </p:cNvPr>
            <p:cNvSpPr/>
            <p:nvPr/>
          </p:nvSpPr>
          <p:spPr>
            <a:xfrm flipV="1">
              <a:off x="4330954" y="2991461"/>
              <a:ext cx="48993" cy="48993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직사각형 349">
              <a:extLst>
                <a:ext uri="{FF2B5EF4-FFF2-40B4-BE49-F238E27FC236}">
                  <a16:creationId xmlns:a16="http://schemas.microsoft.com/office/drawing/2014/main" id="{4FB09F8C-D696-4ECC-9DA4-AC138E341294}"/>
                </a:ext>
              </a:extLst>
            </p:cNvPr>
            <p:cNvSpPr/>
            <p:nvPr/>
          </p:nvSpPr>
          <p:spPr>
            <a:xfrm flipV="1">
              <a:off x="4330954" y="3097982"/>
              <a:ext cx="48993" cy="48993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직사각형 350">
              <a:extLst>
                <a:ext uri="{FF2B5EF4-FFF2-40B4-BE49-F238E27FC236}">
                  <a16:creationId xmlns:a16="http://schemas.microsoft.com/office/drawing/2014/main" id="{951BEF8F-C86D-407B-A69F-9A00B09A547A}"/>
                </a:ext>
              </a:extLst>
            </p:cNvPr>
            <p:cNvSpPr/>
            <p:nvPr/>
          </p:nvSpPr>
          <p:spPr>
            <a:xfrm flipV="1">
              <a:off x="4332735" y="3204503"/>
              <a:ext cx="48993" cy="48993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직사각형 351">
              <a:extLst>
                <a:ext uri="{FF2B5EF4-FFF2-40B4-BE49-F238E27FC236}">
                  <a16:creationId xmlns:a16="http://schemas.microsoft.com/office/drawing/2014/main" id="{408BEC47-4816-4E09-8460-968AA76AD60D}"/>
                </a:ext>
              </a:extLst>
            </p:cNvPr>
            <p:cNvSpPr/>
            <p:nvPr/>
          </p:nvSpPr>
          <p:spPr>
            <a:xfrm flipV="1">
              <a:off x="4332735" y="3311024"/>
              <a:ext cx="48993" cy="48993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3" name="그룹 352">
            <a:extLst>
              <a:ext uri="{FF2B5EF4-FFF2-40B4-BE49-F238E27FC236}">
                <a16:creationId xmlns:a16="http://schemas.microsoft.com/office/drawing/2014/main" id="{83A371A9-19EE-48E2-802F-4E64DFC14D67}"/>
              </a:ext>
            </a:extLst>
          </p:cNvPr>
          <p:cNvGrpSpPr/>
          <p:nvPr/>
        </p:nvGrpSpPr>
        <p:grpSpPr>
          <a:xfrm>
            <a:off x="24106045" y="12035791"/>
            <a:ext cx="828761" cy="917375"/>
            <a:chOff x="4613980" y="2832060"/>
            <a:chExt cx="546530" cy="652944"/>
          </a:xfrm>
        </p:grpSpPr>
        <p:sp>
          <p:nvSpPr>
            <p:cNvPr id="354" name="삼각형 78">
              <a:extLst>
                <a:ext uri="{FF2B5EF4-FFF2-40B4-BE49-F238E27FC236}">
                  <a16:creationId xmlns:a16="http://schemas.microsoft.com/office/drawing/2014/main" id="{6B099FB3-8BE0-439C-9D8F-8FBCC431B216}"/>
                </a:ext>
              </a:extLst>
            </p:cNvPr>
            <p:cNvSpPr/>
            <p:nvPr/>
          </p:nvSpPr>
          <p:spPr>
            <a:xfrm rot="5400000">
              <a:off x="4592350" y="2916843"/>
              <a:ext cx="652944" cy="483377"/>
            </a:xfrm>
            <a:prstGeom prst="triangl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5" name="그룹 354">
              <a:extLst>
                <a:ext uri="{FF2B5EF4-FFF2-40B4-BE49-F238E27FC236}">
                  <a16:creationId xmlns:a16="http://schemas.microsoft.com/office/drawing/2014/main" id="{32490AF0-D017-4EA4-8562-3C4BEE4D8FC4}"/>
                </a:ext>
              </a:extLst>
            </p:cNvPr>
            <p:cNvGrpSpPr/>
            <p:nvPr/>
          </p:nvGrpSpPr>
          <p:grpSpPr>
            <a:xfrm>
              <a:off x="4923606" y="2907328"/>
              <a:ext cx="134710" cy="502407"/>
              <a:chOff x="2078806" y="-1391022"/>
              <a:chExt cx="134710" cy="372454"/>
            </a:xfrm>
          </p:grpSpPr>
          <p:sp>
            <p:nvSpPr>
              <p:cNvPr id="360" name="직사각형 359">
                <a:extLst>
                  <a:ext uri="{FF2B5EF4-FFF2-40B4-BE49-F238E27FC236}">
                    <a16:creationId xmlns:a16="http://schemas.microsoft.com/office/drawing/2014/main" id="{68E69A1D-55D3-49E5-A85F-A13325ADB3D6}"/>
                  </a:ext>
                </a:extLst>
              </p:cNvPr>
              <p:cNvSpPr/>
              <p:nvPr/>
            </p:nvSpPr>
            <p:spPr>
              <a:xfrm>
                <a:off x="2078806" y="-1391022"/>
                <a:ext cx="134710" cy="372454"/>
              </a:xfrm>
              <a:prstGeom prst="rect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1" name="직선 연결선[R] 446">
                <a:extLst>
                  <a:ext uri="{FF2B5EF4-FFF2-40B4-BE49-F238E27FC236}">
                    <a16:creationId xmlns:a16="http://schemas.microsoft.com/office/drawing/2014/main" id="{C7CAF6E2-80C4-4F09-A455-3E3EDEC4DB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0020" y="-1359007"/>
                <a:ext cx="70481" cy="30809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직선 연결선[R] 446">
                <a:extLst>
                  <a:ext uri="{FF2B5EF4-FFF2-40B4-BE49-F238E27FC236}">
                    <a16:creationId xmlns:a16="http://schemas.microsoft.com/office/drawing/2014/main" id="{A5D78588-DD0B-40DC-A343-661F0335EE0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12408" y="-1359007"/>
                <a:ext cx="70481" cy="30809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6" name="그룹 355">
              <a:extLst>
                <a:ext uri="{FF2B5EF4-FFF2-40B4-BE49-F238E27FC236}">
                  <a16:creationId xmlns:a16="http://schemas.microsoft.com/office/drawing/2014/main" id="{00962079-6DDF-4C92-B013-9481DD61D8C9}"/>
                </a:ext>
              </a:extLst>
            </p:cNvPr>
            <p:cNvGrpSpPr/>
            <p:nvPr/>
          </p:nvGrpSpPr>
          <p:grpSpPr>
            <a:xfrm>
              <a:off x="4613980" y="2907328"/>
              <a:ext cx="134710" cy="502407"/>
              <a:chOff x="1769180" y="-1391022"/>
              <a:chExt cx="134710" cy="372454"/>
            </a:xfrm>
          </p:grpSpPr>
          <p:sp>
            <p:nvSpPr>
              <p:cNvPr id="357" name="직사각형 356">
                <a:extLst>
                  <a:ext uri="{FF2B5EF4-FFF2-40B4-BE49-F238E27FC236}">
                    <a16:creationId xmlns:a16="http://schemas.microsoft.com/office/drawing/2014/main" id="{5CDE5783-00A2-4710-AC94-88A79D654EEE}"/>
                  </a:ext>
                </a:extLst>
              </p:cNvPr>
              <p:cNvSpPr/>
              <p:nvPr/>
            </p:nvSpPr>
            <p:spPr>
              <a:xfrm>
                <a:off x="1769180" y="-1391022"/>
                <a:ext cx="134710" cy="372454"/>
              </a:xfrm>
              <a:prstGeom prst="rect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8" name="직선 연결선[R] 446">
                <a:extLst>
                  <a:ext uri="{FF2B5EF4-FFF2-40B4-BE49-F238E27FC236}">
                    <a16:creationId xmlns:a16="http://schemas.microsoft.com/office/drawing/2014/main" id="{B782EC97-37C3-48B2-943F-673AA1D605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00394" y="-1359007"/>
                <a:ext cx="70481" cy="30809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직선 연결선[R] 446">
                <a:extLst>
                  <a:ext uri="{FF2B5EF4-FFF2-40B4-BE49-F238E27FC236}">
                    <a16:creationId xmlns:a16="http://schemas.microsoft.com/office/drawing/2014/main" id="{D679C877-81D5-4533-AEF3-048C77250D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802782" y="-1359007"/>
                <a:ext cx="70481" cy="30809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3" name="그룹 362">
            <a:extLst>
              <a:ext uri="{FF2B5EF4-FFF2-40B4-BE49-F238E27FC236}">
                <a16:creationId xmlns:a16="http://schemas.microsoft.com/office/drawing/2014/main" id="{6BAA472D-D4C9-4ADF-B596-F995EC448E50}"/>
              </a:ext>
            </a:extLst>
          </p:cNvPr>
          <p:cNvGrpSpPr/>
          <p:nvPr/>
        </p:nvGrpSpPr>
        <p:grpSpPr>
          <a:xfrm>
            <a:off x="25127474" y="12226683"/>
            <a:ext cx="590838" cy="535591"/>
            <a:chOff x="5287565" y="2934435"/>
            <a:chExt cx="389631" cy="381209"/>
          </a:xfrm>
        </p:grpSpPr>
        <p:sp>
          <p:nvSpPr>
            <p:cNvPr id="364" name="직사각형 363">
              <a:extLst>
                <a:ext uri="{FF2B5EF4-FFF2-40B4-BE49-F238E27FC236}">
                  <a16:creationId xmlns:a16="http://schemas.microsoft.com/office/drawing/2014/main" id="{41101209-191B-4BF6-8340-A196B6312FC1}"/>
                </a:ext>
              </a:extLst>
            </p:cNvPr>
            <p:cNvSpPr/>
            <p:nvPr/>
          </p:nvSpPr>
          <p:spPr>
            <a:xfrm>
              <a:off x="5287565" y="2934435"/>
              <a:ext cx="389631" cy="381209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65" name="그룹 364">
              <a:extLst>
                <a:ext uri="{FF2B5EF4-FFF2-40B4-BE49-F238E27FC236}">
                  <a16:creationId xmlns:a16="http://schemas.microsoft.com/office/drawing/2014/main" id="{8DEC62AD-9360-44AB-86CC-5C82BBD1FFBD}"/>
                </a:ext>
              </a:extLst>
            </p:cNvPr>
            <p:cNvGrpSpPr/>
            <p:nvPr/>
          </p:nvGrpSpPr>
          <p:grpSpPr>
            <a:xfrm flipH="1">
              <a:off x="5346077" y="3019662"/>
              <a:ext cx="279409" cy="246910"/>
              <a:chOff x="2191286" y="403860"/>
              <a:chExt cx="279409" cy="246910"/>
            </a:xfrm>
          </p:grpSpPr>
          <p:cxnSp>
            <p:nvCxnSpPr>
              <p:cNvPr id="366" name="직선 연결선[R] 446">
                <a:extLst>
                  <a:ext uri="{FF2B5EF4-FFF2-40B4-BE49-F238E27FC236}">
                    <a16:creationId xmlns:a16="http://schemas.microsoft.com/office/drawing/2014/main" id="{E5B0BBFF-75E4-45A8-95BC-9941F185BC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09220" y="403860"/>
                <a:ext cx="161475" cy="0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직선 연결선[R] 446">
                <a:extLst>
                  <a:ext uri="{FF2B5EF4-FFF2-40B4-BE49-F238E27FC236}">
                    <a16:creationId xmlns:a16="http://schemas.microsoft.com/office/drawing/2014/main" id="{BF0A45B8-9F51-4C2F-9B90-CF7B1885A4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91286" y="404287"/>
                <a:ext cx="112036" cy="246483"/>
              </a:xfrm>
              <a:prstGeom prst="line">
                <a:avLst/>
              </a:prstGeom>
              <a:solidFill>
                <a:schemeClr val="bg1"/>
              </a:solidFill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8" name="직선 연결선[R] 539">
            <a:extLst>
              <a:ext uri="{FF2B5EF4-FFF2-40B4-BE49-F238E27FC236}">
                <a16:creationId xmlns:a16="http://schemas.microsoft.com/office/drawing/2014/main" id="{0BA3154E-EF86-4F74-BE9E-FC9EC5592D9D}"/>
              </a:ext>
            </a:extLst>
          </p:cNvPr>
          <p:cNvCxnSpPr>
            <a:cxnSpLocks/>
          </p:cNvCxnSpPr>
          <p:nvPr/>
        </p:nvCxnSpPr>
        <p:spPr>
          <a:xfrm>
            <a:off x="26143851" y="12633024"/>
            <a:ext cx="0" cy="816619"/>
          </a:xfrm>
          <a:prstGeom prst="line">
            <a:avLst/>
          </a:prstGeom>
          <a:solidFill>
            <a:schemeClr val="tx1"/>
          </a:solidFill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타원 368">
            <a:extLst>
              <a:ext uri="{FF2B5EF4-FFF2-40B4-BE49-F238E27FC236}">
                <a16:creationId xmlns:a16="http://schemas.microsoft.com/office/drawing/2014/main" id="{34DDC334-DAD5-404B-802A-066A6C58141C}"/>
              </a:ext>
            </a:extLst>
          </p:cNvPr>
          <p:cNvSpPr/>
          <p:nvPr/>
        </p:nvSpPr>
        <p:spPr>
          <a:xfrm rot="5400000">
            <a:off x="26111734" y="12598060"/>
            <a:ext cx="64236" cy="69331"/>
          </a:xfrm>
          <a:prstGeom prst="ellipse">
            <a:avLst/>
          </a:prstGeom>
          <a:solidFill>
            <a:schemeClr val="tx1"/>
          </a:soli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0" name="직선 연결선 369">
            <a:extLst>
              <a:ext uri="{FF2B5EF4-FFF2-40B4-BE49-F238E27FC236}">
                <a16:creationId xmlns:a16="http://schemas.microsoft.com/office/drawing/2014/main" id="{2302D2F1-F13D-4AE8-A829-E2827E80D2EA}"/>
              </a:ext>
            </a:extLst>
          </p:cNvPr>
          <p:cNvCxnSpPr>
            <a:cxnSpLocks/>
          </p:cNvCxnSpPr>
          <p:nvPr/>
        </p:nvCxnSpPr>
        <p:spPr>
          <a:xfrm rot="5400000">
            <a:off x="25491651" y="12814120"/>
            <a:ext cx="913866" cy="0"/>
          </a:xfrm>
          <a:prstGeom prst="line">
            <a:avLst/>
          </a:prstGeom>
          <a:ln w="38100" cap="rnd">
            <a:solidFill>
              <a:schemeClr val="tx1"/>
            </a:solidFill>
            <a:round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그룹 370">
            <a:extLst>
              <a:ext uri="{FF2B5EF4-FFF2-40B4-BE49-F238E27FC236}">
                <a16:creationId xmlns:a16="http://schemas.microsoft.com/office/drawing/2014/main" id="{B8FA4CFF-982D-45BE-8EB8-1DB102B5A4E8}"/>
              </a:ext>
            </a:extLst>
          </p:cNvPr>
          <p:cNvGrpSpPr/>
          <p:nvPr/>
        </p:nvGrpSpPr>
        <p:grpSpPr>
          <a:xfrm rot="16200000" flipV="1">
            <a:off x="25504279" y="12810070"/>
            <a:ext cx="176458" cy="1102688"/>
            <a:chOff x="5910004" y="3274731"/>
            <a:chExt cx="125595" cy="727172"/>
          </a:xfrm>
        </p:grpSpPr>
        <p:cxnSp>
          <p:nvCxnSpPr>
            <p:cNvPr id="372" name="직선 연결선[R] 539">
              <a:extLst>
                <a:ext uri="{FF2B5EF4-FFF2-40B4-BE49-F238E27FC236}">
                  <a16:creationId xmlns:a16="http://schemas.microsoft.com/office/drawing/2014/main" id="{6A9F90A9-5291-4800-AF66-C2AFFD9C09D6}"/>
                </a:ext>
              </a:extLst>
            </p:cNvPr>
            <p:cNvCxnSpPr>
              <a:cxnSpLocks/>
            </p:cNvCxnSpPr>
            <p:nvPr/>
          </p:nvCxnSpPr>
          <p:spPr>
            <a:xfrm>
              <a:off x="6035599" y="3409542"/>
              <a:ext cx="0" cy="592361"/>
            </a:xfrm>
            <a:prstGeom prst="line">
              <a:avLst/>
            </a:prstGeom>
            <a:solidFill>
              <a:schemeClr val="tx1"/>
            </a:solidFill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직선 연결선 372">
              <a:extLst>
                <a:ext uri="{FF2B5EF4-FFF2-40B4-BE49-F238E27FC236}">
                  <a16:creationId xmlns:a16="http://schemas.microsoft.com/office/drawing/2014/main" id="{54B52734-F781-4DE7-9132-38AE1F5417C4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5615539" y="3569196"/>
              <a:ext cx="588930" cy="0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4" name="직사각형 373">
            <a:extLst>
              <a:ext uri="{FF2B5EF4-FFF2-40B4-BE49-F238E27FC236}">
                <a16:creationId xmlns:a16="http://schemas.microsoft.com/office/drawing/2014/main" id="{E84A1718-A960-4D31-AB39-92F051FF4601}"/>
              </a:ext>
            </a:extLst>
          </p:cNvPr>
          <p:cNvSpPr/>
          <p:nvPr/>
        </p:nvSpPr>
        <p:spPr>
          <a:xfrm>
            <a:off x="24151655" y="13050442"/>
            <a:ext cx="1658083" cy="605572"/>
          </a:xfrm>
          <a:prstGeom prst="rect">
            <a:avLst/>
          </a:prstGeom>
          <a:solidFill>
            <a:schemeClr val="bg1"/>
          </a:soli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88390CFF-CB99-4FB2-9748-3177169FC637}"/>
              </a:ext>
            </a:extLst>
          </p:cNvPr>
          <p:cNvSpPr txBox="1"/>
          <p:nvPr/>
        </p:nvSpPr>
        <p:spPr>
          <a:xfrm flipH="1">
            <a:off x="24140610" y="13028298"/>
            <a:ext cx="168032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Impedance</a:t>
            </a:r>
            <a:b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1600" b="1">
                <a:latin typeface="Arial" panose="020B0604020202020204" pitchFamily="34" charset="0"/>
                <a:cs typeface="Arial" panose="020B0604020202020204" pitchFamily="34" charset="0"/>
              </a:rPr>
              <a:t>Tuner</a:t>
            </a:r>
            <a:endParaRPr lang="ko-KR" alt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6" name="직선 연결선[R] 477">
            <a:extLst>
              <a:ext uri="{FF2B5EF4-FFF2-40B4-BE49-F238E27FC236}">
                <a16:creationId xmlns:a16="http://schemas.microsoft.com/office/drawing/2014/main" id="{0A822F5B-6286-42C4-B736-1C8A141C673D}"/>
              </a:ext>
            </a:extLst>
          </p:cNvPr>
          <p:cNvCxnSpPr>
            <a:cxnSpLocks/>
          </p:cNvCxnSpPr>
          <p:nvPr/>
        </p:nvCxnSpPr>
        <p:spPr>
          <a:xfrm flipH="1">
            <a:off x="22975045" y="13617233"/>
            <a:ext cx="738387" cy="0"/>
          </a:xfrm>
          <a:prstGeom prst="line">
            <a:avLst/>
          </a:prstGeom>
          <a:ln w="38100" cap="rnd">
            <a:solidFill>
              <a:schemeClr val="tx1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직선 연결선[R] 477">
            <a:extLst>
              <a:ext uri="{FF2B5EF4-FFF2-40B4-BE49-F238E27FC236}">
                <a16:creationId xmlns:a16="http://schemas.microsoft.com/office/drawing/2014/main" id="{F0B1EECB-FADE-4337-9E44-588929ED7954}"/>
              </a:ext>
            </a:extLst>
          </p:cNvPr>
          <p:cNvCxnSpPr>
            <a:cxnSpLocks/>
          </p:cNvCxnSpPr>
          <p:nvPr/>
        </p:nvCxnSpPr>
        <p:spPr>
          <a:xfrm flipH="1">
            <a:off x="22975043" y="13336990"/>
            <a:ext cx="1173089" cy="0"/>
          </a:xfrm>
          <a:prstGeom prst="line">
            <a:avLst/>
          </a:prstGeom>
          <a:ln w="38100" cap="rnd">
            <a:solidFill>
              <a:schemeClr val="tx1"/>
            </a:solidFill>
            <a:headEnd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" name="직사각형 377">
            <a:extLst>
              <a:ext uri="{FF2B5EF4-FFF2-40B4-BE49-F238E27FC236}">
                <a16:creationId xmlns:a16="http://schemas.microsoft.com/office/drawing/2014/main" id="{F284F368-A63F-44EB-BFBB-42776F0C715D}"/>
              </a:ext>
            </a:extLst>
          </p:cNvPr>
          <p:cNvSpPr/>
          <p:nvPr/>
        </p:nvSpPr>
        <p:spPr>
          <a:xfrm flipV="1">
            <a:off x="23680139" y="13302573"/>
            <a:ext cx="74293" cy="68834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4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9" name="직선 연결선[R] 446">
            <a:extLst>
              <a:ext uri="{FF2B5EF4-FFF2-40B4-BE49-F238E27FC236}">
                <a16:creationId xmlns:a16="http://schemas.microsoft.com/office/drawing/2014/main" id="{D314AA9C-DB76-4E01-8496-35FCD433FA24}"/>
              </a:ext>
            </a:extLst>
          </p:cNvPr>
          <p:cNvCxnSpPr>
            <a:cxnSpLocks/>
          </p:cNvCxnSpPr>
          <p:nvPr/>
        </p:nvCxnSpPr>
        <p:spPr>
          <a:xfrm flipV="1">
            <a:off x="22739608" y="12718968"/>
            <a:ext cx="0" cy="46837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0" name="직선 연결선[R] 446">
            <a:extLst>
              <a:ext uri="{FF2B5EF4-FFF2-40B4-BE49-F238E27FC236}">
                <a16:creationId xmlns:a16="http://schemas.microsoft.com/office/drawing/2014/main" id="{6240DCD1-7ED7-4647-8D40-D31568329FD8}"/>
              </a:ext>
            </a:extLst>
          </p:cNvPr>
          <p:cNvCxnSpPr>
            <a:cxnSpLocks/>
          </p:cNvCxnSpPr>
          <p:nvPr/>
        </p:nvCxnSpPr>
        <p:spPr>
          <a:xfrm flipV="1">
            <a:off x="22567702" y="12419647"/>
            <a:ext cx="0" cy="81997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1" name="그룹 380">
            <a:extLst>
              <a:ext uri="{FF2B5EF4-FFF2-40B4-BE49-F238E27FC236}">
                <a16:creationId xmlns:a16="http://schemas.microsoft.com/office/drawing/2014/main" id="{EA6ECB8B-07D2-4E26-B264-49C90ECB41E4}"/>
              </a:ext>
            </a:extLst>
          </p:cNvPr>
          <p:cNvGrpSpPr/>
          <p:nvPr/>
        </p:nvGrpSpPr>
        <p:grpSpPr>
          <a:xfrm>
            <a:off x="22920631" y="12123026"/>
            <a:ext cx="590838" cy="742905"/>
            <a:chOff x="3832254" y="2940761"/>
            <a:chExt cx="389631" cy="528764"/>
          </a:xfrm>
        </p:grpSpPr>
        <p:sp>
          <p:nvSpPr>
            <p:cNvPr id="382" name="직사각형 381">
              <a:extLst>
                <a:ext uri="{FF2B5EF4-FFF2-40B4-BE49-F238E27FC236}">
                  <a16:creationId xmlns:a16="http://schemas.microsoft.com/office/drawing/2014/main" id="{9850ADF1-9B7A-4C98-A3CF-1B6C010EC855}"/>
                </a:ext>
              </a:extLst>
            </p:cNvPr>
            <p:cNvSpPr/>
            <p:nvPr/>
          </p:nvSpPr>
          <p:spPr>
            <a:xfrm>
              <a:off x="3832254" y="2940761"/>
              <a:ext cx="389631" cy="528764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3" name="직선 연결선[R] 446">
              <a:extLst>
                <a:ext uri="{FF2B5EF4-FFF2-40B4-BE49-F238E27FC236}">
                  <a16:creationId xmlns:a16="http://schemas.microsoft.com/office/drawing/2014/main" id="{A76F5060-F25E-4A6E-AD19-9299270CEF9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08700" y="3058977"/>
              <a:ext cx="161475" cy="0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직선 연결선[R] 446">
              <a:extLst>
                <a:ext uri="{FF2B5EF4-FFF2-40B4-BE49-F238E27FC236}">
                  <a16:creationId xmlns:a16="http://schemas.microsoft.com/office/drawing/2014/main" id="{31C33335-8AA2-4C43-84A4-75AF2726C9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766" y="3059569"/>
              <a:ext cx="112036" cy="341889"/>
            </a:xfrm>
            <a:prstGeom prst="line">
              <a:avLst/>
            </a:prstGeom>
            <a:solidFill>
              <a:schemeClr val="bg1"/>
            </a:solidFill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5" name="직선 연결선 384">
            <a:extLst>
              <a:ext uri="{FF2B5EF4-FFF2-40B4-BE49-F238E27FC236}">
                <a16:creationId xmlns:a16="http://schemas.microsoft.com/office/drawing/2014/main" id="{C52CEA1D-E44F-4454-B8DC-03BDE9B6A485}"/>
              </a:ext>
            </a:extLst>
          </p:cNvPr>
          <p:cNvCxnSpPr>
            <a:cxnSpLocks/>
          </p:cNvCxnSpPr>
          <p:nvPr/>
        </p:nvCxnSpPr>
        <p:spPr>
          <a:xfrm>
            <a:off x="27068746" y="12465899"/>
            <a:ext cx="1366697" cy="2240"/>
          </a:xfrm>
          <a:prstGeom prst="line">
            <a:avLst/>
          </a:prstGeom>
          <a:ln w="38100" cap="rnd">
            <a:solidFill>
              <a:schemeClr val="tx1"/>
            </a:solidFill>
            <a:round/>
            <a:tailEnd type="non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6" name="직사각형 385">
            <a:extLst>
              <a:ext uri="{FF2B5EF4-FFF2-40B4-BE49-F238E27FC236}">
                <a16:creationId xmlns:a16="http://schemas.microsoft.com/office/drawing/2014/main" id="{C0E97A0D-5953-46DA-B24F-4ED7CDF73898}"/>
              </a:ext>
            </a:extLst>
          </p:cNvPr>
          <p:cNvSpPr/>
          <p:nvPr/>
        </p:nvSpPr>
        <p:spPr>
          <a:xfrm flipV="1">
            <a:off x="28407765" y="12441763"/>
            <a:ext cx="74293" cy="68834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4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7" name="직선 연결선[R] 446">
            <a:extLst>
              <a:ext uri="{FF2B5EF4-FFF2-40B4-BE49-F238E27FC236}">
                <a16:creationId xmlns:a16="http://schemas.microsoft.com/office/drawing/2014/main" id="{340B64C0-0AAD-4825-A66C-26A57070B4D5}"/>
              </a:ext>
            </a:extLst>
          </p:cNvPr>
          <p:cNvCxnSpPr>
            <a:cxnSpLocks/>
          </p:cNvCxnSpPr>
          <p:nvPr/>
        </p:nvCxnSpPr>
        <p:spPr>
          <a:xfrm flipH="1">
            <a:off x="20653033" y="13266314"/>
            <a:ext cx="2148446" cy="0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직선 연결선[R] 446">
            <a:extLst>
              <a:ext uri="{FF2B5EF4-FFF2-40B4-BE49-F238E27FC236}">
                <a16:creationId xmlns:a16="http://schemas.microsoft.com/office/drawing/2014/main" id="{2C0EB47C-7D87-4C06-84D9-9A0C4C78EBE4}"/>
              </a:ext>
            </a:extLst>
          </p:cNvPr>
          <p:cNvCxnSpPr>
            <a:cxnSpLocks/>
            <a:endCxn id="415" idx="3"/>
          </p:cNvCxnSpPr>
          <p:nvPr/>
        </p:nvCxnSpPr>
        <p:spPr>
          <a:xfrm flipH="1">
            <a:off x="22100863" y="11016449"/>
            <a:ext cx="1369131" cy="4376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직선 연결선[R] 446">
            <a:extLst>
              <a:ext uri="{FF2B5EF4-FFF2-40B4-BE49-F238E27FC236}">
                <a16:creationId xmlns:a16="http://schemas.microsoft.com/office/drawing/2014/main" id="{F8E3292D-6FEF-4CB4-A2D6-7499E03AE4E6}"/>
              </a:ext>
            </a:extLst>
          </p:cNvPr>
          <p:cNvCxnSpPr>
            <a:cxnSpLocks/>
            <a:endCxn id="433" idx="3"/>
          </p:cNvCxnSpPr>
          <p:nvPr/>
        </p:nvCxnSpPr>
        <p:spPr>
          <a:xfrm flipH="1" flipV="1">
            <a:off x="22089425" y="11481666"/>
            <a:ext cx="1367036" cy="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0" name="그룹 389">
            <a:extLst>
              <a:ext uri="{FF2B5EF4-FFF2-40B4-BE49-F238E27FC236}">
                <a16:creationId xmlns:a16="http://schemas.microsoft.com/office/drawing/2014/main" id="{D9C0BD2B-940C-4E98-A5C0-11B2C99BCCA2}"/>
              </a:ext>
            </a:extLst>
          </p:cNvPr>
          <p:cNvGrpSpPr/>
          <p:nvPr/>
        </p:nvGrpSpPr>
        <p:grpSpPr>
          <a:xfrm>
            <a:off x="22298270" y="10818529"/>
            <a:ext cx="2829203" cy="872642"/>
            <a:chOff x="5976488" y="2911364"/>
            <a:chExt cx="629358" cy="440259"/>
          </a:xfrm>
        </p:grpSpPr>
        <p:sp>
          <p:nvSpPr>
            <p:cNvPr id="391" name="오각형 249">
              <a:extLst>
                <a:ext uri="{FF2B5EF4-FFF2-40B4-BE49-F238E27FC236}">
                  <a16:creationId xmlns:a16="http://schemas.microsoft.com/office/drawing/2014/main" id="{05178FD8-0AFB-4C45-8D52-883360FA6D9D}"/>
                </a:ext>
              </a:extLst>
            </p:cNvPr>
            <p:cNvSpPr/>
            <p:nvPr/>
          </p:nvSpPr>
          <p:spPr>
            <a:xfrm rot="10800000">
              <a:off x="5976488" y="2911364"/>
              <a:ext cx="629358" cy="440259"/>
            </a:xfrm>
            <a:prstGeom prst="homePlate">
              <a:avLst>
                <a:gd name="adj" fmla="val 41027"/>
              </a:avLst>
            </a:prstGeom>
            <a:solidFill>
              <a:schemeClr val="bg1"/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2" name="TextBox 391">
              <a:extLst>
                <a:ext uri="{FF2B5EF4-FFF2-40B4-BE49-F238E27FC236}">
                  <a16:creationId xmlns:a16="http://schemas.microsoft.com/office/drawing/2014/main" id="{D6D7AF03-8A9D-4A13-97D9-62A93B369C54}"/>
                </a:ext>
              </a:extLst>
            </p:cNvPr>
            <p:cNvSpPr txBox="1"/>
            <p:nvPr/>
          </p:nvSpPr>
          <p:spPr>
            <a:xfrm>
              <a:off x="6064315" y="2965688"/>
              <a:ext cx="518215" cy="326082"/>
            </a:xfrm>
            <a:prstGeom prst="rect">
              <a:avLst/>
            </a:prstGeom>
            <a:noFill/>
            <a:ln w="38100" cap="rnd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Pseudo-sine / Square-wave Gen.</a:t>
              </a:r>
              <a:endParaRPr lang="ko-KR" alt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93" name="직사각형 392">
            <a:extLst>
              <a:ext uri="{FF2B5EF4-FFF2-40B4-BE49-F238E27FC236}">
                <a16:creationId xmlns:a16="http://schemas.microsoft.com/office/drawing/2014/main" id="{599001BA-51CF-41D7-B552-5A0BAA7C6830}"/>
              </a:ext>
            </a:extLst>
          </p:cNvPr>
          <p:cNvSpPr/>
          <p:nvPr/>
        </p:nvSpPr>
        <p:spPr>
          <a:xfrm>
            <a:off x="25146841" y="10860164"/>
            <a:ext cx="3301835" cy="830997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br>
              <a:rPr lang="en-US" altLang="ko-KR" sz="24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2400" b="1" i="1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BioZ</a:t>
            </a:r>
            <a:r>
              <a:rPr lang="en-US" altLang="ko-KR" sz="2400" b="1" i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Readout IC</a:t>
            </a:r>
            <a:endParaRPr lang="en-US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그룹 393">
            <a:extLst>
              <a:ext uri="{FF2B5EF4-FFF2-40B4-BE49-F238E27FC236}">
                <a16:creationId xmlns:a16="http://schemas.microsoft.com/office/drawing/2014/main" id="{A1147935-B16B-44FE-BD80-40070D2797F6}"/>
              </a:ext>
            </a:extLst>
          </p:cNvPr>
          <p:cNvGrpSpPr/>
          <p:nvPr/>
        </p:nvGrpSpPr>
        <p:grpSpPr>
          <a:xfrm>
            <a:off x="28379348" y="12764506"/>
            <a:ext cx="138659" cy="128472"/>
            <a:chOff x="7969796" y="3091188"/>
            <a:chExt cx="91440" cy="91440"/>
          </a:xfrm>
        </p:grpSpPr>
        <p:sp>
          <p:nvSpPr>
            <p:cNvPr id="395" name="직사각형 394">
              <a:extLst>
                <a:ext uri="{FF2B5EF4-FFF2-40B4-BE49-F238E27FC236}">
                  <a16:creationId xmlns:a16="http://schemas.microsoft.com/office/drawing/2014/main" id="{D2522E87-63D9-45BA-B7B6-3A62078DCAC8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969796" y="3091188"/>
              <a:ext cx="91440" cy="91440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96" name="그룹 395">
              <a:extLst>
                <a:ext uri="{FF2B5EF4-FFF2-40B4-BE49-F238E27FC236}">
                  <a16:creationId xmlns:a16="http://schemas.microsoft.com/office/drawing/2014/main" id="{FD2B015F-1229-4455-A584-E969CEC7FF3C}"/>
                </a:ext>
              </a:extLst>
            </p:cNvPr>
            <p:cNvGrpSpPr/>
            <p:nvPr/>
          </p:nvGrpSpPr>
          <p:grpSpPr>
            <a:xfrm rot="2700000">
              <a:off x="7969797" y="3091188"/>
              <a:ext cx="91438" cy="91440"/>
              <a:chOff x="7969797" y="3091188"/>
              <a:chExt cx="91438" cy="91440"/>
            </a:xfrm>
          </p:grpSpPr>
          <p:cxnSp>
            <p:nvCxnSpPr>
              <p:cNvPr id="397" name="직선 연결선 396">
                <a:extLst>
                  <a:ext uri="{FF2B5EF4-FFF2-40B4-BE49-F238E27FC236}">
                    <a16:creationId xmlns:a16="http://schemas.microsoft.com/office/drawing/2014/main" id="{21E164A0-0C0E-4BBA-9B87-B68F55027D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5515" y="3091188"/>
                <a:ext cx="0" cy="9144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직선 연결선 397">
                <a:extLst>
                  <a:ext uri="{FF2B5EF4-FFF2-40B4-BE49-F238E27FC236}">
                    <a16:creationId xmlns:a16="http://schemas.microsoft.com/office/drawing/2014/main" id="{E7D5D153-861C-41E0-96A9-CE73E6A402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9797" y="3136908"/>
                <a:ext cx="9143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9" name="그룹 398">
            <a:extLst>
              <a:ext uri="{FF2B5EF4-FFF2-40B4-BE49-F238E27FC236}">
                <a16:creationId xmlns:a16="http://schemas.microsoft.com/office/drawing/2014/main" id="{815DD574-8996-41A3-B253-B2DAF526126D}"/>
              </a:ext>
            </a:extLst>
          </p:cNvPr>
          <p:cNvGrpSpPr/>
          <p:nvPr/>
        </p:nvGrpSpPr>
        <p:grpSpPr>
          <a:xfrm>
            <a:off x="28379348" y="12408909"/>
            <a:ext cx="138659" cy="128472"/>
            <a:chOff x="7969796" y="3091188"/>
            <a:chExt cx="91440" cy="91440"/>
          </a:xfrm>
        </p:grpSpPr>
        <p:sp>
          <p:nvSpPr>
            <p:cNvPr id="400" name="직사각형 399">
              <a:extLst>
                <a:ext uri="{FF2B5EF4-FFF2-40B4-BE49-F238E27FC236}">
                  <a16:creationId xmlns:a16="http://schemas.microsoft.com/office/drawing/2014/main" id="{BA4409FB-3335-4F2F-9E7A-E26E4131520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7969796" y="3091188"/>
              <a:ext cx="91440" cy="91440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1" name="그룹 400">
              <a:extLst>
                <a:ext uri="{FF2B5EF4-FFF2-40B4-BE49-F238E27FC236}">
                  <a16:creationId xmlns:a16="http://schemas.microsoft.com/office/drawing/2014/main" id="{2B32A944-937E-4F69-BB02-DC53306CA19A}"/>
                </a:ext>
              </a:extLst>
            </p:cNvPr>
            <p:cNvGrpSpPr/>
            <p:nvPr/>
          </p:nvGrpSpPr>
          <p:grpSpPr>
            <a:xfrm rot="2700000">
              <a:off x="7969797" y="3091188"/>
              <a:ext cx="91438" cy="91440"/>
              <a:chOff x="7969797" y="3091188"/>
              <a:chExt cx="91438" cy="91440"/>
            </a:xfrm>
          </p:grpSpPr>
          <p:cxnSp>
            <p:nvCxnSpPr>
              <p:cNvPr id="402" name="직선 연결선 401">
                <a:extLst>
                  <a:ext uri="{FF2B5EF4-FFF2-40B4-BE49-F238E27FC236}">
                    <a16:creationId xmlns:a16="http://schemas.microsoft.com/office/drawing/2014/main" id="{4E861755-8698-4E04-86EC-F9F2242DBF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5515" y="3091188"/>
                <a:ext cx="0" cy="9144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직선 연결선 402">
                <a:extLst>
                  <a:ext uri="{FF2B5EF4-FFF2-40B4-BE49-F238E27FC236}">
                    <a16:creationId xmlns:a16="http://schemas.microsoft.com/office/drawing/2014/main" id="{FBC75903-0EE0-4257-B2EA-DFBE977E20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969797" y="3136908"/>
                <a:ext cx="9143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4" name="그룹 403">
            <a:extLst>
              <a:ext uri="{FF2B5EF4-FFF2-40B4-BE49-F238E27FC236}">
                <a16:creationId xmlns:a16="http://schemas.microsoft.com/office/drawing/2014/main" id="{B70E0CA5-7CC5-40DE-B682-01FBB57DD47E}"/>
              </a:ext>
            </a:extLst>
          </p:cNvPr>
          <p:cNvGrpSpPr/>
          <p:nvPr/>
        </p:nvGrpSpPr>
        <p:grpSpPr>
          <a:xfrm>
            <a:off x="21953557" y="12201340"/>
            <a:ext cx="138659" cy="128472"/>
            <a:chOff x="3271787" y="2953314"/>
            <a:chExt cx="91440" cy="91440"/>
          </a:xfrm>
        </p:grpSpPr>
        <p:sp>
          <p:nvSpPr>
            <p:cNvPr id="405" name="직사각형 404">
              <a:extLst>
                <a:ext uri="{FF2B5EF4-FFF2-40B4-BE49-F238E27FC236}">
                  <a16:creationId xmlns:a16="http://schemas.microsoft.com/office/drawing/2014/main" id="{DCF72467-6532-448E-AEAA-2EB34C11673C}"/>
                </a:ext>
              </a:extLst>
            </p:cNvPr>
            <p:cNvSpPr/>
            <p:nvPr/>
          </p:nvSpPr>
          <p:spPr>
            <a:xfrm flipV="1">
              <a:off x="3290527" y="2976699"/>
              <a:ext cx="48993" cy="48993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06" name="그룹 405">
              <a:extLst>
                <a:ext uri="{FF2B5EF4-FFF2-40B4-BE49-F238E27FC236}">
                  <a16:creationId xmlns:a16="http://schemas.microsoft.com/office/drawing/2014/main" id="{DF3C71AA-7263-403F-B99F-85D4095DECF7}"/>
                </a:ext>
              </a:extLst>
            </p:cNvPr>
            <p:cNvGrpSpPr/>
            <p:nvPr/>
          </p:nvGrpSpPr>
          <p:grpSpPr>
            <a:xfrm>
              <a:off x="3271787" y="2953314"/>
              <a:ext cx="91440" cy="91440"/>
              <a:chOff x="7969796" y="3091188"/>
              <a:chExt cx="91440" cy="91440"/>
            </a:xfrm>
          </p:grpSpPr>
          <p:sp>
            <p:nvSpPr>
              <p:cNvPr id="407" name="직사각형 406">
                <a:extLst>
                  <a:ext uri="{FF2B5EF4-FFF2-40B4-BE49-F238E27FC236}">
                    <a16:creationId xmlns:a16="http://schemas.microsoft.com/office/drawing/2014/main" id="{5BA3BBDD-47F0-4BC2-9E7D-4FAF42B916F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969796" y="3091188"/>
                <a:ext cx="91440" cy="91440"/>
              </a:xfrm>
              <a:prstGeom prst="rect">
                <a:avLst/>
              </a:prstGeom>
              <a:solidFill>
                <a:sysClr val="window" lastClr="FFFFFF"/>
              </a:solidFill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400" b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08" name="그룹 407">
                <a:extLst>
                  <a:ext uri="{FF2B5EF4-FFF2-40B4-BE49-F238E27FC236}">
                    <a16:creationId xmlns:a16="http://schemas.microsoft.com/office/drawing/2014/main" id="{4A165BFB-3FA7-42FD-B9B4-B8185DCC0676}"/>
                  </a:ext>
                </a:extLst>
              </p:cNvPr>
              <p:cNvGrpSpPr/>
              <p:nvPr/>
            </p:nvGrpSpPr>
            <p:grpSpPr>
              <a:xfrm rot="2700000">
                <a:off x="7969797" y="3091188"/>
                <a:ext cx="91438" cy="91440"/>
                <a:chOff x="7969797" y="3091188"/>
                <a:chExt cx="91438" cy="91440"/>
              </a:xfrm>
            </p:grpSpPr>
            <p:cxnSp>
              <p:nvCxnSpPr>
                <p:cNvPr id="409" name="직선 연결선 408">
                  <a:extLst>
                    <a:ext uri="{FF2B5EF4-FFF2-40B4-BE49-F238E27FC236}">
                      <a16:creationId xmlns:a16="http://schemas.microsoft.com/office/drawing/2014/main" id="{64368FE0-E641-49F3-BE09-3E9D8D475D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5515" y="3091188"/>
                  <a:ext cx="0" cy="9144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직선 연결선 409">
                  <a:extLst>
                    <a:ext uri="{FF2B5EF4-FFF2-40B4-BE49-F238E27FC236}">
                      <a16:creationId xmlns:a16="http://schemas.microsoft.com/office/drawing/2014/main" id="{6E39FAB3-9EA7-427A-8869-956F568F5E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69797" y="3136908"/>
                  <a:ext cx="91438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1" name="타원 410">
            <a:extLst>
              <a:ext uri="{FF2B5EF4-FFF2-40B4-BE49-F238E27FC236}">
                <a16:creationId xmlns:a16="http://schemas.microsoft.com/office/drawing/2014/main" id="{63FCAD62-78CA-4B54-8D92-C972388ED50B}"/>
              </a:ext>
            </a:extLst>
          </p:cNvPr>
          <p:cNvSpPr/>
          <p:nvPr/>
        </p:nvSpPr>
        <p:spPr>
          <a:xfrm rot="5400000">
            <a:off x="22538614" y="12540964"/>
            <a:ext cx="64357" cy="63146"/>
          </a:xfrm>
          <a:prstGeom prst="ellipse">
            <a:avLst/>
          </a:prstGeom>
          <a:solidFill>
            <a:schemeClr val="tx1"/>
          </a:soli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2" name="그룹 411">
            <a:extLst>
              <a:ext uri="{FF2B5EF4-FFF2-40B4-BE49-F238E27FC236}">
                <a16:creationId xmlns:a16="http://schemas.microsoft.com/office/drawing/2014/main" id="{53852FB7-42F4-4463-85D1-40F3DDD55D4D}"/>
              </a:ext>
            </a:extLst>
          </p:cNvPr>
          <p:cNvGrpSpPr/>
          <p:nvPr/>
        </p:nvGrpSpPr>
        <p:grpSpPr>
          <a:xfrm>
            <a:off x="21962203" y="10956589"/>
            <a:ext cx="138659" cy="128472"/>
            <a:chOff x="3271787" y="2953314"/>
            <a:chExt cx="91440" cy="91440"/>
          </a:xfrm>
        </p:grpSpPr>
        <p:sp>
          <p:nvSpPr>
            <p:cNvPr id="413" name="직사각형 412">
              <a:extLst>
                <a:ext uri="{FF2B5EF4-FFF2-40B4-BE49-F238E27FC236}">
                  <a16:creationId xmlns:a16="http://schemas.microsoft.com/office/drawing/2014/main" id="{3430B36F-818E-4C93-A9F3-3756C9A40279}"/>
                </a:ext>
              </a:extLst>
            </p:cNvPr>
            <p:cNvSpPr/>
            <p:nvPr/>
          </p:nvSpPr>
          <p:spPr>
            <a:xfrm flipV="1">
              <a:off x="3290527" y="2976699"/>
              <a:ext cx="48993" cy="48993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14" name="그룹 413">
              <a:extLst>
                <a:ext uri="{FF2B5EF4-FFF2-40B4-BE49-F238E27FC236}">
                  <a16:creationId xmlns:a16="http://schemas.microsoft.com/office/drawing/2014/main" id="{E7DE72D1-2E69-45C1-A4A2-3F492C529B26}"/>
                </a:ext>
              </a:extLst>
            </p:cNvPr>
            <p:cNvGrpSpPr/>
            <p:nvPr/>
          </p:nvGrpSpPr>
          <p:grpSpPr>
            <a:xfrm>
              <a:off x="3271787" y="2953314"/>
              <a:ext cx="91440" cy="91440"/>
              <a:chOff x="7969796" y="3091188"/>
              <a:chExt cx="91440" cy="91440"/>
            </a:xfrm>
          </p:grpSpPr>
          <p:sp>
            <p:nvSpPr>
              <p:cNvPr id="415" name="직사각형 414">
                <a:extLst>
                  <a:ext uri="{FF2B5EF4-FFF2-40B4-BE49-F238E27FC236}">
                    <a16:creationId xmlns:a16="http://schemas.microsoft.com/office/drawing/2014/main" id="{BD7F95CD-4577-4DBF-9587-FD45CD4E8295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969796" y="3091188"/>
                <a:ext cx="91440" cy="91440"/>
              </a:xfrm>
              <a:prstGeom prst="rect">
                <a:avLst/>
              </a:prstGeom>
              <a:solidFill>
                <a:sysClr val="window" lastClr="FFFFFF"/>
              </a:solidFill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400" b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16" name="그룹 415">
                <a:extLst>
                  <a:ext uri="{FF2B5EF4-FFF2-40B4-BE49-F238E27FC236}">
                    <a16:creationId xmlns:a16="http://schemas.microsoft.com/office/drawing/2014/main" id="{33813AF2-3C95-4778-BCAA-2B820549A6F5}"/>
                  </a:ext>
                </a:extLst>
              </p:cNvPr>
              <p:cNvGrpSpPr/>
              <p:nvPr/>
            </p:nvGrpSpPr>
            <p:grpSpPr>
              <a:xfrm rot="2700000">
                <a:off x="7969797" y="3091188"/>
                <a:ext cx="91438" cy="91440"/>
                <a:chOff x="7969797" y="3091188"/>
                <a:chExt cx="91438" cy="91440"/>
              </a:xfrm>
            </p:grpSpPr>
            <p:cxnSp>
              <p:nvCxnSpPr>
                <p:cNvPr id="417" name="직선 연결선 416">
                  <a:extLst>
                    <a:ext uri="{FF2B5EF4-FFF2-40B4-BE49-F238E27FC236}">
                      <a16:creationId xmlns:a16="http://schemas.microsoft.com/office/drawing/2014/main" id="{83455D69-FD7B-4847-9366-FC09A8BE59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5515" y="3091188"/>
                  <a:ext cx="0" cy="9144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직선 연결선 417">
                  <a:extLst>
                    <a:ext uri="{FF2B5EF4-FFF2-40B4-BE49-F238E27FC236}">
                      <a16:creationId xmlns:a16="http://schemas.microsoft.com/office/drawing/2014/main" id="{7044AF49-35B3-4CA7-BD62-406689CAFE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69797" y="3136908"/>
                  <a:ext cx="91438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9" name="막힌 원호 418">
            <a:extLst>
              <a:ext uri="{FF2B5EF4-FFF2-40B4-BE49-F238E27FC236}">
                <a16:creationId xmlns:a16="http://schemas.microsoft.com/office/drawing/2014/main" id="{DE8B94E8-5B9E-4AD8-A076-C1A239B1553A}"/>
              </a:ext>
            </a:extLst>
          </p:cNvPr>
          <p:cNvSpPr/>
          <p:nvPr/>
        </p:nvSpPr>
        <p:spPr>
          <a:xfrm rot="16200000">
            <a:off x="21473875" y="13185279"/>
            <a:ext cx="147225" cy="158900"/>
          </a:xfrm>
          <a:prstGeom prst="blockArc">
            <a:avLst>
              <a:gd name="adj1" fmla="val 10800000"/>
              <a:gd name="adj2" fmla="val 21186154"/>
              <a:gd name="adj3" fmla="val 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0" name="그룹 419">
            <a:extLst>
              <a:ext uri="{FF2B5EF4-FFF2-40B4-BE49-F238E27FC236}">
                <a16:creationId xmlns:a16="http://schemas.microsoft.com/office/drawing/2014/main" id="{3418C85C-2980-404D-BAF1-F960E3383588}"/>
              </a:ext>
            </a:extLst>
          </p:cNvPr>
          <p:cNvGrpSpPr/>
          <p:nvPr/>
        </p:nvGrpSpPr>
        <p:grpSpPr>
          <a:xfrm>
            <a:off x="26172161" y="12185201"/>
            <a:ext cx="967054" cy="618556"/>
            <a:chOff x="5976488" y="2911364"/>
            <a:chExt cx="637727" cy="440259"/>
          </a:xfrm>
        </p:grpSpPr>
        <p:sp>
          <p:nvSpPr>
            <p:cNvPr id="421" name="오각형 249">
              <a:extLst>
                <a:ext uri="{FF2B5EF4-FFF2-40B4-BE49-F238E27FC236}">
                  <a16:creationId xmlns:a16="http://schemas.microsoft.com/office/drawing/2014/main" id="{1ED1903C-684C-4280-AAC0-97E895AA20BA}"/>
                </a:ext>
              </a:extLst>
            </p:cNvPr>
            <p:cNvSpPr/>
            <p:nvPr/>
          </p:nvSpPr>
          <p:spPr>
            <a:xfrm rot="10800000">
              <a:off x="5976488" y="2911364"/>
              <a:ext cx="629358" cy="440259"/>
            </a:xfrm>
            <a:prstGeom prst="homePlate">
              <a:avLst>
                <a:gd name="adj" fmla="val 41027"/>
              </a:avLst>
            </a:prstGeom>
            <a:solidFill>
              <a:schemeClr val="bg1"/>
            </a:solidFill>
            <a:ln w="38100" cap="rnd">
              <a:solidFill>
                <a:schemeClr val="tx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TextBox 421">
              <a:extLst>
                <a:ext uri="{FF2B5EF4-FFF2-40B4-BE49-F238E27FC236}">
                  <a16:creationId xmlns:a16="http://schemas.microsoft.com/office/drawing/2014/main" id="{2C2D8848-E6A2-4690-8E59-87D2D2096A7A}"/>
                </a:ext>
              </a:extLst>
            </p:cNvPr>
            <p:cNvSpPr txBox="1"/>
            <p:nvPr/>
          </p:nvSpPr>
          <p:spPr>
            <a:xfrm>
              <a:off x="6096000" y="2997029"/>
              <a:ext cx="518215" cy="262873"/>
            </a:xfrm>
            <a:prstGeom prst="rect">
              <a:avLst/>
            </a:prstGeom>
            <a:noFill/>
            <a:ln w="38100" cap="rnd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00" b="1">
                  <a:latin typeface="Arial" panose="020B0604020202020204" pitchFamily="34" charset="0"/>
                  <a:cs typeface="Arial" panose="020B0604020202020204" pitchFamily="34" charset="0"/>
                </a:rPr>
                <a:t>ADC</a:t>
              </a:r>
              <a:endParaRPr lang="ko-KR" altLang="en-US" sz="1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3" name="직선 연결선 54">
            <a:extLst>
              <a:ext uri="{FF2B5EF4-FFF2-40B4-BE49-F238E27FC236}">
                <a16:creationId xmlns:a16="http://schemas.microsoft.com/office/drawing/2014/main" id="{60F22633-64A2-4FD6-BC34-27919A67EBFD}"/>
              </a:ext>
            </a:extLst>
          </p:cNvPr>
          <p:cNvCxnSpPr>
            <a:cxnSpLocks/>
          </p:cNvCxnSpPr>
          <p:nvPr/>
        </p:nvCxnSpPr>
        <p:spPr>
          <a:xfrm flipV="1">
            <a:off x="23895246" y="13250334"/>
            <a:ext cx="90870" cy="182328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52B42A38-BAA3-4FFE-87DF-8A978C9D2085}"/>
              </a:ext>
            </a:extLst>
          </p:cNvPr>
          <p:cNvSpPr txBox="1"/>
          <p:nvPr/>
        </p:nvSpPr>
        <p:spPr>
          <a:xfrm flipH="1">
            <a:off x="23717618" y="12951154"/>
            <a:ext cx="549788" cy="30777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altLang="ko-KR" sz="1400" b="1" err="1">
                <a:latin typeface="Arial" panose="020B0604020202020204" pitchFamily="34" charset="0"/>
                <a:cs typeface="Arial" panose="020B0604020202020204" pitchFamily="34" charset="0"/>
              </a:rPr>
              <a:t>9b</a:t>
            </a:r>
            <a:endParaRPr lang="ko-KR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5" name="직선 연결선[R] 442">
            <a:extLst>
              <a:ext uri="{FF2B5EF4-FFF2-40B4-BE49-F238E27FC236}">
                <a16:creationId xmlns:a16="http://schemas.microsoft.com/office/drawing/2014/main" id="{D8C79E48-F6B0-435A-A3BC-C23FA1284745}"/>
              </a:ext>
            </a:extLst>
          </p:cNvPr>
          <p:cNvCxnSpPr>
            <a:cxnSpLocks/>
          </p:cNvCxnSpPr>
          <p:nvPr/>
        </p:nvCxnSpPr>
        <p:spPr>
          <a:xfrm>
            <a:off x="20625987" y="11013199"/>
            <a:ext cx="21446" cy="223713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6" name="그룹 425">
            <a:extLst>
              <a:ext uri="{FF2B5EF4-FFF2-40B4-BE49-F238E27FC236}">
                <a16:creationId xmlns:a16="http://schemas.microsoft.com/office/drawing/2014/main" id="{F0648B80-7184-4B44-A4F7-BB7CE3389750}"/>
              </a:ext>
            </a:extLst>
          </p:cNvPr>
          <p:cNvGrpSpPr/>
          <p:nvPr/>
        </p:nvGrpSpPr>
        <p:grpSpPr>
          <a:xfrm>
            <a:off x="20277914" y="11572686"/>
            <a:ext cx="696145" cy="1151433"/>
            <a:chOff x="5124607" y="4430335"/>
            <a:chExt cx="508409" cy="900889"/>
          </a:xfrm>
        </p:grpSpPr>
        <p:sp>
          <p:nvSpPr>
            <p:cNvPr id="427" name="직사각형 426">
              <a:extLst>
                <a:ext uri="{FF2B5EF4-FFF2-40B4-BE49-F238E27FC236}">
                  <a16:creationId xmlns:a16="http://schemas.microsoft.com/office/drawing/2014/main" id="{611D0DC4-DE5F-445E-90BF-B62F4BFB1698}"/>
                </a:ext>
              </a:extLst>
            </p:cNvPr>
            <p:cNvSpPr/>
            <p:nvPr/>
          </p:nvSpPr>
          <p:spPr>
            <a:xfrm flipH="1">
              <a:off x="5124607" y="4430335"/>
              <a:ext cx="508409" cy="900889"/>
            </a:xfrm>
            <a:prstGeom prst="rect">
              <a:avLst/>
            </a:prstGeom>
            <a:solidFill>
              <a:schemeClr val="bg1"/>
            </a:solidFill>
            <a:ln w="38100" cap="rnd">
              <a:solidFill>
                <a:srgbClr val="0000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2400" b="1" baseline="-25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TextBox 427">
              <a:extLst>
                <a:ext uri="{FF2B5EF4-FFF2-40B4-BE49-F238E27FC236}">
                  <a16:creationId xmlns:a16="http://schemas.microsoft.com/office/drawing/2014/main" id="{362BECF7-1F97-4146-9595-F362E4D2E99B}"/>
                </a:ext>
              </a:extLst>
            </p:cNvPr>
            <p:cNvSpPr txBox="1"/>
            <p:nvPr/>
          </p:nvSpPr>
          <p:spPr>
            <a:xfrm>
              <a:off x="5214666" y="4430335"/>
              <a:ext cx="396984" cy="900888"/>
            </a:xfrm>
            <a:prstGeom prst="rect">
              <a:avLst/>
            </a:prstGeom>
            <a:noFill/>
            <a:ln w="38100"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en-US" sz="2400" b="1" baseline="-25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test</a:t>
              </a:r>
              <a:endParaRPr lang="en-US" sz="24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429" name="직선 연결선[R] 446">
            <a:extLst>
              <a:ext uri="{FF2B5EF4-FFF2-40B4-BE49-F238E27FC236}">
                <a16:creationId xmlns:a16="http://schemas.microsoft.com/office/drawing/2014/main" id="{6ACA2064-33A6-4D89-8750-3F3E97D87FD5}"/>
              </a:ext>
            </a:extLst>
          </p:cNvPr>
          <p:cNvCxnSpPr>
            <a:cxnSpLocks/>
          </p:cNvCxnSpPr>
          <p:nvPr/>
        </p:nvCxnSpPr>
        <p:spPr>
          <a:xfrm flipV="1">
            <a:off x="21545879" y="12342867"/>
            <a:ext cx="3218" cy="848692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" name="그룹 429">
            <a:extLst>
              <a:ext uri="{FF2B5EF4-FFF2-40B4-BE49-F238E27FC236}">
                <a16:creationId xmlns:a16="http://schemas.microsoft.com/office/drawing/2014/main" id="{11E75FF8-D5A4-4575-9868-12A11FC3B175}"/>
              </a:ext>
            </a:extLst>
          </p:cNvPr>
          <p:cNvGrpSpPr/>
          <p:nvPr/>
        </p:nvGrpSpPr>
        <p:grpSpPr>
          <a:xfrm>
            <a:off x="21950765" y="11417431"/>
            <a:ext cx="138659" cy="128472"/>
            <a:chOff x="3271787" y="2953314"/>
            <a:chExt cx="91440" cy="91440"/>
          </a:xfrm>
        </p:grpSpPr>
        <p:sp>
          <p:nvSpPr>
            <p:cNvPr id="431" name="직사각형 430">
              <a:extLst>
                <a:ext uri="{FF2B5EF4-FFF2-40B4-BE49-F238E27FC236}">
                  <a16:creationId xmlns:a16="http://schemas.microsoft.com/office/drawing/2014/main" id="{A9A2BA5B-09DD-434D-8983-799954CB0DA4}"/>
                </a:ext>
              </a:extLst>
            </p:cNvPr>
            <p:cNvSpPr/>
            <p:nvPr/>
          </p:nvSpPr>
          <p:spPr>
            <a:xfrm flipV="1">
              <a:off x="3290527" y="2976699"/>
              <a:ext cx="48993" cy="48993"/>
            </a:xfrm>
            <a:prstGeom prst="rect">
              <a:avLst/>
            </a:prstGeom>
            <a:solidFill>
              <a:sysClr val="window" lastClr="FFFFFF"/>
            </a:solidFill>
            <a:ln w="38100" cap="rnd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ore-KR" altLang="en-US" sz="1400" b="1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2" name="그룹 431">
              <a:extLst>
                <a:ext uri="{FF2B5EF4-FFF2-40B4-BE49-F238E27FC236}">
                  <a16:creationId xmlns:a16="http://schemas.microsoft.com/office/drawing/2014/main" id="{912770DA-BF08-4C4D-9068-C67E0A89AE0B}"/>
                </a:ext>
              </a:extLst>
            </p:cNvPr>
            <p:cNvGrpSpPr/>
            <p:nvPr/>
          </p:nvGrpSpPr>
          <p:grpSpPr>
            <a:xfrm>
              <a:off x="3271787" y="2953314"/>
              <a:ext cx="91440" cy="91440"/>
              <a:chOff x="7969796" y="3091188"/>
              <a:chExt cx="91440" cy="91440"/>
            </a:xfrm>
          </p:grpSpPr>
          <p:sp>
            <p:nvSpPr>
              <p:cNvPr id="433" name="직사각형 432">
                <a:extLst>
                  <a:ext uri="{FF2B5EF4-FFF2-40B4-BE49-F238E27FC236}">
                    <a16:creationId xmlns:a16="http://schemas.microsoft.com/office/drawing/2014/main" id="{F0D71A65-6013-4D45-8AF5-7FFAEC0D659F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7969796" y="3091188"/>
                <a:ext cx="91440" cy="91440"/>
              </a:xfrm>
              <a:prstGeom prst="rect">
                <a:avLst/>
              </a:prstGeom>
              <a:solidFill>
                <a:sysClr val="window" lastClr="FFFFFF"/>
              </a:solidFill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400" b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4" name="그룹 433">
                <a:extLst>
                  <a:ext uri="{FF2B5EF4-FFF2-40B4-BE49-F238E27FC236}">
                    <a16:creationId xmlns:a16="http://schemas.microsoft.com/office/drawing/2014/main" id="{036F8436-4CF8-45CB-8CE0-F7D15F98B25F}"/>
                  </a:ext>
                </a:extLst>
              </p:cNvPr>
              <p:cNvGrpSpPr/>
              <p:nvPr/>
            </p:nvGrpSpPr>
            <p:grpSpPr>
              <a:xfrm rot="2700000">
                <a:off x="7969797" y="3091188"/>
                <a:ext cx="91438" cy="91440"/>
                <a:chOff x="7969797" y="3091188"/>
                <a:chExt cx="91438" cy="91440"/>
              </a:xfrm>
            </p:grpSpPr>
            <p:cxnSp>
              <p:nvCxnSpPr>
                <p:cNvPr id="435" name="직선 연결선 434">
                  <a:extLst>
                    <a:ext uri="{FF2B5EF4-FFF2-40B4-BE49-F238E27FC236}">
                      <a16:creationId xmlns:a16="http://schemas.microsoft.com/office/drawing/2014/main" id="{15087160-1491-4F6D-9AF8-73970BDD65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015515" y="3091188"/>
                  <a:ext cx="0" cy="9144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직선 연결선 435">
                  <a:extLst>
                    <a:ext uri="{FF2B5EF4-FFF2-40B4-BE49-F238E27FC236}">
                      <a16:creationId xmlns:a16="http://schemas.microsoft.com/office/drawing/2014/main" id="{5E6894C2-8BB2-4C1F-ADD7-E1123A10A9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969797" y="3136908"/>
                  <a:ext cx="91438" cy="0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437" name="직선 연결선[R] 446">
            <a:extLst>
              <a:ext uri="{FF2B5EF4-FFF2-40B4-BE49-F238E27FC236}">
                <a16:creationId xmlns:a16="http://schemas.microsoft.com/office/drawing/2014/main" id="{63D89C0A-D7B9-492B-BEFC-D596C0CBCE1F}"/>
              </a:ext>
            </a:extLst>
          </p:cNvPr>
          <p:cNvCxnSpPr>
            <a:cxnSpLocks/>
          </p:cNvCxnSpPr>
          <p:nvPr/>
        </p:nvCxnSpPr>
        <p:spPr>
          <a:xfrm flipH="1">
            <a:off x="21548656" y="13517104"/>
            <a:ext cx="1167266" cy="3595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8" name="그룹 437">
            <a:extLst>
              <a:ext uri="{FF2B5EF4-FFF2-40B4-BE49-F238E27FC236}">
                <a16:creationId xmlns:a16="http://schemas.microsoft.com/office/drawing/2014/main" id="{178FCDE8-FA06-4A21-831F-89859B5875B7}"/>
              </a:ext>
            </a:extLst>
          </p:cNvPr>
          <p:cNvGrpSpPr/>
          <p:nvPr/>
        </p:nvGrpSpPr>
        <p:grpSpPr>
          <a:xfrm>
            <a:off x="21949789" y="13205682"/>
            <a:ext cx="138659" cy="376216"/>
            <a:chOff x="6185031" y="5447325"/>
            <a:chExt cx="80315" cy="213814"/>
          </a:xfrm>
        </p:grpSpPr>
        <p:grpSp>
          <p:nvGrpSpPr>
            <p:cNvPr id="439" name="그룹 438">
              <a:extLst>
                <a:ext uri="{FF2B5EF4-FFF2-40B4-BE49-F238E27FC236}">
                  <a16:creationId xmlns:a16="http://schemas.microsoft.com/office/drawing/2014/main" id="{7687D66E-4334-4696-A52F-0D5113AE9119}"/>
                </a:ext>
              </a:extLst>
            </p:cNvPr>
            <p:cNvGrpSpPr/>
            <p:nvPr/>
          </p:nvGrpSpPr>
          <p:grpSpPr>
            <a:xfrm>
              <a:off x="6185031" y="5447325"/>
              <a:ext cx="80315" cy="73014"/>
              <a:chOff x="3271787" y="2953314"/>
              <a:chExt cx="91440" cy="91440"/>
            </a:xfrm>
          </p:grpSpPr>
          <p:sp>
            <p:nvSpPr>
              <p:cNvPr id="447" name="직사각형 446">
                <a:extLst>
                  <a:ext uri="{FF2B5EF4-FFF2-40B4-BE49-F238E27FC236}">
                    <a16:creationId xmlns:a16="http://schemas.microsoft.com/office/drawing/2014/main" id="{867B3504-0DCE-414C-90BF-A2712081E59F}"/>
                  </a:ext>
                </a:extLst>
              </p:cNvPr>
              <p:cNvSpPr/>
              <p:nvPr/>
            </p:nvSpPr>
            <p:spPr>
              <a:xfrm flipV="1">
                <a:off x="3290527" y="2976699"/>
                <a:ext cx="48993" cy="48993"/>
              </a:xfrm>
              <a:prstGeom prst="rect">
                <a:avLst/>
              </a:prstGeom>
              <a:solidFill>
                <a:sysClr val="window" lastClr="FFFFFF"/>
              </a:solidFill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400" b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48" name="그룹 447">
                <a:extLst>
                  <a:ext uri="{FF2B5EF4-FFF2-40B4-BE49-F238E27FC236}">
                    <a16:creationId xmlns:a16="http://schemas.microsoft.com/office/drawing/2014/main" id="{72F829CC-2ECC-4BBC-A7B4-B311956A31CA}"/>
                  </a:ext>
                </a:extLst>
              </p:cNvPr>
              <p:cNvGrpSpPr/>
              <p:nvPr/>
            </p:nvGrpSpPr>
            <p:grpSpPr>
              <a:xfrm>
                <a:off x="3271787" y="2953314"/>
                <a:ext cx="91440" cy="91440"/>
                <a:chOff x="7969796" y="3091188"/>
                <a:chExt cx="91440" cy="91440"/>
              </a:xfrm>
            </p:grpSpPr>
            <p:sp>
              <p:nvSpPr>
                <p:cNvPr id="449" name="직사각형 448">
                  <a:extLst>
                    <a:ext uri="{FF2B5EF4-FFF2-40B4-BE49-F238E27FC236}">
                      <a16:creationId xmlns:a16="http://schemas.microsoft.com/office/drawing/2014/main" id="{D551AA58-C95F-4009-BA81-EF634FE038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7969796" y="3091188"/>
                  <a:ext cx="91440" cy="91440"/>
                </a:xfrm>
                <a:prstGeom prst="rect">
                  <a:avLst/>
                </a:prstGeom>
                <a:solidFill>
                  <a:sysClr val="window" lastClr="FFFFFF"/>
                </a:solidFill>
                <a:ln w="38100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400" b="1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0" name="그룹 449">
                  <a:extLst>
                    <a:ext uri="{FF2B5EF4-FFF2-40B4-BE49-F238E27FC236}">
                      <a16:creationId xmlns:a16="http://schemas.microsoft.com/office/drawing/2014/main" id="{B71CFD68-B877-4207-8762-709A427EA4DD}"/>
                    </a:ext>
                  </a:extLst>
                </p:cNvPr>
                <p:cNvGrpSpPr/>
                <p:nvPr/>
              </p:nvGrpSpPr>
              <p:grpSpPr>
                <a:xfrm rot="2700000">
                  <a:off x="7969797" y="3091188"/>
                  <a:ext cx="91438" cy="91440"/>
                  <a:chOff x="7969797" y="3091188"/>
                  <a:chExt cx="91438" cy="91440"/>
                </a:xfrm>
              </p:grpSpPr>
              <p:cxnSp>
                <p:nvCxnSpPr>
                  <p:cNvPr id="451" name="직선 연결선 450">
                    <a:extLst>
                      <a:ext uri="{FF2B5EF4-FFF2-40B4-BE49-F238E27FC236}">
                        <a16:creationId xmlns:a16="http://schemas.microsoft.com/office/drawing/2014/main" id="{4E5CF528-DA93-445C-A227-8A1D02C42A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15515" y="3091188"/>
                    <a:ext cx="0" cy="9144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2" name="직선 연결선 451">
                    <a:extLst>
                      <a:ext uri="{FF2B5EF4-FFF2-40B4-BE49-F238E27FC236}">
                        <a16:creationId xmlns:a16="http://schemas.microsoft.com/office/drawing/2014/main" id="{429179B8-34BE-475E-A676-D50FC79BCD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969797" y="3136908"/>
                    <a:ext cx="91438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440" name="그룹 439">
              <a:extLst>
                <a:ext uri="{FF2B5EF4-FFF2-40B4-BE49-F238E27FC236}">
                  <a16:creationId xmlns:a16="http://schemas.microsoft.com/office/drawing/2014/main" id="{D71CA9BE-9F9D-4DF2-B31F-F14D2FF8594A}"/>
                </a:ext>
              </a:extLst>
            </p:cNvPr>
            <p:cNvGrpSpPr/>
            <p:nvPr/>
          </p:nvGrpSpPr>
          <p:grpSpPr>
            <a:xfrm>
              <a:off x="6185031" y="5588125"/>
              <a:ext cx="80315" cy="73014"/>
              <a:chOff x="3271787" y="2953314"/>
              <a:chExt cx="91440" cy="91440"/>
            </a:xfrm>
          </p:grpSpPr>
          <p:sp>
            <p:nvSpPr>
              <p:cNvPr id="441" name="직사각형 440">
                <a:extLst>
                  <a:ext uri="{FF2B5EF4-FFF2-40B4-BE49-F238E27FC236}">
                    <a16:creationId xmlns:a16="http://schemas.microsoft.com/office/drawing/2014/main" id="{6CA2208E-21CB-49D5-B005-228C1E2DDED2}"/>
                  </a:ext>
                </a:extLst>
              </p:cNvPr>
              <p:cNvSpPr/>
              <p:nvPr/>
            </p:nvSpPr>
            <p:spPr>
              <a:xfrm flipV="1">
                <a:off x="3290527" y="2976699"/>
                <a:ext cx="48993" cy="48993"/>
              </a:xfrm>
              <a:prstGeom prst="rect">
                <a:avLst/>
              </a:prstGeom>
              <a:solidFill>
                <a:sysClr val="window" lastClr="FFFFFF"/>
              </a:solidFill>
              <a:ln w="38100" cap="rnd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ore-KR" altLang="en-US" sz="1400" b="1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42" name="그룹 441">
                <a:extLst>
                  <a:ext uri="{FF2B5EF4-FFF2-40B4-BE49-F238E27FC236}">
                    <a16:creationId xmlns:a16="http://schemas.microsoft.com/office/drawing/2014/main" id="{83D72596-6307-46C8-97CD-2416134BEF9F}"/>
                  </a:ext>
                </a:extLst>
              </p:cNvPr>
              <p:cNvGrpSpPr/>
              <p:nvPr/>
            </p:nvGrpSpPr>
            <p:grpSpPr>
              <a:xfrm>
                <a:off x="3271787" y="2953314"/>
                <a:ext cx="91440" cy="91440"/>
                <a:chOff x="7969796" y="3091188"/>
                <a:chExt cx="91440" cy="91440"/>
              </a:xfrm>
            </p:grpSpPr>
            <p:sp>
              <p:nvSpPr>
                <p:cNvPr id="443" name="직사각형 442">
                  <a:extLst>
                    <a:ext uri="{FF2B5EF4-FFF2-40B4-BE49-F238E27FC236}">
                      <a16:creationId xmlns:a16="http://schemas.microsoft.com/office/drawing/2014/main" id="{5038913A-0ACE-454A-BCBD-20A8806004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V="1">
                  <a:off x="7969796" y="3091188"/>
                  <a:ext cx="91440" cy="91440"/>
                </a:xfrm>
                <a:prstGeom prst="rect">
                  <a:avLst/>
                </a:prstGeom>
                <a:solidFill>
                  <a:sysClr val="window" lastClr="FFFFFF"/>
                </a:solidFill>
                <a:ln w="38100" cap="rnd" cmpd="sng" algn="ctr">
                  <a:solidFill>
                    <a:schemeClr val="tx1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ore-KR" altLang="en-US" sz="1400" b="1" u="none" strike="noStrike" kern="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4" name="그룹 443">
                  <a:extLst>
                    <a:ext uri="{FF2B5EF4-FFF2-40B4-BE49-F238E27FC236}">
                      <a16:creationId xmlns:a16="http://schemas.microsoft.com/office/drawing/2014/main" id="{D92C7AD3-8930-45BE-AC36-57ECE0FC7DEB}"/>
                    </a:ext>
                  </a:extLst>
                </p:cNvPr>
                <p:cNvGrpSpPr/>
                <p:nvPr/>
              </p:nvGrpSpPr>
              <p:grpSpPr>
                <a:xfrm rot="2700000">
                  <a:off x="7969797" y="3091188"/>
                  <a:ext cx="91438" cy="91440"/>
                  <a:chOff x="7969797" y="3091188"/>
                  <a:chExt cx="91438" cy="91440"/>
                </a:xfrm>
              </p:grpSpPr>
              <p:cxnSp>
                <p:nvCxnSpPr>
                  <p:cNvPr id="445" name="직선 연결선 444">
                    <a:extLst>
                      <a:ext uri="{FF2B5EF4-FFF2-40B4-BE49-F238E27FC236}">
                        <a16:creationId xmlns:a16="http://schemas.microsoft.com/office/drawing/2014/main" id="{B0E37FA9-827D-4919-A6F4-2C13E665EF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015515" y="3091188"/>
                    <a:ext cx="0" cy="9144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6" name="직선 연결선 445">
                    <a:extLst>
                      <a:ext uri="{FF2B5EF4-FFF2-40B4-BE49-F238E27FC236}">
                        <a16:creationId xmlns:a16="http://schemas.microsoft.com/office/drawing/2014/main" id="{53675A72-BED2-4CAF-8184-4A1EFE39F5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969797" y="3136908"/>
                    <a:ext cx="91438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453" name="그룹 452">
            <a:extLst>
              <a:ext uri="{FF2B5EF4-FFF2-40B4-BE49-F238E27FC236}">
                <a16:creationId xmlns:a16="http://schemas.microsoft.com/office/drawing/2014/main" id="{5EB18F18-0071-433A-945B-0702435C3432}"/>
              </a:ext>
            </a:extLst>
          </p:cNvPr>
          <p:cNvGrpSpPr/>
          <p:nvPr/>
        </p:nvGrpSpPr>
        <p:grpSpPr>
          <a:xfrm>
            <a:off x="20647432" y="10939130"/>
            <a:ext cx="1306608" cy="148136"/>
            <a:chOff x="5794594" y="3420452"/>
            <a:chExt cx="756819" cy="84190"/>
          </a:xfrm>
        </p:grpSpPr>
        <p:cxnSp>
          <p:nvCxnSpPr>
            <p:cNvPr id="454" name="직선 연결선[R] 440">
              <a:extLst>
                <a:ext uri="{FF2B5EF4-FFF2-40B4-BE49-F238E27FC236}">
                  <a16:creationId xmlns:a16="http://schemas.microsoft.com/office/drawing/2014/main" id="{A75E1687-DBE1-44F6-AD7D-F33C1041BC1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49956" y="3462547"/>
              <a:ext cx="8419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직선 연결선[R] 441">
              <a:extLst>
                <a:ext uri="{FF2B5EF4-FFF2-40B4-BE49-F238E27FC236}">
                  <a16:creationId xmlns:a16="http://schemas.microsoft.com/office/drawing/2014/main" id="{EFBE25B9-4286-44A9-9906-CB2D81C347F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81527" y="3462547"/>
              <a:ext cx="84190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직선 연결선[R] 442">
              <a:extLst>
                <a:ext uri="{FF2B5EF4-FFF2-40B4-BE49-F238E27FC236}">
                  <a16:creationId xmlns:a16="http://schemas.microsoft.com/office/drawing/2014/main" id="{7DA13747-532B-4560-857F-D8E88EF57BE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488279" y="3399413"/>
              <a:ext cx="0" cy="126268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직선 연결선[R] 443">
              <a:extLst>
                <a:ext uri="{FF2B5EF4-FFF2-40B4-BE49-F238E27FC236}">
                  <a16:creationId xmlns:a16="http://schemas.microsoft.com/office/drawing/2014/main" id="{3CEB8D85-F4A9-4983-B6C5-A50D598CE0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94594" y="3462547"/>
              <a:ext cx="595117" cy="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8" name="직사각형 457">
            <a:extLst>
              <a:ext uri="{FF2B5EF4-FFF2-40B4-BE49-F238E27FC236}">
                <a16:creationId xmlns:a16="http://schemas.microsoft.com/office/drawing/2014/main" id="{7021AD0A-1434-46F5-A6D8-2D7463460263}"/>
              </a:ext>
            </a:extLst>
          </p:cNvPr>
          <p:cNvSpPr/>
          <p:nvPr/>
        </p:nvSpPr>
        <p:spPr>
          <a:xfrm>
            <a:off x="22341720" y="13132145"/>
            <a:ext cx="634247" cy="523292"/>
          </a:xfrm>
          <a:prstGeom prst="rect">
            <a:avLst/>
          </a:prstGeom>
          <a:solidFill>
            <a:schemeClr val="bg1"/>
          </a:solidFill>
          <a:ln w="3810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9" name="직선 연결선[R] 446">
            <a:extLst>
              <a:ext uri="{FF2B5EF4-FFF2-40B4-BE49-F238E27FC236}">
                <a16:creationId xmlns:a16="http://schemas.microsoft.com/office/drawing/2014/main" id="{BE99034E-B528-4BC1-95E5-5E7EEDE36BF4}"/>
              </a:ext>
            </a:extLst>
          </p:cNvPr>
          <p:cNvCxnSpPr>
            <a:cxnSpLocks/>
          </p:cNvCxnSpPr>
          <p:nvPr/>
        </p:nvCxnSpPr>
        <p:spPr>
          <a:xfrm flipH="1" flipV="1">
            <a:off x="21544753" y="13338343"/>
            <a:ext cx="0" cy="170384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" name="막힌 원호 459">
            <a:extLst>
              <a:ext uri="{FF2B5EF4-FFF2-40B4-BE49-F238E27FC236}">
                <a16:creationId xmlns:a16="http://schemas.microsoft.com/office/drawing/2014/main" id="{F4F2589C-45B8-4935-BA58-C4EA40C6A64A}"/>
              </a:ext>
            </a:extLst>
          </p:cNvPr>
          <p:cNvSpPr/>
          <p:nvPr/>
        </p:nvSpPr>
        <p:spPr>
          <a:xfrm rot="16200000">
            <a:off x="21473875" y="12189803"/>
            <a:ext cx="147225" cy="158900"/>
          </a:xfrm>
          <a:prstGeom prst="blockArc">
            <a:avLst>
              <a:gd name="adj1" fmla="val 10800000"/>
              <a:gd name="adj2" fmla="val 21186154"/>
              <a:gd name="adj3" fmla="val 0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1" name="직선 연결선[R] 446">
            <a:extLst>
              <a:ext uri="{FF2B5EF4-FFF2-40B4-BE49-F238E27FC236}">
                <a16:creationId xmlns:a16="http://schemas.microsoft.com/office/drawing/2014/main" id="{E7B518FA-7328-4A20-BB16-256E3BBDE45D}"/>
              </a:ext>
            </a:extLst>
          </p:cNvPr>
          <p:cNvCxnSpPr>
            <a:cxnSpLocks/>
          </p:cNvCxnSpPr>
          <p:nvPr/>
        </p:nvCxnSpPr>
        <p:spPr>
          <a:xfrm flipH="1" flipV="1">
            <a:off x="21547488" y="11496640"/>
            <a:ext cx="0" cy="699002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2" name="직선 연결선[R] 446">
            <a:extLst>
              <a:ext uri="{FF2B5EF4-FFF2-40B4-BE49-F238E27FC236}">
                <a16:creationId xmlns:a16="http://schemas.microsoft.com/office/drawing/2014/main" id="{6C278116-8A04-4675-A3F4-4A043BAB340F}"/>
              </a:ext>
            </a:extLst>
          </p:cNvPr>
          <p:cNvCxnSpPr>
            <a:cxnSpLocks/>
          </p:cNvCxnSpPr>
          <p:nvPr/>
        </p:nvCxnSpPr>
        <p:spPr>
          <a:xfrm flipV="1">
            <a:off x="21310775" y="11013199"/>
            <a:ext cx="0" cy="1244783"/>
          </a:xfrm>
          <a:prstGeom prst="line">
            <a:avLst/>
          </a:prstGeom>
          <a:ln w="381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3" name="타원 462">
            <a:extLst>
              <a:ext uri="{FF2B5EF4-FFF2-40B4-BE49-F238E27FC236}">
                <a16:creationId xmlns:a16="http://schemas.microsoft.com/office/drawing/2014/main" id="{BEE3BB52-2C40-41F9-9C5D-ADCB3B9CCF6D}"/>
              </a:ext>
            </a:extLst>
          </p:cNvPr>
          <p:cNvSpPr/>
          <p:nvPr/>
        </p:nvSpPr>
        <p:spPr>
          <a:xfrm rot="5400000">
            <a:off x="21275463" y="10981683"/>
            <a:ext cx="64357" cy="63146"/>
          </a:xfrm>
          <a:prstGeom prst="ellipse">
            <a:avLst/>
          </a:prstGeom>
          <a:solidFill>
            <a:schemeClr val="tx1"/>
          </a:solidFill>
          <a:ln w="381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4" name="그룹 463">
            <a:extLst>
              <a:ext uri="{FF2B5EF4-FFF2-40B4-BE49-F238E27FC236}">
                <a16:creationId xmlns:a16="http://schemas.microsoft.com/office/drawing/2014/main" id="{E0098A3B-5B5E-41D0-881F-A2B6245FD2B7}"/>
              </a:ext>
            </a:extLst>
          </p:cNvPr>
          <p:cNvGrpSpPr/>
          <p:nvPr/>
        </p:nvGrpSpPr>
        <p:grpSpPr>
          <a:xfrm>
            <a:off x="17215976" y="10556610"/>
            <a:ext cx="2916371" cy="3467110"/>
            <a:chOff x="3327316" y="4045686"/>
            <a:chExt cx="1689233" cy="1970453"/>
          </a:xfrm>
        </p:grpSpPr>
        <p:sp>
          <p:nvSpPr>
            <p:cNvPr id="465" name="직사각형 464">
              <a:extLst>
                <a:ext uri="{FF2B5EF4-FFF2-40B4-BE49-F238E27FC236}">
                  <a16:creationId xmlns:a16="http://schemas.microsoft.com/office/drawing/2014/main" id="{27528F1E-7450-422B-A7EC-2D54E94B68A1}"/>
                </a:ext>
              </a:extLst>
            </p:cNvPr>
            <p:cNvSpPr/>
            <p:nvPr/>
          </p:nvSpPr>
          <p:spPr>
            <a:xfrm flipH="1">
              <a:off x="3654561" y="4045686"/>
              <a:ext cx="1165764" cy="654391"/>
            </a:xfrm>
            <a:prstGeom prst="rect">
              <a:avLst/>
            </a:prstGeom>
            <a:noFill/>
            <a:ln w="38100" cap="rnd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직사각형 465">
              <a:extLst>
                <a:ext uri="{FF2B5EF4-FFF2-40B4-BE49-F238E27FC236}">
                  <a16:creationId xmlns:a16="http://schemas.microsoft.com/office/drawing/2014/main" id="{82F8F929-BFC7-4058-BADB-47D498FE49C6}"/>
                </a:ext>
              </a:extLst>
            </p:cNvPr>
            <p:cNvSpPr/>
            <p:nvPr/>
          </p:nvSpPr>
          <p:spPr>
            <a:xfrm flipH="1">
              <a:off x="3654561" y="5097244"/>
              <a:ext cx="1165764" cy="654391"/>
            </a:xfrm>
            <a:prstGeom prst="rect">
              <a:avLst/>
            </a:prstGeom>
            <a:noFill/>
            <a:ln w="38100" cap="rnd">
              <a:solidFill>
                <a:srgbClr val="0000F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7" name="그룹 466">
              <a:extLst>
                <a:ext uri="{FF2B5EF4-FFF2-40B4-BE49-F238E27FC236}">
                  <a16:creationId xmlns:a16="http://schemas.microsoft.com/office/drawing/2014/main" id="{3FC5B541-A91B-4A4B-ABB5-12E82845D9D2}"/>
                </a:ext>
              </a:extLst>
            </p:cNvPr>
            <p:cNvGrpSpPr/>
            <p:nvPr/>
          </p:nvGrpSpPr>
          <p:grpSpPr>
            <a:xfrm>
              <a:off x="4196295" y="4152147"/>
              <a:ext cx="82296" cy="425998"/>
              <a:chOff x="1757953" y="3000621"/>
              <a:chExt cx="55549" cy="425998"/>
            </a:xfrm>
          </p:grpSpPr>
          <p:grpSp>
            <p:nvGrpSpPr>
              <p:cNvPr id="493" name="그룹 492">
                <a:extLst>
                  <a:ext uri="{FF2B5EF4-FFF2-40B4-BE49-F238E27FC236}">
                    <a16:creationId xmlns:a16="http://schemas.microsoft.com/office/drawing/2014/main" id="{CAF50E16-5787-4CAB-893C-836711829B2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757953" y="3143163"/>
                <a:ext cx="55549" cy="137160"/>
                <a:chOff x="1292367" y="2108332"/>
                <a:chExt cx="244332" cy="755778"/>
              </a:xfrm>
            </p:grpSpPr>
            <p:cxnSp>
              <p:nvCxnSpPr>
                <p:cNvPr id="496" name="직선 연결선 495">
                  <a:extLst>
                    <a:ext uri="{FF2B5EF4-FFF2-40B4-BE49-F238E27FC236}">
                      <a16:creationId xmlns:a16="http://schemas.microsoft.com/office/drawing/2014/main" id="{11D51190-148D-4E58-BFDD-FB5C59ED5F1D}"/>
                    </a:ext>
                  </a:extLst>
                </p:cNvPr>
                <p:cNvCxnSpPr/>
                <p:nvPr/>
              </p:nvCxnSpPr>
              <p:spPr>
                <a:xfrm flipH="1">
                  <a:off x="1301750" y="2108332"/>
                  <a:ext cx="117475" cy="61776"/>
                </a:xfrm>
                <a:prstGeom prst="line">
                  <a:avLst/>
                </a:prstGeom>
                <a:ln w="38100" cap="flat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7" name="직선 연결선 496">
                  <a:extLst>
                    <a:ext uri="{FF2B5EF4-FFF2-40B4-BE49-F238E27FC236}">
                      <a16:creationId xmlns:a16="http://schemas.microsoft.com/office/drawing/2014/main" id="{A5148CC8-A73E-4EB1-9AF4-AAF487E44BB9}"/>
                    </a:ext>
                  </a:extLst>
                </p:cNvPr>
                <p:cNvCxnSpPr/>
                <p:nvPr/>
              </p:nvCxnSpPr>
              <p:spPr>
                <a:xfrm flipH="1" flipV="1">
                  <a:off x="1301749" y="2173283"/>
                  <a:ext cx="117475" cy="61776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8" name="직선 연결선 497">
                  <a:extLst>
                    <a:ext uri="{FF2B5EF4-FFF2-40B4-BE49-F238E27FC236}">
                      <a16:creationId xmlns:a16="http://schemas.microsoft.com/office/drawing/2014/main" id="{AB18B9E6-52F5-4B0F-B0A9-1E7AD0FA3C42}"/>
                    </a:ext>
                  </a:extLst>
                </p:cNvPr>
                <p:cNvCxnSpPr/>
                <p:nvPr/>
              </p:nvCxnSpPr>
              <p:spPr>
                <a:xfrm flipH="1" flipV="1">
                  <a:off x="1419224" y="2235853"/>
                  <a:ext cx="117475" cy="61776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9" name="직선 연결선 498">
                  <a:extLst>
                    <a:ext uri="{FF2B5EF4-FFF2-40B4-BE49-F238E27FC236}">
                      <a16:creationId xmlns:a16="http://schemas.microsoft.com/office/drawing/2014/main" id="{6E26BADB-AA19-40B1-BAE0-12F7B2D6AACC}"/>
                    </a:ext>
                  </a:extLst>
                </p:cNvPr>
                <p:cNvCxnSpPr/>
                <p:nvPr/>
              </p:nvCxnSpPr>
              <p:spPr>
                <a:xfrm flipH="1">
                  <a:off x="1412911" y="2302737"/>
                  <a:ext cx="117475" cy="61776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직선 연결선 499">
                  <a:extLst>
                    <a:ext uri="{FF2B5EF4-FFF2-40B4-BE49-F238E27FC236}">
                      <a16:creationId xmlns:a16="http://schemas.microsoft.com/office/drawing/2014/main" id="{5099E165-2226-4792-8687-A6264237BA60}"/>
                    </a:ext>
                  </a:extLst>
                </p:cNvPr>
                <p:cNvCxnSpPr/>
                <p:nvPr/>
              </p:nvCxnSpPr>
              <p:spPr>
                <a:xfrm flipH="1">
                  <a:off x="1297058" y="2362747"/>
                  <a:ext cx="117475" cy="61776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직선 연결선 500">
                  <a:extLst>
                    <a:ext uri="{FF2B5EF4-FFF2-40B4-BE49-F238E27FC236}">
                      <a16:creationId xmlns:a16="http://schemas.microsoft.com/office/drawing/2014/main" id="{69D4AF1D-1182-4DD5-BE00-66AFDAD7FFBF}"/>
                    </a:ext>
                  </a:extLst>
                </p:cNvPr>
                <p:cNvCxnSpPr/>
                <p:nvPr/>
              </p:nvCxnSpPr>
              <p:spPr>
                <a:xfrm flipH="1" flipV="1">
                  <a:off x="1297058" y="2432508"/>
                  <a:ext cx="117474" cy="61777"/>
                </a:xfrm>
                <a:prstGeom prst="line">
                  <a:avLst/>
                </a:prstGeom>
                <a:ln w="38100" cap="flat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2" name="직선 연결선 501">
                  <a:extLst>
                    <a:ext uri="{FF2B5EF4-FFF2-40B4-BE49-F238E27FC236}">
                      <a16:creationId xmlns:a16="http://schemas.microsoft.com/office/drawing/2014/main" id="{57E69F57-8638-421B-8787-1D5365364554}"/>
                    </a:ext>
                  </a:extLst>
                </p:cNvPr>
                <p:cNvCxnSpPr/>
                <p:nvPr/>
              </p:nvCxnSpPr>
              <p:spPr>
                <a:xfrm flipH="1" flipV="1">
                  <a:off x="1414533" y="2492696"/>
                  <a:ext cx="117474" cy="61777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직선 연결선 502">
                  <a:extLst>
                    <a:ext uri="{FF2B5EF4-FFF2-40B4-BE49-F238E27FC236}">
                      <a16:creationId xmlns:a16="http://schemas.microsoft.com/office/drawing/2014/main" id="{EF46A223-D319-4983-A613-7AB204BA196D}"/>
                    </a:ext>
                  </a:extLst>
                </p:cNvPr>
                <p:cNvCxnSpPr/>
                <p:nvPr/>
              </p:nvCxnSpPr>
              <p:spPr>
                <a:xfrm flipH="1">
                  <a:off x="1408220" y="2554732"/>
                  <a:ext cx="117475" cy="61776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직선 연결선 503">
                  <a:extLst>
                    <a:ext uri="{FF2B5EF4-FFF2-40B4-BE49-F238E27FC236}">
                      <a16:creationId xmlns:a16="http://schemas.microsoft.com/office/drawing/2014/main" id="{45A2ED46-CCEF-4770-AC1F-29BE16B7E481}"/>
                    </a:ext>
                  </a:extLst>
                </p:cNvPr>
                <p:cNvCxnSpPr/>
                <p:nvPr/>
              </p:nvCxnSpPr>
              <p:spPr>
                <a:xfrm flipH="1">
                  <a:off x="1292367" y="2614742"/>
                  <a:ext cx="117475" cy="61776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5" name="직선 연결선 504">
                  <a:extLst>
                    <a:ext uri="{FF2B5EF4-FFF2-40B4-BE49-F238E27FC236}">
                      <a16:creationId xmlns:a16="http://schemas.microsoft.com/office/drawing/2014/main" id="{F2E8D038-2391-4306-9974-BAFE06C28F04}"/>
                    </a:ext>
                  </a:extLst>
                </p:cNvPr>
                <p:cNvCxnSpPr/>
                <p:nvPr/>
              </p:nvCxnSpPr>
              <p:spPr>
                <a:xfrm flipH="1" flipV="1">
                  <a:off x="1292367" y="2677172"/>
                  <a:ext cx="117475" cy="61776"/>
                </a:xfrm>
                <a:prstGeom prst="line">
                  <a:avLst/>
                </a:prstGeom>
                <a:ln w="38100" cap="flat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6" name="직선 연결선 505">
                  <a:extLst>
                    <a:ext uri="{FF2B5EF4-FFF2-40B4-BE49-F238E27FC236}">
                      <a16:creationId xmlns:a16="http://schemas.microsoft.com/office/drawing/2014/main" id="{96C76E09-6AF6-436F-B6BA-14ECDAEB0F9F}"/>
                    </a:ext>
                  </a:extLst>
                </p:cNvPr>
                <p:cNvCxnSpPr/>
                <p:nvPr/>
              </p:nvCxnSpPr>
              <p:spPr>
                <a:xfrm flipH="1" flipV="1">
                  <a:off x="1409842" y="2737361"/>
                  <a:ext cx="117475" cy="61776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7" name="직선 연결선 506">
                  <a:extLst>
                    <a:ext uri="{FF2B5EF4-FFF2-40B4-BE49-F238E27FC236}">
                      <a16:creationId xmlns:a16="http://schemas.microsoft.com/office/drawing/2014/main" id="{E9E73207-5F9A-4C68-BAB5-28C444E64F47}"/>
                    </a:ext>
                  </a:extLst>
                </p:cNvPr>
                <p:cNvCxnSpPr/>
                <p:nvPr/>
              </p:nvCxnSpPr>
              <p:spPr>
                <a:xfrm flipH="1">
                  <a:off x="1408219" y="2802335"/>
                  <a:ext cx="117475" cy="61776"/>
                </a:xfrm>
                <a:prstGeom prst="line">
                  <a:avLst/>
                </a:prstGeom>
                <a:ln w="38100" cap="flat">
                  <a:solidFill>
                    <a:schemeClr val="tx1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4" name="직선 연결선[R] 442">
                <a:extLst>
                  <a:ext uri="{FF2B5EF4-FFF2-40B4-BE49-F238E27FC236}">
                    <a16:creationId xmlns:a16="http://schemas.microsoft.com/office/drawing/2014/main" id="{B06F0AEF-E475-4BD8-BB67-B36C8078AB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3879" y="3000621"/>
                <a:ext cx="0" cy="14425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직선 연결선[R] 442">
                <a:extLst>
                  <a:ext uri="{FF2B5EF4-FFF2-40B4-BE49-F238E27FC236}">
                    <a16:creationId xmlns:a16="http://schemas.microsoft.com/office/drawing/2014/main" id="{9472EA29-CECA-4010-8825-5F9A9AAF05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83879" y="3282368"/>
                <a:ext cx="0" cy="144251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8" name="그룹 467">
              <a:extLst>
                <a:ext uri="{FF2B5EF4-FFF2-40B4-BE49-F238E27FC236}">
                  <a16:creationId xmlns:a16="http://schemas.microsoft.com/office/drawing/2014/main" id="{BB79C6FC-A4CC-4600-A37E-4B012B1959A2}"/>
                </a:ext>
              </a:extLst>
            </p:cNvPr>
            <p:cNvGrpSpPr/>
            <p:nvPr/>
          </p:nvGrpSpPr>
          <p:grpSpPr>
            <a:xfrm>
              <a:off x="4084499" y="5213190"/>
              <a:ext cx="305889" cy="436248"/>
              <a:chOff x="3754966" y="5019657"/>
              <a:chExt cx="305889" cy="436248"/>
            </a:xfrm>
          </p:grpSpPr>
          <p:cxnSp>
            <p:nvCxnSpPr>
              <p:cNvPr id="471" name="직선 연결선[R] 440">
                <a:extLst>
                  <a:ext uri="{FF2B5EF4-FFF2-40B4-BE49-F238E27FC236}">
                    <a16:creationId xmlns:a16="http://schemas.microsoft.com/office/drawing/2014/main" id="{E71E4C33-0647-4DD7-A4FA-1A45B4C6DA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839" y="5261976"/>
                <a:ext cx="12801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직선 연결선[R] 441">
                <a:extLst>
                  <a:ext uri="{FF2B5EF4-FFF2-40B4-BE49-F238E27FC236}">
                    <a16:creationId xmlns:a16="http://schemas.microsoft.com/office/drawing/2014/main" id="{96B49A96-D195-48B2-B8FE-A9B450BBAE3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32839" y="5213971"/>
                <a:ext cx="128016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직선 연결선[R] 442">
                <a:extLst>
                  <a:ext uri="{FF2B5EF4-FFF2-40B4-BE49-F238E27FC236}">
                    <a16:creationId xmlns:a16="http://schemas.microsoft.com/office/drawing/2014/main" id="{38240169-1F30-4C78-B45A-8C814E5199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6847" y="5019657"/>
                <a:ext cx="0" cy="19199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직선 연결선[R] 443">
                <a:extLst>
                  <a:ext uri="{FF2B5EF4-FFF2-40B4-BE49-F238E27FC236}">
                    <a16:creationId xmlns:a16="http://schemas.microsoft.com/office/drawing/2014/main" id="{F879C4D7-45F4-411F-B3B4-BE2BF04A1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6847" y="5261913"/>
                <a:ext cx="0" cy="191998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5" name="그룹 474">
                <a:extLst>
                  <a:ext uri="{FF2B5EF4-FFF2-40B4-BE49-F238E27FC236}">
                    <a16:creationId xmlns:a16="http://schemas.microsoft.com/office/drawing/2014/main" id="{4ACA441E-F7A5-4403-AD31-771F4279E1B6}"/>
                  </a:ext>
                </a:extLst>
              </p:cNvPr>
              <p:cNvGrpSpPr/>
              <p:nvPr/>
            </p:nvGrpSpPr>
            <p:grpSpPr>
              <a:xfrm>
                <a:off x="3754966" y="5024976"/>
                <a:ext cx="82296" cy="425998"/>
                <a:chOff x="1757953" y="3000621"/>
                <a:chExt cx="55549" cy="425998"/>
              </a:xfrm>
            </p:grpSpPr>
            <p:grpSp>
              <p:nvGrpSpPr>
                <p:cNvPr id="478" name="그룹 477">
                  <a:extLst>
                    <a:ext uri="{FF2B5EF4-FFF2-40B4-BE49-F238E27FC236}">
                      <a16:creationId xmlns:a16="http://schemas.microsoft.com/office/drawing/2014/main" id="{2C40C0EE-735B-463E-8BB8-D7FBC6735AA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757953" y="3143163"/>
                  <a:ext cx="55549" cy="137160"/>
                  <a:chOff x="1292367" y="2108332"/>
                  <a:chExt cx="244332" cy="755778"/>
                </a:xfrm>
              </p:grpSpPr>
              <p:cxnSp>
                <p:nvCxnSpPr>
                  <p:cNvPr id="481" name="직선 연결선 480">
                    <a:extLst>
                      <a:ext uri="{FF2B5EF4-FFF2-40B4-BE49-F238E27FC236}">
                        <a16:creationId xmlns:a16="http://schemas.microsoft.com/office/drawing/2014/main" id="{C5DFA472-BCF7-49F0-8D8F-6E750612E71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301750" y="2108332"/>
                    <a:ext cx="117475" cy="61776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2" name="직선 연결선 481">
                    <a:extLst>
                      <a:ext uri="{FF2B5EF4-FFF2-40B4-BE49-F238E27FC236}">
                        <a16:creationId xmlns:a16="http://schemas.microsoft.com/office/drawing/2014/main" id="{9CCBC275-BBA1-459B-8430-BC679C5053B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301749" y="2173283"/>
                    <a:ext cx="117475" cy="6177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3" name="직선 연결선 482">
                    <a:extLst>
                      <a:ext uri="{FF2B5EF4-FFF2-40B4-BE49-F238E27FC236}">
                        <a16:creationId xmlns:a16="http://schemas.microsoft.com/office/drawing/2014/main" id="{FC127666-C528-4C19-9B04-CD6B0B7BDAF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419224" y="2235853"/>
                    <a:ext cx="117475" cy="6177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4" name="직선 연결선 483">
                    <a:extLst>
                      <a:ext uri="{FF2B5EF4-FFF2-40B4-BE49-F238E27FC236}">
                        <a16:creationId xmlns:a16="http://schemas.microsoft.com/office/drawing/2014/main" id="{96BAE424-5564-4EA2-B4B1-064094399BE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12911" y="2302737"/>
                    <a:ext cx="117475" cy="6177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5" name="직선 연결선 484">
                    <a:extLst>
                      <a:ext uri="{FF2B5EF4-FFF2-40B4-BE49-F238E27FC236}">
                        <a16:creationId xmlns:a16="http://schemas.microsoft.com/office/drawing/2014/main" id="{A0C6EF6A-7539-4761-9F33-42E8EAD0948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97058" y="2362747"/>
                    <a:ext cx="117475" cy="6177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6" name="직선 연결선 485">
                    <a:extLst>
                      <a:ext uri="{FF2B5EF4-FFF2-40B4-BE49-F238E27FC236}">
                        <a16:creationId xmlns:a16="http://schemas.microsoft.com/office/drawing/2014/main" id="{199994D2-9CBA-4C41-BA39-44DC21CE7AC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297058" y="2432508"/>
                    <a:ext cx="117474" cy="61777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7" name="직선 연결선 486">
                    <a:extLst>
                      <a:ext uri="{FF2B5EF4-FFF2-40B4-BE49-F238E27FC236}">
                        <a16:creationId xmlns:a16="http://schemas.microsoft.com/office/drawing/2014/main" id="{351E745D-7753-4F5A-88A2-55209366917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414533" y="2492696"/>
                    <a:ext cx="117474" cy="61777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8" name="직선 연결선 487">
                    <a:extLst>
                      <a:ext uri="{FF2B5EF4-FFF2-40B4-BE49-F238E27FC236}">
                        <a16:creationId xmlns:a16="http://schemas.microsoft.com/office/drawing/2014/main" id="{CF185118-96CA-401C-ADF7-23700E1D1A63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08220" y="2554732"/>
                    <a:ext cx="117475" cy="6177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9" name="직선 연결선 488">
                    <a:extLst>
                      <a:ext uri="{FF2B5EF4-FFF2-40B4-BE49-F238E27FC236}">
                        <a16:creationId xmlns:a16="http://schemas.microsoft.com/office/drawing/2014/main" id="{4B57B850-AC2F-423C-A1F9-0C6F25A4900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292367" y="2614742"/>
                    <a:ext cx="117475" cy="6177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0" name="직선 연결선 489">
                    <a:extLst>
                      <a:ext uri="{FF2B5EF4-FFF2-40B4-BE49-F238E27FC236}">
                        <a16:creationId xmlns:a16="http://schemas.microsoft.com/office/drawing/2014/main" id="{5F29BCAF-DD0D-4C23-8B57-88BC1D5E8AA3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292367" y="2677172"/>
                    <a:ext cx="117475" cy="61776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1" name="직선 연결선 490">
                    <a:extLst>
                      <a:ext uri="{FF2B5EF4-FFF2-40B4-BE49-F238E27FC236}">
                        <a16:creationId xmlns:a16="http://schemas.microsoft.com/office/drawing/2014/main" id="{6F4113C4-A88E-4639-862B-3A144D43006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409842" y="2737361"/>
                    <a:ext cx="117475" cy="6177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2" name="직선 연결선 491">
                    <a:extLst>
                      <a:ext uri="{FF2B5EF4-FFF2-40B4-BE49-F238E27FC236}">
                        <a16:creationId xmlns:a16="http://schemas.microsoft.com/office/drawing/2014/main" id="{8FF1D2F5-0722-4477-AAD1-D264D1DFD8F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08219" y="2802335"/>
                    <a:ext cx="117475" cy="61776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79" name="직선 연결선[R] 442">
                  <a:extLst>
                    <a:ext uri="{FF2B5EF4-FFF2-40B4-BE49-F238E27FC236}">
                      <a16:creationId xmlns:a16="http://schemas.microsoft.com/office/drawing/2014/main" id="{0FE62716-E73C-4D80-89F6-1819E31BFDC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3879" y="3000621"/>
                  <a:ext cx="0" cy="14425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직선 연결선[R] 442">
                  <a:extLst>
                    <a:ext uri="{FF2B5EF4-FFF2-40B4-BE49-F238E27FC236}">
                      <a16:creationId xmlns:a16="http://schemas.microsoft.com/office/drawing/2014/main" id="{24B387F4-CECA-42EB-93BE-2C949480E7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83879" y="3282368"/>
                  <a:ext cx="0" cy="144251"/>
                </a:xfrm>
                <a:prstGeom prst="line">
                  <a:avLst/>
                </a:prstGeom>
                <a:ln w="38100" cap="rnd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6" name="직선 연결선[R] 446">
                <a:extLst>
                  <a:ext uri="{FF2B5EF4-FFF2-40B4-BE49-F238E27FC236}">
                    <a16:creationId xmlns:a16="http://schemas.microsoft.com/office/drawing/2014/main" id="{1EB4097B-CE9B-4613-BA3E-3A805AF8BE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92386" y="5020176"/>
                <a:ext cx="20116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직선 연결선[R] 446">
                <a:extLst>
                  <a:ext uri="{FF2B5EF4-FFF2-40B4-BE49-F238E27FC236}">
                    <a16:creationId xmlns:a16="http://schemas.microsoft.com/office/drawing/2014/main" id="{631C4D08-C547-4DC4-BC92-AAFAEF419F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792386" y="5455905"/>
                <a:ext cx="201168" cy="0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9" name="직사각형 468">
              <a:extLst>
                <a:ext uri="{FF2B5EF4-FFF2-40B4-BE49-F238E27FC236}">
                  <a16:creationId xmlns:a16="http://schemas.microsoft.com/office/drawing/2014/main" id="{AA7477AE-EC08-4EEB-A0BF-D02F9F1C9C71}"/>
                </a:ext>
              </a:extLst>
            </p:cNvPr>
            <p:cNvSpPr/>
            <p:nvPr/>
          </p:nvSpPr>
          <p:spPr>
            <a:xfrm>
              <a:off x="3335331" y="5753762"/>
              <a:ext cx="1669190" cy="262377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(2) Complex model</a:t>
              </a:r>
            </a:p>
          </p:txBody>
        </p:sp>
        <p:sp>
          <p:nvSpPr>
            <p:cNvPr id="470" name="직사각형 469">
              <a:extLst>
                <a:ext uri="{FF2B5EF4-FFF2-40B4-BE49-F238E27FC236}">
                  <a16:creationId xmlns:a16="http://schemas.microsoft.com/office/drawing/2014/main" id="{56577133-F869-40C2-8118-5874EE38FD02}"/>
                </a:ext>
              </a:extLst>
            </p:cNvPr>
            <p:cNvSpPr/>
            <p:nvPr/>
          </p:nvSpPr>
          <p:spPr>
            <a:xfrm>
              <a:off x="3327316" y="4702873"/>
              <a:ext cx="1689233" cy="262377"/>
            </a:xfrm>
            <a:prstGeom prst="rect">
              <a:avLst/>
            </a:prstGeom>
            <a:ln w="38100"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(1) Resistive Model</a:t>
              </a:r>
            </a:p>
          </p:txBody>
        </p:sp>
      </p:grpSp>
      <p:cxnSp>
        <p:nvCxnSpPr>
          <p:cNvPr id="508" name="직선 연결선 507">
            <a:extLst>
              <a:ext uri="{FF2B5EF4-FFF2-40B4-BE49-F238E27FC236}">
                <a16:creationId xmlns:a16="http://schemas.microsoft.com/office/drawing/2014/main" id="{B6E41AB0-0D1C-4A46-9CA9-099F69569439}"/>
              </a:ext>
            </a:extLst>
          </p:cNvPr>
          <p:cNvCxnSpPr>
            <a:cxnSpLocks/>
          </p:cNvCxnSpPr>
          <p:nvPr/>
        </p:nvCxnSpPr>
        <p:spPr>
          <a:xfrm>
            <a:off x="19785982" y="10556608"/>
            <a:ext cx="544188" cy="1007240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직선 연결선 508">
            <a:extLst>
              <a:ext uri="{FF2B5EF4-FFF2-40B4-BE49-F238E27FC236}">
                <a16:creationId xmlns:a16="http://schemas.microsoft.com/office/drawing/2014/main" id="{96FA57E5-62FA-48F1-868B-75D2CE716943}"/>
              </a:ext>
            </a:extLst>
          </p:cNvPr>
          <p:cNvCxnSpPr>
            <a:cxnSpLocks/>
          </p:cNvCxnSpPr>
          <p:nvPr/>
        </p:nvCxnSpPr>
        <p:spPr>
          <a:xfrm flipV="1">
            <a:off x="19802736" y="12716332"/>
            <a:ext cx="488865" cy="838784"/>
          </a:xfrm>
          <a:prstGeom prst="line">
            <a:avLst/>
          </a:prstGeom>
          <a:ln w="381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" name="직사각형 511">
            <a:extLst>
              <a:ext uri="{FF2B5EF4-FFF2-40B4-BE49-F238E27FC236}">
                <a16:creationId xmlns:a16="http://schemas.microsoft.com/office/drawing/2014/main" id="{ADE64F78-6FC5-42DB-A8B3-702014A212A9}"/>
              </a:ext>
            </a:extLst>
          </p:cNvPr>
          <p:cNvSpPr/>
          <p:nvPr/>
        </p:nvSpPr>
        <p:spPr>
          <a:xfrm flipV="1">
            <a:off x="27478918" y="12429194"/>
            <a:ext cx="74293" cy="68834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4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" name="직사각형 512">
            <a:extLst>
              <a:ext uri="{FF2B5EF4-FFF2-40B4-BE49-F238E27FC236}">
                <a16:creationId xmlns:a16="http://schemas.microsoft.com/office/drawing/2014/main" id="{5F92576E-7915-436D-9BD9-C24BA4E294C6}"/>
              </a:ext>
            </a:extLst>
          </p:cNvPr>
          <p:cNvSpPr/>
          <p:nvPr/>
        </p:nvSpPr>
        <p:spPr>
          <a:xfrm flipV="1">
            <a:off x="27671004" y="12793921"/>
            <a:ext cx="74293" cy="68834"/>
          </a:xfrm>
          <a:prstGeom prst="rect">
            <a:avLst/>
          </a:prstGeom>
          <a:solidFill>
            <a:sysClr val="window" lastClr="FFFFFF"/>
          </a:solidFill>
          <a:ln w="38100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ore-KR" altLang="en-US" sz="1400" b="1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" name="TextBox 513">
            <a:extLst>
              <a:ext uri="{FF2B5EF4-FFF2-40B4-BE49-F238E27FC236}">
                <a16:creationId xmlns:a16="http://schemas.microsoft.com/office/drawing/2014/main" id="{40E6FB0E-C959-437C-B83D-307828871D2B}"/>
              </a:ext>
            </a:extLst>
          </p:cNvPr>
          <p:cNvSpPr txBox="1"/>
          <p:nvPr/>
        </p:nvSpPr>
        <p:spPr>
          <a:xfrm>
            <a:off x="22406713" y="13216484"/>
            <a:ext cx="514885" cy="338554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</a:t>
            </a:r>
          </a:p>
        </p:txBody>
      </p:sp>
      <p:grpSp>
        <p:nvGrpSpPr>
          <p:cNvPr id="515" name="그룹 514">
            <a:extLst>
              <a:ext uri="{FF2B5EF4-FFF2-40B4-BE49-F238E27FC236}">
                <a16:creationId xmlns:a16="http://schemas.microsoft.com/office/drawing/2014/main" id="{72588946-05DD-44AF-952C-79D4070A54BA}"/>
              </a:ext>
            </a:extLst>
          </p:cNvPr>
          <p:cNvGrpSpPr/>
          <p:nvPr/>
        </p:nvGrpSpPr>
        <p:grpSpPr>
          <a:xfrm>
            <a:off x="16128873" y="16843397"/>
            <a:ext cx="13057375" cy="5348034"/>
            <a:chOff x="18441544" y="18879498"/>
            <a:chExt cx="7562395" cy="3039131"/>
          </a:xfrm>
        </p:grpSpPr>
        <p:pic>
          <p:nvPicPr>
            <p:cNvPr id="516" name="그림 515">
              <a:extLst>
                <a:ext uri="{FF2B5EF4-FFF2-40B4-BE49-F238E27FC236}">
                  <a16:creationId xmlns:a16="http://schemas.microsoft.com/office/drawing/2014/main" id="{BF1C9236-AADC-4ECD-A38D-0113AE2B3F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23" b="8400"/>
            <a:stretch/>
          </p:blipFill>
          <p:spPr>
            <a:xfrm>
              <a:off x="23094986" y="18906998"/>
              <a:ext cx="2908953" cy="2579030"/>
            </a:xfrm>
            <a:prstGeom prst="rect">
              <a:avLst/>
            </a:prstGeom>
          </p:spPr>
        </p:pic>
        <p:sp>
          <p:nvSpPr>
            <p:cNvPr id="517" name="TextBox 516">
              <a:extLst>
                <a:ext uri="{FF2B5EF4-FFF2-40B4-BE49-F238E27FC236}">
                  <a16:creationId xmlns:a16="http://schemas.microsoft.com/office/drawing/2014/main" id="{9FBCE281-A6F3-4823-A380-8AD57271DBCB}"/>
                </a:ext>
              </a:extLst>
            </p:cNvPr>
            <p:cNvSpPr txBox="1"/>
            <p:nvPr/>
          </p:nvSpPr>
          <p:spPr>
            <a:xfrm flipV="1">
              <a:off x="22519680" y="19064105"/>
              <a:ext cx="303431" cy="24170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Noise Density (V/√Hz)</a:t>
              </a:r>
            </a:p>
          </p:txBody>
        </p:sp>
        <p:cxnSp>
          <p:nvCxnSpPr>
            <p:cNvPr id="518" name="직선 화살표 연결선 517">
              <a:extLst>
                <a:ext uri="{FF2B5EF4-FFF2-40B4-BE49-F238E27FC236}">
                  <a16:creationId xmlns:a16="http://schemas.microsoft.com/office/drawing/2014/main" id="{3BCAE54B-CF2A-4A32-8F80-761C76579BC5}"/>
                </a:ext>
              </a:extLst>
            </p:cNvPr>
            <p:cNvCxnSpPr>
              <a:cxnSpLocks/>
            </p:cNvCxnSpPr>
            <p:nvPr/>
          </p:nvCxnSpPr>
          <p:spPr>
            <a:xfrm>
              <a:off x="23475913" y="19994770"/>
              <a:ext cx="0" cy="5441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9" name="TextBox 518">
              <a:extLst>
                <a:ext uri="{FF2B5EF4-FFF2-40B4-BE49-F238E27FC236}">
                  <a16:creationId xmlns:a16="http://schemas.microsoft.com/office/drawing/2014/main" id="{5A5C2BF6-C1E5-41C7-A3CD-DE121048DB21}"/>
                </a:ext>
              </a:extLst>
            </p:cNvPr>
            <p:cNvSpPr txBox="1"/>
            <p:nvPr/>
          </p:nvSpPr>
          <p:spPr>
            <a:xfrm>
              <a:off x="23203255" y="20869100"/>
              <a:ext cx="1337344" cy="522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x4.88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Noise</a:t>
              </a:r>
              <a:b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Improvement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0" name="직사각형 519">
                  <a:extLst>
                    <a:ext uri="{FF2B5EF4-FFF2-40B4-BE49-F238E27FC236}">
                      <a16:creationId xmlns:a16="http://schemas.microsoft.com/office/drawing/2014/main" id="{5DE6408B-C103-4918-B126-CEF90E605A14}"/>
                    </a:ext>
                  </a:extLst>
                </p:cNvPr>
                <p:cNvSpPr/>
                <p:nvPr/>
              </p:nvSpPr>
              <p:spPr>
                <a:xfrm>
                  <a:off x="24600002" y="19611423"/>
                  <a:ext cx="1242065" cy="2865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b="1" dirty="0" err="1"/>
                    <a:t>Z</a:t>
                  </a:r>
                  <a:r>
                    <a:rPr lang="en-US" sz="2800" b="1" baseline="-25000" dirty="0" err="1"/>
                    <a:t>test</a:t>
                  </a:r>
                  <a:r>
                    <a:rPr lang="en-US" sz="2800" b="1" dirty="0"/>
                    <a:t>= 500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0000FF"/>
                          </a:solidFill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rgbClr val="0000FF"/>
                          </a:solidFill>
                          <a:ea typeface="Cambria Math" panose="02040503050406030204" pitchFamily="18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0000FF"/>
                          </a:solidFill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⁰</m:t>
                      </m:r>
                    </m:oMath>
                  </a14:m>
                  <a:endParaRPr lang="en-US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07" name="직사각형 1206">
                  <a:extLst>
                    <a:ext uri="{FF2B5EF4-FFF2-40B4-BE49-F238E27FC236}">
                      <a16:creationId xmlns:a16="http://schemas.microsoft.com/office/drawing/2014/main" id="{6B58AFCB-59A8-4064-96DE-D4DE2578A3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0002" y="19611423"/>
                  <a:ext cx="1242065" cy="286574"/>
                </a:xfrm>
                <a:prstGeom prst="rect">
                  <a:avLst/>
                </a:prstGeom>
                <a:blipFill>
                  <a:blip r:embed="rId20"/>
                  <a:stretch>
                    <a:fillRect l="-5108" t="-11628" b="-3255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1" name="그룹 520">
              <a:extLst>
                <a:ext uri="{FF2B5EF4-FFF2-40B4-BE49-F238E27FC236}">
                  <a16:creationId xmlns:a16="http://schemas.microsoft.com/office/drawing/2014/main" id="{E749789D-8466-4CDC-A1BB-1849599D2491}"/>
                </a:ext>
              </a:extLst>
            </p:cNvPr>
            <p:cNvGrpSpPr/>
            <p:nvPr/>
          </p:nvGrpSpPr>
          <p:grpSpPr>
            <a:xfrm>
              <a:off x="22560326" y="18879498"/>
              <a:ext cx="564259" cy="2367233"/>
              <a:chOff x="4232571" y="3397096"/>
              <a:chExt cx="564259" cy="2367233"/>
            </a:xfrm>
          </p:grpSpPr>
          <p:sp>
            <p:nvSpPr>
              <p:cNvPr id="557" name="TextBox 556">
                <a:extLst>
                  <a:ext uri="{FF2B5EF4-FFF2-40B4-BE49-F238E27FC236}">
                    <a16:creationId xmlns:a16="http://schemas.microsoft.com/office/drawing/2014/main" id="{0B19E078-9798-4E62-93CD-D7AD3E6760BA}"/>
                  </a:ext>
                </a:extLst>
              </p:cNvPr>
              <p:cNvSpPr txBox="1"/>
              <p:nvPr/>
            </p:nvSpPr>
            <p:spPr>
              <a:xfrm>
                <a:off x="4236907" y="4459834"/>
                <a:ext cx="559922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 10</a:t>
                </a:r>
                <a:r>
                  <a:rPr lang="en-US" sz="2400" b="1" baseline="30000"/>
                  <a:t>-6</a:t>
                </a:r>
              </a:p>
            </p:txBody>
          </p:sp>
          <p:sp>
            <p:nvSpPr>
              <p:cNvPr id="558" name="TextBox 557">
                <a:extLst>
                  <a:ext uri="{FF2B5EF4-FFF2-40B4-BE49-F238E27FC236}">
                    <a16:creationId xmlns:a16="http://schemas.microsoft.com/office/drawing/2014/main" id="{E55B4D24-E7D6-4CC9-8F8A-0148BE791AB6}"/>
                  </a:ext>
                </a:extLst>
              </p:cNvPr>
              <p:cNvSpPr txBox="1"/>
              <p:nvPr/>
            </p:nvSpPr>
            <p:spPr>
              <a:xfrm>
                <a:off x="4236908" y="5511470"/>
                <a:ext cx="559922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 10</a:t>
                </a:r>
                <a:r>
                  <a:rPr lang="en-US" sz="2400" b="1" baseline="30000"/>
                  <a:t>-7</a:t>
                </a:r>
              </a:p>
            </p:txBody>
          </p:sp>
          <p:sp>
            <p:nvSpPr>
              <p:cNvPr id="559" name="TextBox 558">
                <a:extLst>
                  <a:ext uri="{FF2B5EF4-FFF2-40B4-BE49-F238E27FC236}">
                    <a16:creationId xmlns:a16="http://schemas.microsoft.com/office/drawing/2014/main" id="{837FB439-A073-4C0B-BCE2-C6A76FF22B78}"/>
                  </a:ext>
                </a:extLst>
              </p:cNvPr>
              <p:cNvSpPr txBox="1"/>
              <p:nvPr/>
            </p:nvSpPr>
            <p:spPr>
              <a:xfrm>
                <a:off x="4232571" y="3397096"/>
                <a:ext cx="559922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 10</a:t>
                </a:r>
                <a:r>
                  <a:rPr lang="en-US" sz="2400" b="1" baseline="30000"/>
                  <a:t>-5</a:t>
                </a:r>
              </a:p>
            </p:txBody>
          </p:sp>
        </p:grpSp>
        <p:grpSp>
          <p:nvGrpSpPr>
            <p:cNvPr id="522" name="그룹 521">
              <a:extLst>
                <a:ext uri="{FF2B5EF4-FFF2-40B4-BE49-F238E27FC236}">
                  <a16:creationId xmlns:a16="http://schemas.microsoft.com/office/drawing/2014/main" id="{E0695D29-B965-49FE-9376-73A8BA7A4933}"/>
                </a:ext>
              </a:extLst>
            </p:cNvPr>
            <p:cNvGrpSpPr/>
            <p:nvPr/>
          </p:nvGrpSpPr>
          <p:grpSpPr>
            <a:xfrm>
              <a:off x="22825888" y="21453087"/>
              <a:ext cx="3152812" cy="465542"/>
              <a:chOff x="4536233" y="5871625"/>
              <a:chExt cx="3152812" cy="465542"/>
            </a:xfrm>
          </p:grpSpPr>
          <p:sp>
            <p:nvSpPr>
              <p:cNvPr id="554" name="TextBox 553">
                <a:extLst>
                  <a:ext uri="{FF2B5EF4-FFF2-40B4-BE49-F238E27FC236}">
                    <a16:creationId xmlns:a16="http://schemas.microsoft.com/office/drawing/2014/main" id="{617D0F06-AC41-473D-81F5-9FA016585367}"/>
                  </a:ext>
                </a:extLst>
              </p:cNvPr>
              <p:cNvSpPr txBox="1"/>
              <p:nvPr/>
            </p:nvSpPr>
            <p:spPr>
              <a:xfrm>
                <a:off x="4839690" y="6084308"/>
                <a:ext cx="2849355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latin typeface="Arial" panose="020B0604020202020204" pitchFamily="34" charset="0"/>
                    <a:cs typeface="Arial" panose="020B0604020202020204" pitchFamily="34" charset="0"/>
                  </a:rPr>
                  <a:t>Frequency (Hz)</a:t>
                </a:r>
              </a:p>
            </p:txBody>
          </p:sp>
          <p:sp>
            <p:nvSpPr>
              <p:cNvPr id="555" name="TextBox 554">
                <a:extLst>
                  <a:ext uri="{FF2B5EF4-FFF2-40B4-BE49-F238E27FC236}">
                    <a16:creationId xmlns:a16="http://schemas.microsoft.com/office/drawing/2014/main" id="{8E028BB4-943F-4442-9C3B-D838032D1D6D}"/>
                  </a:ext>
                </a:extLst>
              </p:cNvPr>
              <p:cNvSpPr txBox="1"/>
              <p:nvPr/>
            </p:nvSpPr>
            <p:spPr>
              <a:xfrm>
                <a:off x="4536233" y="5871625"/>
                <a:ext cx="519610" cy="252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10</a:t>
                </a:r>
                <a:r>
                  <a:rPr lang="en-US" sz="2400" b="1" baseline="30000"/>
                  <a:t>-1</a:t>
                </a:r>
              </a:p>
            </p:txBody>
          </p:sp>
          <p:sp>
            <p:nvSpPr>
              <p:cNvPr id="556" name="TextBox 555">
                <a:extLst>
                  <a:ext uri="{FF2B5EF4-FFF2-40B4-BE49-F238E27FC236}">
                    <a16:creationId xmlns:a16="http://schemas.microsoft.com/office/drawing/2014/main" id="{51DEC468-500A-4D34-A83B-0AE907398328}"/>
                  </a:ext>
                </a:extLst>
              </p:cNvPr>
              <p:cNvSpPr txBox="1"/>
              <p:nvPr/>
            </p:nvSpPr>
            <p:spPr>
              <a:xfrm>
                <a:off x="6061590" y="5871625"/>
                <a:ext cx="451967" cy="252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10</a:t>
                </a:r>
                <a:r>
                  <a:rPr lang="en-US" sz="2400" b="1" baseline="30000"/>
                  <a:t>0</a:t>
                </a:r>
              </a:p>
            </p:txBody>
          </p:sp>
        </p:grpSp>
        <p:pic>
          <p:nvPicPr>
            <p:cNvPr id="523" name="그림 522">
              <a:extLst>
                <a:ext uri="{FF2B5EF4-FFF2-40B4-BE49-F238E27FC236}">
                  <a16:creationId xmlns:a16="http://schemas.microsoft.com/office/drawing/2014/main" id="{89694ACB-625F-416C-9838-FE76A695E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9" b="6819"/>
            <a:stretch/>
          </p:blipFill>
          <p:spPr>
            <a:xfrm>
              <a:off x="19008487" y="18908667"/>
              <a:ext cx="2917315" cy="2627461"/>
            </a:xfrm>
            <a:prstGeom prst="rect">
              <a:avLst/>
            </a:prstGeom>
          </p:spPr>
        </p:pic>
        <p:sp>
          <p:nvSpPr>
            <p:cNvPr id="524" name="TextBox 523">
              <a:extLst>
                <a:ext uri="{FF2B5EF4-FFF2-40B4-BE49-F238E27FC236}">
                  <a16:creationId xmlns:a16="http://schemas.microsoft.com/office/drawing/2014/main" id="{C1C2C1AC-3FA9-40DF-9EB6-C94557184526}"/>
                </a:ext>
              </a:extLst>
            </p:cNvPr>
            <p:cNvSpPr txBox="1"/>
            <p:nvPr/>
          </p:nvSpPr>
          <p:spPr>
            <a:xfrm flipV="1">
              <a:off x="18441544" y="19064105"/>
              <a:ext cx="303431" cy="241709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Noise Density (V/√Hz)</a:t>
              </a:r>
            </a:p>
          </p:txBody>
        </p:sp>
        <p:cxnSp>
          <p:nvCxnSpPr>
            <p:cNvPr id="525" name="직선 화살표 연결선 524">
              <a:extLst>
                <a:ext uri="{FF2B5EF4-FFF2-40B4-BE49-F238E27FC236}">
                  <a16:creationId xmlns:a16="http://schemas.microsoft.com/office/drawing/2014/main" id="{CCB452A8-1B89-4C40-A4AF-684E245F0730}"/>
                </a:ext>
              </a:extLst>
            </p:cNvPr>
            <p:cNvCxnSpPr>
              <a:cxnSpLocks/>
            </p:cNvCxnSpPr>
            <p:nvPr/>
          </p:nvCxnSpPr>
          <p:spPr>
            <a:xfrm>
              <a:off x="19397776" y="20233908"/>
              <a:ext cx="0" cy="3071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6" name="TextBox 525">
              <a:extLst>
                <a:ext uri="{FF2B5EF4-FFF2-40B4-BE49-F238E27FC236}">
                  <a16:creationId xmlns:a16="http://schemas.microsoft.com/office/drawing/2014/main" id="{0BE00B96-CC89-4066-9CB3-C9E34543798E}"/>
                </a:ext>
              </a:extLst>
            </p:cNvPr>
            <p:cNvSpPr txBox="1"/>
            <p:nvPr/>
          </p:nvSpPr>
          <p:spPr>
            <a:xfrm>
              <a:off x="19125118" y="20869100"/>
              <a:ext cx="1337344" cy="522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x2.47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Noise</a:t>
              </a:r>
              <a:b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Improvement</a:t>
              </a:r>
            </a:p>
          </p:txBody>
        </p:sp>
        <p:grpSp>
          <p:nvGrpSpPr>
            <p:cNvPr id="527" name="그룹 526">
              <a:extLst>
                <a:ext uri="{FF2B5EF4-FFF2-40B4-BE49-F238E27FC236}">
                  <a16:creationId xmlns:a16="http://schemas.microsoft.com/office/drawing/2014/main" id="{EDCE45B5-EE49-4D0B-972A-3A18335CA4B2}"/>
                </a:ext>
              </a:extLst>
            </p:cNvPr>
            <p:cNvGrpSpPr/>
            <p:nvPr/>
          </p:nvGrpSpPr>
          <p:grpSpPr>
            <a:xfrm>
              <a:off x="19656999" y="19082336"/>
              <a:ext cx="2149296" cy="547534"/>
              <a:chOff x="5481758" y="607790"/>
              <a:chExt cx="2149296" cy="547534"/>
            </a:xfrm>
          </p:grpSpPr>
          <p:sp>
            <p:nvSpPr>
              <p:cNvPr id="546" name="직사각형 545">
                <a:extLst>
                  <a:ext uri="{FF2B5EF4-FFF2-40B4-BE49-F238E27FC236}">
                    <a16:creationId xmlns:a16="http://schemas.microsoft.com/office/drawing/2014/main" id="{DEC4F45B-0AD7-404C-A13C-C2C3F282FFD3}"/>
                  </a:ext>
                </a:extLst>
              </p:cNvPr>
              <p:cNvSpPr/>
              <p:nvPr/>
            </p:nvSpPr>
            <p:spPr>
              <a:xfrm>
                <a:off x="5481758" y="607790"/>
                <a:ext cx="2149296" cy="5475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47" name="그룹 546">
                <a:extLst>
                  <a:ext uri="{FF2B5EF4-FFF2-40B4-BE49-F238E27FC236}">
                    <a16:creationId xmlns:a16="http://schemas.microsoft.com/office/drawing/2014/main" id="{26D02BC2-A919-44AC-BE03-F429F298DBF8}"/>
                  </a:ext>
                </a:extLst>
              </p:cNvPr>
              <p:cNvGrpSpPr/>
              <p:nvPr/>
            </p:nvGrpSpPr>
            <p:grpSpPr>
              <a:xfrm flipV="1">
                <a:off x="5529661" y="739960"/>
                <a:ext cx="167586" cy="300812"/>
                <a:chOff x="6179288" y="577056"/>
                <a:chExt cx="167586" cy="300812"/>
              </a:xfrm>
            </p:grpSpPr>
            <p:cxnSp>
              <p:nvCxnSpPr>
                <p:cNvPr id="551" name="직선 연결선 550">
                  <a:extLst>
                    <a:ext uri="{FF2B5EF4-FFF2-40B4-BE49-F238E27FC236}">
                      <a16:creationId xmlns:a16="http://schemas.microsoft.com/office/drawing/2014/main" id="{395E7070-DC1E-477F-A57D-889B130204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9288" y="727462"/>
                  <a:ext cx="167586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2" name="직선 연결선 551">
                  <a:extLst>
                    <a:ext uri="{FF2B5EF4-FFF2-40B4-BE49-F238E27FC236}">
                      <a16:creationId xmlns:a16="http://schemas.microsoft.com/office/drawing/2014/main" id="{E423093D-5FB6-4C28-B4B4-265711E226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9288" y="577056"/>
                  <a:ext cx="167586" cy="0"/>
                </a:xfrm>
                <a:prstGeom prst="line">
                  <a:avLst/>
                </a:prstGeom>
                <a:ln w="19050">
                  <a:solidFill>
                    <a:srgbClr val="00CC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3" name="직선 연결선 552">
                  <a:extLst>
                    <a:ext uri="{FF2B5EF4-FFF2-40B4-BE49-F238E27FC236}">
                      <a16:creationId xmlns:a16="http://schemas.microsoft.com/office/drawing/2014/main" id="{E15F0D6D-D83A-40CB-A827-B6B9F1F6566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9288" y="877868"/>
                  <a:ext cx="16758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8" name="TextBox 547">
                <a:extLst>
                  <a:ext uri="{FF2B5EF4-FFF2-40B4-BE49-F238E27FC236}">
                    <a16:creationId xmlns:a16="http://schemas.microsoft.com/office/drawing/2014/main" id="{5784AD7B-2050-482F-8278-D0E4D30CCCA3}"/>
                  </a:ext>
                </a:extLst>
              </p:cNvPr>
              <p:cNvSpPr txBox="1"/>
              <p:nvPr/>
            </p:nvSpPr>
            <p:spPr>
              <a:xfrm>
                <a:off x="5683910" y="632180"/>
                <a:ext cx="1457627" cy="18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w/ Real-domain BC (I-CH)</a:t>
                </a:r>
              </a:p>
            </p:txBody>
          </p:sp>
          <p:sp>
            <p:nvSpPr>
              <p:cNvPr id="549" name="TextBox 548">
                <a:extLst>
                  <a:ext uri="{FF2B5EF4-FFF2-40B4-BE49-F238E27FC236}">
                    <a16:creationId xmlns:a16="http://schemas.microsoft.com/office/drawing/2014/main" id="{E69F51F2-BA2E-4D8E-8E3B-C8B93AA74114}"/>
                  </a:ext>
                </a:extLst>
              </p:cNvPr>
              <p:cNvSpPr txBox="1"/>
              <p:nvPr/>
            </p:nvSpPr>
            <p:spPr>
              <a:xfrm>
                <a:off x="5683910" y="779398"/>
                <a:ext cx="1694683" cy="18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w/ Complex-domain BC (I-CH)</a:t>
                </a:r>
              </a:p>
            </p:txBody>
          </p:sp>
          <p:sp>
            <p:nvSpPr>
              <p:cNvPr id="550" name="TextBox 549">
                <a:extLst>
                  <a:ext uri="{FF2B5EF4-FFF2-40B4-BE49-F238E27FC236}">
                    <a16:creationId xmlns:a16="http://schemas.microsoft.com/office/drawing/2014/main" id="{DD15592F-5FE1-4725-AC12-4DFB664FBB11}"/>
                  </a:ext>
                </a:extLst>
              </p:cNvPr>
              <p:cNvSpPr txBox="1"/>
              <p:nvPr/>
            </p:nvSpPr>
            <p:spPr>
              <a:xfrm>
                <a:off x="5683910" y="926616"/>
                <a:ext cx="1750874" cy="18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/ Complex-domain BC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(Q-CH)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8" name="직사각형 527">
                  <a:extLst>
                    <a:ext uri="{FF2B5EF4-FFF2-40B4-BE49-F238E27FC236}">
                      <a16:creationId xmlns:a16="http://schemas.microsoft.com/office/drawing/2014/main" id="{89CB3645-93F6-4EB2-A366-62F500374E15}"/>
                    </a:ext>
                  </a:extLst>
                </p:cNvPr>
                <p:cNvSpPr/>
                <p:nvPr/>
              </p:nvSpPr>
              <p:spPr>
                <a:xfrm>
                  <a:off x="20521864" y="19611423"/>
                  <a:ext cx="1242065" cy="2865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800" b="1"/>
                    <a:t>Z</a:t>
                  </a:r>
                  <a:r>
                    <a:rPr lang="en-US" sz="2800" b="1" baseline="-25000" err="1"/>
                    <a:t>test</a:t>
                  </a:r>
                  <a:r>
                    <a:rPr lang="en-US" sz="2800" b="1"/>
                    <a:t>= 500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0000FF"/>
                          </a:solidFill>
                          <a:ea typeface="Cambria Math" panose="02040503050406030204" pitchFamily="18" charset="0"/>
                        </a:rPr>
                        <m:t>∠</m:t>
                      </m:r>
                      <m:r>
                        <m:rPr>
                          <m:nor/>
                        </m:rPr>
                        <a:rPr lang="en-US" sz="2800" b="1" i="0" smtClean="0">
                          <a:solidFill>
                            <a:srgbClr val="0000FF"/>
                          </a:solidFill>
                          <a:ea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0000FF"/>
                          </a:solidFill>
                          <a:ea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2800" b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⁰</m:t>
                      </m:r>
                    </m:oMath>
                  </a14:m>
                  <a:endParaRPr lang="en-US" sz="2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29" name="직사각형 1228">
                  <a:extLst>
                    <a:ext uri="{FF2B5EF4-FFF2-40B4-BE49-F238E27FC236}">
                      <a16:creationId xmlns:a16="http://schemas.microsoft.com/office/drawing/2014/main" id="{B3F84A47-14F4-4609-ADE9-93CC99EBA6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21864" y="19611423"/>
                  <a:ext cx="1242065" cy="286574"/>
                </a:xfrm>
                <a:prstGeom prst="rect">
                  <a:avLst/>
                </a:prstGeom>
                <a:blipFill>
                  <a:blip r:embed="rId22"/>
                  <a:stretch>
                    <a:fillRect l="-4839" t="-11628" b="-3255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9" name="그룹 528">
              <a:extLst>
                <a:ext uri="{FF2B5EF4-FFF2-40B4-BE49-F238E27FC236}">
                  <a16:creationId xmlns:a16="http://schemas.microsoft.com/office/drawing/2014/main" id="{2EEEF393-C781-44CD-B997-B6634F70969D}"/>
                </a:ext>
              </a:extLst>
            </p:cNvPr>
            <p:cNvGrpSpPr/>
            <p:nvPr/>
          </p:nvGrpSpPr>
          <p:grpSpPr>
            <a:xfrm>
              <a:off x="18482189" y="18879498"/>
              <a:ext cx="564258" cy="2367233"/>
              <a:chOff x="4232571" y="3397096"/>
              <a:chExt cx="564258" cy="2367233"/>
            </a:xfrm>
          </p:grpSpPr>
          <p:sp>
            <p:nvSpPr>
              <p:cNvPr id="543" name="TextBox 542">
                <a:extLst>
                  <a:ext uri="{FF2B5EF4-FFF2-40B4-BE49-F238E27FC236}">
                    <a16:creationId xmlns:a16="http://schemas.microsoft.com/office/drawing/2014/main" id="{80088905-2601-48EF-83D1-EE50BC0FA13C}"/>
                  </a:ext>
                </a:extLst>
              </p:cNvPr>
              <p:cNvSpPr txBox="1"/>
              <p:nvPr/>
            </p:nvSpPr>
            <p:spPr>
              <a:xfrm>
                <a:off x="4236907" y="4459834"/>
                <a:ext cx="559922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 10</a:t>
                </a:r>
                <a:r>
                  <a:rPr lang="en-US" sz="2400" b="1" baseline="30000"/>
                  <a:t>-6</a:t>
                </a:r>
              </a:p>
            </p:txBody>
          </p:sp>
          <p:sp>
            <p:nvSpPr>
              <p:cNvPr id="544" name="TextBox 543">
                <a:extLst>
                  <a:ext uri="{FF2B5EF4-FFF2-40B4-BE49-F238E27FC236}">
                    <a16:creationId xmlns:a16="http://schemas.microsoft.com/office/drawing/2014/main" id="{022DC783-F7F1-4F6B-9BE1-85BD4766C6AA}"/>
                  </a:ext>
                </a:extLst>
              </p:cNvPr>
              <p:cNvSpPr txBox="1"/>
              <p:nvPr/>
            </p:nvSpPr>
            <p:spPr>
              <a:xfrm>
                <a:off x="4236907" y="5511470"/>
                <a:ext cx="559922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 10</a:t>
                </a:r>
                <a:r>
                  <a:rPr lang="en-US" sz="2400" b="1" baseline="30000"/>
                  <a:t>-7</a:t>
                </a:r>
              </a:p>
            </p:txBody>
          </p:sp>
          <p:sp>
            <p:nvSpPr>
              <p:cNvPr id="545" name="TextBox 544">
                <a:extLst>
                  <a:ext uri="{FF2B5EF4-FFF2-40B4-BE49-F238E27FC236}">
                    <a16:creationId xmlns:a16="http://schemas.microsoft.com/office/drawing/2014/main" id="{7EC34F54-7083-49AB-8911-3DAFC57B334C}"/>
                  </a:ext>
                </a:extLst>
              </p:cNvPr>
              <p:cNvSpPr txBox="1"/>
              <p:nvPr/>
            </p:nvSpPr>
            <p:spPr>
              <a:xfrm>
                <a:off x="4232571" y="3397096"/>
                <a:ext cx="559922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 10</a:t>
                </a:r>
                <a:r>
                  <a:rPr lang="en-US" sz="2400" b="1" baseline="30000"/>
                  <a:t>-5</a:t>
                </a:r>
              </a:p>
            </p:txBody>
          </p:sp>
        </p:grpSp>
        <p:grpSp>
          <p:nvGrpSpPr>
            <p:cNvPr id="530" name="그룹 529">
              <a:extLst>
                <a:ext uri="{FF2B5EF4-FFF2-40B4-BE49-F238E27FC236}">
                  <a16:creationId xmlns:a16="http://schemas.microsoft.com/office/drawing/2014/main" id="{B3937A90-50EF-4B4B-B557-5E4588C4B601}"/>
                </a:ext>
              </a:extLst>
            </p:cNvPr>
            <p:cNvGrpSpPr/>
            <p:nvPr/>
          </p:nvGrpSpPr>
          <p:grpSpPr>
            <a:xfrm>
              <a:off x="18747751" y="21453087"/>
              <a:ext cx="3152812" cy="465542"/>
              <a:chOff x="4536233" y="5871625"/>
              <a:chExt cx="3152812" cy="465542"/>
            </a:xfrm>
          </p:grpSpPr>
          <p:sp>
            <p:nvSpPr>
              <p:cNvPr id="540" name="TextBox 539">
                <a:extLst>
                  <a:ext uri="{FF2B5EF4-FFF2-40B4-BE49-F238E27FC236}">
                    <a16:creationId xmlns:a16="http://schemas.microsoft.com/office/drawing/2014/main" id="{DB8E6CEE-EF13-452B-B079-0C6295B5A831}"/>
                  </a:ext>
                </a:extLst>
              </p:cNvPr>
              <p:cNvSpPr txBox="1"/>
              <p:nvPr/>
            </p:nvSpPr>
            <p:spPr>
              <a:xfrm>
                <a:off x="4839690" y="6084308"/>
                <a:ext cx="2849355" cy="25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>
                    <a:latin typeface="Arial" panose="020B0604020202020204" pitchFamily="34" charset="0"/>
                    <a:cs typeface="Arial" panose="020B0604020202020204" pitchFamily="34" charset="0"/>
                  </a:rPr>
                  <a:t>Frequency (Hz)</a:t>
                </a:r>
              </a:p>
            </p:txBody>
          </p:sp>
          <p:sp>
            <p:nvSpPr>
              <p:cNvPr id="541" name="TextBox 540">
                <a:extLst>
                  <a:ext uri="{FF2B5EF4-FFF2-40B4-BE49-F238E27FC236}">
                    <a16:creationId xmlns:a16="http://schemas.microsoft.com/office/drawing/2014/main" id="{4C8A9F1B-4047-4F5A-8819-EE7268C17668}"/>
                  </a:ext>
                </a:extLst>
              </p:cNvPr>
              <p:cNvSpPr txBox="1"/>
              <p:nvPr/>
            </p:nvSpPr>
            <p:spPr>
              <a:xfrm>
                <a:off x="4536233" y="5871625"/>
                <a:ext cx="519610" cy="252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10</a:t>
                </a:r>
                <a:r>
                  <a:rPr lang="en-US" sz="2400" b="1" baseline="30000"/>
                  <a:t>-1</a:t>
                </a:r>
              </a:p>
            </p:txBody>
          </p:sp>
          <p:sp>
            <p:nvSpPr>
              <p:cNvPr id="542" name="TextBox 541">
                <a:extLst>
                  <a:ext uri="{FF2B5EF4-FFF2-40B4-BE49-F238E27FC236}">
                    <a16:creationId xmlns:a16="http://schemas.microsoft.com/office/drawing/2014/main" id="{6583E11B-4476-4114-99FD-DFE4C3BD9020}"/>
                  </a:ext>
                </a:extLst>
              </p:cNvPr>
              <p:cNvSpPr txBox="1"/>
              <p:nvPr/>
            </p:nvSpPr>
            <p:spPr>
              <a:xfrm>
                <a:off x="6061590" y="5871625"/>
                <a:ext cx="451967" cy="2528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b="1"/>
                  <a:t> 10</a:t>
                </a:r>
                <a:r>
                  <a:rPr lang="en-US" sz="2400" b="1" baseline="30000"/>
                  <a:t>0</a:t>
                </a:r>
              </a:p>
            </p:txBody>
          </p:sp>
        </p:grpSp>
        <p:grpSp>
          <p:nvGrpSpPr>
            <p:cNvPr id="531" name="그룹 530">
              <a:extLst>
                <a:ext uri="{FF2B5EF4-FFF2-40B4-BE49-F238E27FC236}">
                  <a16:creationId xmlns:a16="http://schemas.microsoft.com/office/drawing/2014/main" id="{0C40535A-C4B5-4B89-BBB6-169741876343}"/>
                </a:ext>
              </a:extLst>
            </p:cNvPr>
            <p:cNvGrpSpPr/>
            <p:nvPr/>
          </p:nvGrpSpPr>
          <p:grpSpPr>
            <a:xfrm>
              <a:off x="23734221" y="19082336"/>
              <a:ext cx="2149296" cy="547534"/>
              <a:chOff x="5481758" y="607790"/>
              <a:chExt cx="2149296" cy="547534"/>
            </a:xfrm>
          </p:grpSpPr>
          <p:sp>
            <p:nvSpPr>
              <p:cNvPr id="532" name="직사각형 531">
                <a:extLst>
                  <a:ext uri="{FF2B5EF4-FFF2-40B4-BE49-F238E27FC236}">
                    <a16:creationId xmlns:a16="http://schemas.microsoft.com/office/drawing/2014/main" id="{A19F255E-5753-4C80-97A0-734F78F1AB84}"/>
                  </a:ext>
                </a:extLst>
              </p:cNvPr>
              <p:cNvSpPr/>
              <p:nvPr/>
            </p:nvSpPr>
            <p:spPr>
              <a:xfrm>
                <a:off x="5481758" y="607790"/>
                <a:ext cx="2149296" cy="54753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33" name="그룹 532">
                <a:extLst>
                  <a:ext uri="{FF2B5EF4-FFF2-40B4-BE49-F238E27FC236}">
                    <a16:creationId xmlns:a16="http://schemas.microsoft.com/office/drawing/2014/main" id="{7ED46B51-D850-4120-BB66-00941317A054}"/>
                  </a:ext>
                </a:extLst>
              </p:cNvPr>
              <p:cNvGrpSpPr/>
              <p:nvPr/>
            </p:nvGrpSpPr>
            <p:grpSpPr>
              <a:xfrm flipV="1">
                <a:off x="5529661" y="739960"/>
                <a:ext cx="167586" cy="300812"/>
                <a:chOff x="6179288" y="577056"/>
                <a:chExt cx="167586" cy="300812"/>
              </a:xfrm>
            </p:grpSpPr>
            <p:cxnSp>
              <p:nvCxnSpPr>
                <p:cNvPr id="537" name="직선 연결선 536">
                  <a:extLst>
                    <a:ext uri="{FF2B5EF4-FFF2-40B4-BE49-F238E27FC236}">
                      <a16:creationId xmlns:a16="http://schemas.microsoft.com/office/drawing/2014/main" id="{3287DAD4-3374-4ABC-82C2-820ABED99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9288" y="727462"/>
                  <a:ext cx="167586" cy="0"/>
                </a:xfrm>
                <a:prstGeom prst="line">
                  <a:avLst/>
                </a:prstGeom>
                <a:ln w="190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8" name="직선 연결선 537">
                  <a:extLst>
                    <a:ext uri="{FF2B5EF4-FFF2-40B4-BE49-F238E27FC236}">
                      <a16:creationId xmlns:a16="http://schemas.microsoft.com/office/drawing/2014/main" id="{A2BC9BF1-5E17-47DA-AAFE-162657544F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9288" y="577056"/>
                  <a:ext cx="167586" cy="0"/>
                </a:xfrm>
                <a:prstGeom prst="line">
                  <a:avLst/>
                </a:prstGeom>
                <a:ln w="19050">
                  <a:solidFill>
                    <a:srgbClr val="00CC1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9" name="직선 연결선 538">
                  <a:extLst>
                    <a:ext uri="{FF2B5EF4-FFF2-40B4-BE49-F238E27FC236}">
                      <a16:creationId xmlns:a16="http://schemas.microsoft.com/office/drawing/2014/main" id="{B878D49C-7E5C-4D75-8C89-CE09189B412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179288" y="877868"/>
                  <a:ext cx="167586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4" name="TextBox 533">
                <a:extLst>
                  <a:ext uri="{FF2B5EF4-FFF2-40B4-BE49-F238E27FC236}">
                    <a16:creationId xmlns:a16="http://schemas.microsoft.com/office/drawing/2014/main" id="{83C35257-CA94-429B-B766-20C6ACC68985}"/>
                  </a:ext>
                </a:extLst>
              </p:cNvPr>
              <p:cNvSpPr txBox="1"/>
              <p:nvPr/>
            </p:nvSpPr>
            <p:spPr>
              <a:xfrm>
                <a:off x="5683910" y="632180"/>
                <a:ext cx="1457627" cy="18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w/ Real-domain BC (I-CH)</a:t>
                </a:r>
              </a:p>
            </p:txBody>
          </p:sp>
          <p:sp>
            <p:nvSpPr>
              <p:cNvPr id="535" name="TextBox 534">
                <a:extLst>
                  <a:ext uri="{FF2B5EF4-FFF2-40B4-BE49-F238E27FC236}">
                    <a16:creationId xmlns:a16="http://schemas.microsoft.com/office/drawing/2014/main" id="{FC835F32-7E20-42CB-BC8C-FAA3D63F7860}"/>
                  </a:ext>
                </a:extLst>
              </p:cNvPr>
              <p:cNvSpPr txBox="1"/>
              <p:nvPr/>
            </p:nvSpPr>
            <p:spPr>
              <a:xfrm>
                <a:off x="5683910" y="779398"/>
                <a:ext cx="1694683" cy="18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w/ Complex-domain BC (I-CH)</a:t>
                </a:r>
              </a:p>
            </p:txBody>
          </p:sp>
          <p:sp>
            <p:nvSpPr>
              <p:cNvPr id="536" name="TextBox 535">
                <a:extLst>
                  <a:ext uri="{FF2B5EF4-FFF2-40B4-BE49-F238E27FC236}">
                    <a16:creationId xmlns:a16="http://schemas.microsoft.com/office/drawing/2014/main" id="{A05F67BA-E2C9-45B1-9F18-C03CF2B6DE2A}"/>
                  </a:ext>
                </a:extLst>
              </p:cNvPr>
              <p:cNvSpPr txBox="1"/>
              <p:nvPr/>
            </p:nvSpPr>
            <p:spPr>
              <a:xfrm>
                <a:off x="5683910" y="926616"/>
                <a:ext cx="1750874" cy="18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/ Complex-domain BC 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(Q-CH)</a:t>
                </a:r>
              </a:p>
            </p:txBody>
          </p:sp>
        </p:grpSp>
      </p:grpSp>
      <p:sp>
        <p:nvSpPr>
          <p:cNvPr id="562" name="직사각형 561">
            <a:extLst>
              <a:ext uri="{FF2B5EF4-FFF2-40B4-BE49-F238E27FC236}">
                <a16:creationId xmlns:a16="http://schemas.microsoft.com/office/drawing/2014/main" id="{E20EA188-3D22-4890-A6A0-4FE4216C6DB5}"/>
              </a:ext>
            </a:extLst>
          </p:cNvPr>
          <p:cNvSpPr/>
          <p:nvPr/>
        </p:nvSpPr>
        <p:spPr>
          <a:xfrm>
            <a:off x="15547233" y="29625234"/>
            <a:ext cx="14601463" cy="2113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kumimoji="1" lang="en-US" altLang="ko-Kore-KR" sz="2800" b="1">
                <a:latin typeface="Arial" panose="020B0604020202020204" pitchFamily="34" charset="0"/>
                <a:cs typeface="Arial" panose="020B0604020202020204" pitchFamily="34" charset="0"/>
              </a:rPr>
              <a:t>Enable 2-Electrode configuration w/ pseudo-sine excitation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kumimoji="1" lang="en-US" altLang="ko-Kore-KR" sz="2800" b="1">
                <a:latin typeface="Arial" panose="020B0604020202020204" pitchFamily="34" charset="0"/>
                <a:cs typeface="Arial" panose="020B0604020202020204" pitchFamily="34" charset="0"/>
              </a:rPr>
              <a:t>DD-CBIA w/ quiet chopping enables substraction using pseudo-sine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kumimoji="1" lang="en-US" altLang="ko-Kore-KR" sz="2800" b="1">
                <a:latin typeface="Arial" panose="020B0604020202020204" pitchFamily="34" charset="0"/>
                <a:cs typeface="Arial" panose="020B0604020202020204" pitchFamily="34" charset="0"/>
              </a:rPr>
              <a:t>Tunable Reference Impedance w/ 9b resolution for each magnitude and phase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kumimoji="1" lang="en-US" altLang="ko-Kore-KR" sz="2800" b="1">
                <a:latin typeface="Arial" panose="020B0604020202020204" pitchFamily="34" charset="0"/>
                <a:cs typeface="Arial" panose="020B0604020202020204" pitchFamily="34" charset="0"/>
              </a:rPr>
              <a:t>Improve noise performance by 2.5x and 4.9x for BioZ with phases of 30° and 60°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67" name="표 16">
                <a:extLst>
                  <a:ext uri="{FF2B5EF4-FFF2-40B4-BE49-F238E27FC236}">
                    <a16:creationId xmlns:a16="http://schemas.microsoft.com/office/drawing/2014/main" id="{EC1C9EC3-7B37-4D3E-8CDE-2A67FFCA1A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986354"/>
                  </p:ext>
                </p:extLst>
              </p:nvPr>
            </p:nvGraphicFramePr>
            <p:xfrm>
              <a:off x="15722920" y="31825966"/>
              <a:ext cx="13895206" cy="558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2087">
                      <a:extLst>
                        <a:ext uri="{9D8B030D-6E8A-4147-A177-3AD203B41FA5}">
                          <a16:colId xmlns:a16="http://schemas.microsoft.com/office/drawing/2014/main" val="278182530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2188674124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2218606093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4002686141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2104836257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863194187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1074096419"/>
                        </a:ext>
                      </a:extLst>
                    </a:gridCol>
                    <a:gridCol w="1717815">
                      <a:extLst>
                        <a:ext uri="{9D8B030D-6E8A-4147-A177-3AD203B41FA5}">
                          <a16:colId xmlns:a16="http://schemas.microsoft.com/office/drawing/2014/main" val="4069604952"/>
                        </a:ext>
                      </a:extLst>
                    </a:gridCol>
                  </a:tblGrid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Parameters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JSSC</a:t>
                          </a:r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22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ISSCC 22</a:t>
                          </a:r>
                          <a:endParaRPr lang="ko-KR" altLang="en-US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ISSCC 21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JSSC</a:t>
                          </a:r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20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ISSCC 19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JSSC</a:t>
                          </a:r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18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This Work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207434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Technology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0.18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0.18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0.04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0.065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0.065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0.13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0.18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57696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Supply (V)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1.8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0.9/0.6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1.2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1.5/3.5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1.2/0.9 </a:t>
                          </a:r>
                          <a:endParaRPr lang="ko-KR" altLang="en-US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7505062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Excitation Signal</a:t>
                          </a:r>
                          <a:endParaRPr lang="ko-KR" altLang="en-US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PS &amp; SQ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4581314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DEM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Required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Required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Required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Required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8968721"/>
                      </a:ext>
                    </a:extLst>
                  </a:tr>
                  <a:tr h="47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Baseline Cancellation Domain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4610459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Noise Correlation Domain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79233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Input range (k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Ω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36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N/A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0.126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24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37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161195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Current magnitude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altLang="ko-KR" sz="1800" b="1" kern="0" baseline="-2500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pk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5-200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5-100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5-100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4.2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5-100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5-50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3-100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1596332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Current frequency (kHz)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1-215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1-1024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1-1024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1-1024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4-100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1-200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710391"/>
                      </a:ext>
                    </a:extLst>
                  </a:tr>
                  <a:tr h="58791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Noise density @ 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1Hz</a:t>
                          </a:r>
                          <a:endParaRPr lang="en-US" altLang="ko-KR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(m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Ω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altLang="ko-KR" sz="1800" b="1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ko-KR" sz="1800" b="1" kern="0" smtClean="0">
                                      <a:solidFill>
                                        <a:schemeClr val="tx1"/>
                                      </a:solidFill>
                                      <a:latin typeface="+mn-lt"/>
                                      <a:cs typeface="Arial" panose="020B0604020202020204" pitchFamily="34" charset="0"/>
                                    </a:rPr>
                                    <m:t>Hz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0.4 (R=200)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4.4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3.6k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0.5 (R=200)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0.52 (R=200)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2.9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15.3 (R=100)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0.4 (R=200)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7.0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0.7 (R&lt;50)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9.5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1.05 (R=80)</a:t>
                          </a:r>
                        </a:p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3.89 (R=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2.2k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684107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Max</a:t>
                          </a:r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. SNR</a:t>
                          </a:r>
                          <a:r>
                            <a:rPr lang="en-US" altLang="ko-KR" sz="1800" b="1" kern="0" baseline="30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(w/ 0° load)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103.5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97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101.9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95.7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91.4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101.5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4516969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∆</a:t>
                          </a:r>
                          <a:r>
                            <a:rPr lang="en-US" altLang="ko-KR" sz="1800" b="1" kern="0" baseline="-25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MAX</a:t>
                          </a:r>
                          <a:r>
                            <a:rPr lang="en-US" altLang="ko-KR" sz="1800" b="1" kern="0" baseline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SNR </a:t>
                          </a:r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(w/ 30° / 60° </a:t>
                          </a:r>
                          <a:r>
                            <a:rPr lang="en-US" altLang="ko-KR" sz="1800" b="1" kern="0" baseline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load) </a:t>
                          </a:r>
                          <a:r>
                            <a:rPr lang="en-US" altLang="ko-KR" sz="1800" b="1" kern="0" baseline="30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altLang="ko-KR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−1.67 /  −0.78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743001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Power of CG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W)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22.0-404.1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14.4-128.4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17.8-103.3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4.62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31.4-154.7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56-95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25.17-141.21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7725343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Power of 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AFE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W)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15.8-24.2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15.8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8.8-16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3.95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12.3-28.3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89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8004118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Power of ADC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W)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44.2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4.47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26249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FoM</a:t>
                          </a:r>
                          <a:r>
                            <a:rPr lang="en-US" altLang="ko-KR" sz="1800" b="1" kern="0" baseline="-2500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SNR</a:t>
                          </a:r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1800" b="1" kern="0" baseline="30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b</a:t>
                          </a:r>
                          <a:endParaRPr lang="en-US" altLang="ko-KR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150.0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152.6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143.5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135.8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151.0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336023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Area (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mm</a:t>
                          </a:r>
                          <a:r>
                            <a:rPr lang="en-US" altLang="ko-KR" sz="1800" b="1" kern="0" baseline="3000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1.92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4.83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0.74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0.96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1.95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37565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67" name="표 16">
                <a:extLst>
                  <a:ext uri="{FF2B5EF4-FFF2-40B4-BE49-F238E27FC236}">
                    <a16:creationId xmlns:a16="http://schemas.microsoft.com/office/drawing/2014/main" id="{EC1C9EC3-7B37-4D3E-8CDE-2A67FFCA1A2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0986354"/>
                  </p:ext>
                </p:extLst>
              </p:nvPr>
            </p:nvGraphicFramePr>
            <p:xfrm>
              <a:off x="15722920" y="31825966"/>
              <a:ext cx="13895206" cy="55811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292087">
                      <a:extLst>
                        <a:ext uri="{9D8B030D-6E8A-4147-A177-3AD203B41FA5}">
                          <a16:colId xmlns:a16="http://schemas.microsoft.com/office/drawing/2014/main" val="278182530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2188674124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2218606093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4002686141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2104836257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863194187"/>
                        </a:ext>
                      </a:extLst>
                    </a:gridCol>
                    <a:gridCol w="1480884">
                      <a:extLst>
                        <a:ext uri="{9D8B030D-6E8A-4147-A177-3AD203B41FA5}">
                          <a16:colId xmlns:a16="http://schemas.microsoft.com/office/drawing/2014/main" val="1074096419"/>
                        </a:ext>
                      </a:extLst>
                    </a:gridCol>
                    <a:gridCol w="1717815">
                      <a:extLst>
                        <a:ext uri="{9D8B030D-6E8A-4147-A177-3AD203B41FA5}">
                          <a16:colId xmlns:a16="http://schemas.microsoft.com/office/drawing/2014/main" val="4069604952"/>
                        </a:ext>
                      </a:extLst>
                    </a:gridCol>
                  </a:tblGrid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Parameters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JSSC</a:t>
                          </a:r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22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ISSCC 22</a:t>
                          </a:r>
                          <a:endParaRPr lang="ko-KR" altLang="en-US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ISSCC 21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JSSC</a:t>
                          </a:r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20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ISSCC 19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JSSC</a:t>
                          </a:r>
                          <a:r>
                            <a:rPr lang="en-US" altLang="ko-KR" sz="180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18</a:t>
                          </a:r>
                          <a:endParaRPr lang="en-US" altLang="ko-KR" sz="180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This Work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207434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Technology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0.18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0.18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0.04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0.065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0.065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0.13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0.18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857696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Supply (V)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1.8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0.9/0.6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1.2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1.5/3.5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1.2/0.9 </a:t>
                          </a:r>
                          <a:endParaRPr lang="ko-KR" altLang="en-US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67505062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Excitation Signal</a:t>
                          </a:r>
                          <a:endParaRPr lang="ko-KR" altLang="en-US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SQ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PS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PS &amp; SQ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4581314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DEM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Required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Required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Required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Required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18968721"/>
                      </a:ext>
                    </a:extLst>
                  </a:tr>
                  <a:tr h="47008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Baseline Cancellation Domain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44610459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Noise Correlation Domain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Real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9818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Complex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11579233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Input range (k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Ω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36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N/A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0.126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24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37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656161195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Current magnitude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en-US" altLang="ko-KR" sz="1800" b="1" kern="0" baseline="-2500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pk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5-200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5-100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5-100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4.2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5-100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5-50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3-100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51596332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Current frequency (kHz)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1-215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1-1024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1-1024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1-1024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4-100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1-200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22710391"/>
                      </a:ext>
                    </a:extLst>
                  </a:tr>
                  <a:tr h="58791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3"/>
                          <a:stretch>
                            <a:fillRect l="-556" t="-522680" r="-323148" b="-3577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0.4 (R=200)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4.4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3.6k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0.5 (R=200)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0.52 (R=200)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2.9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15.3 (R=100)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0.4 (R=200)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7.0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0.7 (R&lt;50)</a:t>
                          </a:r>
                        </a:p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9.5 (R=</a:t>
                          </a:r>
                          <a:r>
                            <a:rPr lang="en-US" altLang="ko-KR" sz="1800" b="0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2k</a:t>
                          </a:r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1.05 (R=80)</a:t>
                          </a:r>
                        </a:p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3.89 (R=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2.2k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213684107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Max</a:t>
                          </a:r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. SNR</a:t>
                          </a:r>
                          <a:r>
                            <a:rPr lang="en-US" altLang="ko-KR" sz="1800" b="1" kern="0" baseline="30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(w/ 0° load)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103.5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97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101.9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95.7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91.4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101.5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4516969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∆</a:t>
                          </a:r>
                          <a:r>
                            <a:rPr lang="en-US" altLang="ko-KR" sz="1800" b="1" kern="0" baseline="-25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MAX</a:t>
                          </a:r>
                          <a:r>
                            <a:rPr lang="en-US" altLang="ko-KR" sz="1800" b="1" kern="0" baseline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SNR </a:t>
                          </a:r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(w/ 30° / 60° </a:t>
                          </a:r>
                          <a:r>
                            <a:rPr lang="en-US" altLang="ko-KR" sz="1800" b="1" kern="0" baseline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load) </a:t>
                          </a:r>
                          <a:r>
                            <a:rPr lang="en-US" altLang="ko-KR" sz="1800" b="1" kern="0" baseline="30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</a:t>
                          </a:r>
                          <a:endParaRPr lang="en-US" altLang="ko-KR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Not reported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rgbClr val="0000FF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−1.67 /  −0.78</a:t>
                          </a:r>
                          <a:endParaRPr lang="ko-KR" altLang="en-US" sz="1800" b="1" kern="0" dirty="0">
                            <a:solidFill>
                              <a:srgbClr val="0000FF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4743001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Power of CG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W)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22.0-404.1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14.4-128.4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17.8-103.3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4.62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31.4-154.7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56-95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25.17-141.21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37725343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Power of 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AFE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W)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15.8-24.2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15.8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8.8-16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3.95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12.3-28.3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89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8004118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Power of ADC (</a:t>
                          </a:r>
                          <a:r>
                            <a:rPr lang="el-GR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μ</a:t>
                          </a:r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W)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44.2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latinLnBrk="1"/>
                          <a:endParaRPr lang="ko-KR" altLang="en-US" sz="1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6.6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4.47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38262496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FoM</a:t>
                          </a:r>
                          <a:r>
                            <a:rPr lang="en-US" altLang="ko-KR" sz="1800" b="1" kern="0" baseline="-2500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SNR</a:t>
                          </a:r>
                          <a:r>
                            <a:rPr lang="en-US" altLang="ko-KR" sz="1800" b="1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ko-KR" sz="1800" b="1" kern="0" baseline="3000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b</a:t>
                          </a:r>
                          <a:endParaRPr lang="en-US" altLang="ko-KR" sz="1800" b="1" kern="0" baseline="3000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150.0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152.6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-</a:t>
                          </a:r>
                          <a:endParaRPr lang="ko-KR" altLang="en-US" sz="1800" b="0" kern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143.5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135.8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151.0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05336023"/>
                      </a:ext>
                    </a:extLst>
                  </a:tr>
                  <a:tr h="28270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Area (</a:t>
                          </a:r>
                          <a:r>
                            <a:rPr lang="en-US" altLang="ko-KR" sz="1800" b="1" kern="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mm</a:t>
                          </a:r>
                          <a:r>
                            <a:rPr lang="en-US" altLang="ko-KR" sz="1800" b="1" kern="0" baseline="30000" dirty="0" err="1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2</a:t>
                          </a:r>
                          <a:r>
                            <a:rPr lang="en-US" altLang="ko-KR" sz="1800" b="1" kern="0" baseline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1.92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4.83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0.74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0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0.96</a:t>
                          </a:r>
                          <a:endParaRPr lang="ko-KR" altLang="en-US" sz="1800" b="0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800" b="1" kern="0" dirty="0">
                              <a:solidFill>
                                <a:schemeClr val="tx1"/>
                              </a:solidFill>
                              <a:latin typeface="+mn-lt"/>
                              <a:cs typeface="Arial" panose="020B0604020202020204" pitchFamily="34" charset="0"/>
                            </a:rPr>
                            <a:t>1.95</a:t>
                          </a:r>
                          <a:endParaRPr lang="ko-KR" altLang="en-US" sz="1800" b="1" kern="0" dirty="0">
                            <a:solidFill>
                              <a:schemeClr val="tx1"/>
                            </a:solidFill>
                            <a:latin typeface="+mn-lt"/>
                            <a:cs typeface="Arial" panose="020B0604020202020204" pitchFamily="34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4375658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그림 3">
            <a:extLst>
              <a:ext uri="{FF2B5EF4-FFF2-40B4-BE49-F238E27FC236}">
                <a16:creationId xmlns:a16="http://schemas.microsoft.com/office/drawing/2014/main" id="{9E33A911-D3C0-464B-813F-C8271C97DE55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5573148" y="22270538"/>
            <a:ext cx="14154150" cy="5810250"/>
          </a:xfrm>
          <a:prstGeom prst="rect">
            <a:avLst/>
          </a:prstGeom>
        </p:spPr>
      </p:pic>
      <p:grpSp>
        <p:nvGrpSpPr>
          <p:cNvPr id="5" name="그룹 4">
            <a:extLst>
              <a:ext uri="{FF2B5EF4-FFF2-40B4-BE49-F238E27FC236}">
                <a16:creationId xmlns:a16="http://schemas.microsoft.com/office/drawing/2014/main" id="{D2511CFD-1571-4AFC-9D85-8CF822564ACE}"/>
              </a:ext>
            </a:extLst>
          </p:cNvPr>
          <p:cNvGrpSpPr/>
          <p:nvPr/>
        </p:nvGrpSpPr>
        <p:grpSpPr>
          <a:xfrm>
            <a:off x="26070361" y="14254789"/>
            <a:ext cx="2447646" cy="2381309"/>
            <a:chOff x="23730872" y="14342547"/>
            <a:chExt cx="2447646" cy="2381309"/>
          </a:xfrm>
        </p:grpSpPr>
        <p:grpSp>
          <p:nvGrpSpPr>
            <p:cNvPr id="569" name="그룹 568">
              <a:extLst>
                <a:ext uri="{FF2B5EF4-FFF2-40B4-BE49-F238E27FC236}">
                  <a16:creationId xmlns:a16="http://schemas.microsoft.com/office/drawing/2014/main" id="{1D4E39AC-2F3C-48BB-8103-E5924D970AFF}"/>
                </a:ext>
              </a:extLst>
            </p:cNvPr>
            <p:cNvGrpSpPr/>
            <p:nvPr/>
          </p:nvGrpSpPr>
          <p:grpSpPr>
            <a:xfrm>
              <a:off x="23730872" y="14342547"/>
              <a:ext cx="2447646" cy="2381309"/>
              <a:chOff x="1132608" y="2248833"/>
              <a:chExt cx="2447646" cy="2381309"/>
            </a:xfrm>
          </p:grpSpPr>
          <p:sp>
            <p:nvSpPr>
              <p:cNvPr id="570" name="직사각형 569">
                <a:extLst>
                  <a:ext uri="{FF2B5EF4-FFF2-40B4-BE49-F238E27FC236}">
                    <a16:creationId xmlns:a16="http://schemas.microsoft.com/office/drawing/2014/main" id="{035AD12F-D28B-4BF3-A02B-C6A0EEC3A429}"/>
                  </a:ext>
                </a:extLst>
              </p:cNvPr>
              <p:cNvSpPr/>
              <p:nvPr/>
            </p:nvSpPr>
            <p:spPr>
              <a:xfrm>
                <a:off x="1152894" y="2274186"/>
                <a:ext cx="2427360" cy="2338305"/>
              </a:xfrm>
              <a:prstGeom prst="rect">
                <a:avLst/>
              </a:prstGeom>
              <a:solidFill>
                <a:schemeClr val="bg1"/>
              </a:solidFill>
              <a:ln w="28575" cap="rnd">
                <a:solidFill>
                  <a:srgbClr val="00B05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71" name="그룹 570">
                <a:extLst>
                  <a:ext uri="{FF2B5EF4-FFF2-40B4-BE49-F238E27FC236}">
                    <a16:creationId xmlns:a16="http://schemas.microsoft.com/office/drawing/2014/main" id="{1DEFDE3C-9985-4F76-81D1-76466BDF41CB}"/>
                  </a:ext>
                </a:extLst>
              </p:cNvPr>
              <p:cNvGrpSpPr/>
              <p:nvPr/>
            </p:nvGrpSpPr>
            <p:grpSpPr>
              <a:xfrm>
                <a:off x="1132608" y="2248833"/>
                <a:ext cx="2378930" cy="2381309"/>
                <a:chOff x="409084" y="2067799"/>
                <a:chExt cx="2378930" cy="2381309"/>
              </a:xfrm>
            </p:grpSpPr>
            <p:grpSp>
              <p:nvGrpSpPr>
                <p:cNvPr id="572" name="그룹 571">
                  <a:extLst>
                    <a:ext uri="{FF2B5EF4-FFF2-40B4-BE49-F238E27FC236}">
                      <a16:creationId xmlns:a16="http://schemas.microsoft.com/office/drawing/2014/main" id="{84FF5767-C684-4D95-929C-37AC0A472A1D}"/>
                    </a:ext>
                  </a:extLst>
                </p:cNvPr>
                <p:cNvGrpSpPr/>
                <p:nvPr/>
              </p:nvGrpSpPr>
              <p:grpSpPr>
                <a:xfrm>
                  <a:off x="1109080" y="3066032"/>
                  <a:ext cx="192079" cy="381549"/>
                  <a:chOff x="2733931" y="3017179"/>
                  <a:chExt cx="131193" cy="236913"/>
                </a:xfrm>
              </p:grpSpPr>
              <p:cxnSp>
                <p:nvCxnSpPr>
                  <p:cNvPr id="624" name="직선 연결선 623">
                    <a:extLst>
                      <a:ext uri="{FF2B5EF4-FFF2-40B4-BE49-F238E27FC236}">
                        <a16:creationId xmlns:a16="http://schemas.microsoft.com/office/drawing/2014/main" id="{0908FD05-8951-4385-A43F-7DC876CAE52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38969" y="3017179"/>
                    <a:ext cx="63078" cy="19364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5" name="직선 연결선 624">
                    <a:extLst>
                      <a:ext uri="{FF2B5EF4-FFF2-40B4-BE49-F238E27FC236}">
                        <a16:creationId xmlns:a16="http://schemas.microsoft.com/office/drawing/2014/main" id="{36CEABB0-5AC5-4012-B965-011493C170F6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38969" y="3037540"/>
                    <a:ext cx="63078" cy="193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6" name="직선 연결선 625">
                    <a:extLst>
                      <a:ext uri="{FF2B5EF4-FFF2-40B4-BE49-F238E27FC236}">
                        <a16:creationId xmlns:a16="http://schemas.microsoft.com/office/drawing/2014/main" id="{E0F929B7-4FF6-492B-9C67-9B1FE16D5D14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802046" y="3057153"/>
                    <a:ext cx="63078" cy="193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7" name="직선 연결선 626">
                    <a:extLst>
                      <a:ext uri="{FF2B5EF4-FFF2-40B4-BE49-F238E27FC236}">
                        <a16:creationId xmlns:a16="http://schemas.microsoft.com/office/drawing/2014/main" id="{EF267868-9EC7-41AE-9DE7-043517F3F23F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98656" y="3078119"/>
                    <a:ext cx="63078" cy="193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8" name="직선 연결선 627">
                    <a:extLst>
                      <a:ext uri="{FF2B5EF4-FFF2-40B4-BE49-F238E27FC236}">
                        <a16:creationId xmlns:a16="http://schemas.microsoft.com/office/drawing/2014/main" id="{537894A9-5C1B-4352-9B21-A6922672BC7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36449" y="3096931"/>
                    <a:ext cx="63078" cy="193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9" name="직선 연결선 628">
                    <a:extLst>
                      <a:ext uri="{FF2B5EF4-FFF2-40B4-BE49-F238E27FC236}">
                        <a16:creationId xmlns:a16="http://schemas.microsoft.com/office/drawing/2014/main" id="{818D5AA5-7B5B-4E14-9C71-CEC37975F688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36449" y="3118798"/>
                    <a:ext cx="63077" cy="19366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0" name="직선 연결선 629">
                    <a:extLst>
                      <a:ext uri="{FF2B5EF4-FFF2-40B4-BE49-F238E27FC236}">
                        <a16:creationId xmlns:a16="http://schemas.microsoft.com/office/drawing/2014/main" id="{8671F8A3-F12E-4EFA-B1E4-D92CAA0ED52C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99527" y="3137665"/>
                    <a:ext cx="63077" cy="19366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1" name="직선 연결선 630">
                    <a:extLst>
                      <a:ext uri="{FF2B5EF4-FFF2-40B4-BE49-F238E27FC236}">
                        <a16:creationId xmlns:a16="http://schemas.microsoft.com/office/drawing/2014/main" id="{4017AEFC-1148-4CAC-A24F-56B4A3D78A79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96138" y="3157112"/>
                    <a:ext cx="63078" cy="193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직선 연결선 631">
                    <a:extLst>
                      <a:ext uri="{FF2B5EF4-FFF2-40B4-BE49-F238E27FC236}">
                        <a16:creationId xmlns:a16="http://schemas.microsoft.com/office/drawing/2014/main" id="{FCC501AD-67D3-41CE-BDB8-B0A5D5034BF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33931" y="3175923"/>
                    <a:ext cx="63078" cy="193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3" name="직선 연결선 632">
                    <a:extLst>
                      <a:ext uri="{FF2B5EF4-FFF2-40B4-BE49-F238E27FC236}">
                        <a16:creationId xmlns:a16="http://schemas.microsoft.com/office/drawing/2014/main" id="{5C090910-AF15-4175-A5AC-F9B19BB5FEC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33931" y="3195493"/>
                    <a:ext cx="63078" cy="19364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4" name="직선 연결선 633">
                    <a:extLst>
                      <a:ext uri="{FF2B5EF4-FFF2-40B4-BE49-F238E27FC236}">
                        <a16:creationId xmlns:a16="http://schemas.microsoft.com/office/drawing/2014/main" id="{EF3139ED-AA80-49FA-AEDC-EE901DF20325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797009" y="3214361"/>
                    <a:ext cx="63078" cy="19364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5" name="직선 연결선 634">
                    <a:extLst>
                      <a:ext uri="{FF2B5EF4-FFF2-40B4-BE49-F238E27FC236}">
                        <a16:creationId xmlns:a16="http://schemas.microsoft.com/office/drawing/2014/main" id="{DAEBFFCE-544D-464D-8A6A-22BAE826518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796137" y="3234728"/>
                    <a:ext cx="63078" cy="19364"/>
                  </a:xfrm>
                  <a:prstGeom prst="line">
                    <a:avLst/>
                  </a:prstGeom>
                  <a:ln w="38100" cap="flat">
                    <a:solidFill>
                      <a:schemeClr val="tx1"/>
                    </a:solidFill>
                    <a:miter lim="800000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3" name="직선 연결선 54">
                  <a:extLst>
                    <a:ext uri="{FF2B5EF4-FFF2-40B4-BE49-F238E27FC236}">
                      <a16:creationId xmlns:a16="http://schemas.microsoft.com/office/drawing/2014/main" id="{9128FB42-3C5F-43B5-A1A5-102928A6AA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59485" y="3109351"/>
                  <a:ext cx="462434" cy="272154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round/>
                  <a:head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4" name="직선 연결선[R] 446">
                  <a:extLst>
                    <a:ext uri="{FF2B5EF4-FFF2-40B4-BE49-F238E27FC236}">
                      <a16:creationId xmlns:a16="http://schemas.microsoft.com/office/drawing/2014/main" id="{88DA8720-10FE-4143-B67D-3908A01270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07558" y="3441233"/>
                  <a:ext cx="0" cy="480112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직선 연결선[R] 446">
                  <a:extLst>
                    <a:ext uri="{FF2B5EF4-FFF2-40B4-BE49-F238E27FC236}">
                      <a16:creationId xmlns:a16="http://schemas.microsoft.com/office/drawing/2014/main" id="{249E8B1C-671E-494C-8AE8-9765F09862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978956" y="2840017"/>
                  <a:ext cx="45720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6" name="그룹 575">
                  <a:extLst>
                    <a:ext uri="{FF2B5EF4-FFF2-40B4-BE49-F238E27FC236}">
                      <a16:creationId xmlns:a16="http://schemas.microsoft.com/office/drawing/2014/main" id="{DDD456AB-104F-4AC9-B909-703D13F67385}"/>
                    </a:ext>
                  </a:extLst>
                </p:cNvPr>
                <p:cNvGrpSpPr/>
                <p:nvPr/>
              </p:nvGrpSpPr>
              <p:grpSpPr>
                <a:xfrm rot="5400000">
                  <a:off x="2311957" y="3150839"/>
                  <a:ext cx="82918" cy="210312"/>
                  <a:chOff x="5715760" y="2501041"/>
                  <a:chExt cx="82918" cy="210312"/>
                </a:xfrm>
              </p:grpSpPr>
              <p:cxnSp>
                <p:nvCxnSpPr>
                  <p:cNvPr id="622" name="직선 연결선[R] 440">
                    <a:extLst>
                      <a:ext uri="{FF2B5EF4-FFF2-40B4-BE49-F238E27FC236}">
                        <a16:creationId xmlns:a16="http://schemas.microsoft.com/office/drawing/2014/main" id="{64CC6ABC-427D-4966-B5D6-F18D28CD3B3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5693522" y="2606197"/>
                    <a:ext cx="210312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3" name="직선 연결선[R] 441">
                    <a:extLst>
                      <a:ext uri="{FF2B5EF4-FFF2-40B4-BE49-F238E27FC236}">
                        <a16:creationId xmlns:a16="http://schemas.microsoft.com/office/drawing/2014/main" id="{B7C49DB4-A101-4975-A99F-11BE4ADA33E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 flipV="1">
                    <a:off x="5610604" y="2606197"/>
                    <a:ext cx="210312" cy="0"/>
                  </a:xfrm>
                  <a:prstGeom prst="line">
                    <a:avLst/>
                  </a:prstGeom>
                  <a:ln w="38100" cap="rnd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77" name="직선 연결선[R] 446">
                  <a:extLst>
                    <a:ext uri="{FF2B5EF4-FFF2-40B4-BE49-F238E27FC236}">
                      <a16:creationId xmlns:a16="http://schemas.microsoft.com/office/drawing/2014/main" id="{D0205748-CAC1-4A16-88F7-0BC652B907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2056236" y="2901947"/>
                  <a:ext cx="594360" cy="0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직선 연결선[R] 446">
                  <a:extLst>
                    <a:ext uri="{FF2B5EF4-FFF2-40B4-BE49-F238E27FC236}">
                      <a16:creationId xmlns:a16="http://schemas.microsoft.com/office/drawing/2014/main" id="{E3068A52-D1BD-49F2-8FFB-0B38EC0C81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353416" y="3306987"/>
                  <a:ext cx="0" cy="614358"/>
                </a:xfrm>
                <a:prstGeom prst="line">
                  <a:avLst/>
                </a:prstGeom>
                <a:ln w="28575" cap="rnd">
                  <a:solidFill>
                    <a:schemeClr val="tx1"/>
                  </a:solidFill>
                  <a:head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9" name="그룹 578">
                  <a:extLst>
                    <a:ext uri="{FF2B5EF4-FFF2-40B4-BE49-F238E27FC236}">
                      <a16:creationId xmlns:a16="http://schemas.microsoft.com/office/drawing/2014/main" id="{BDDC622F-31AC-473F-982F-36F3DE207010}"/>
                    </a:ext>
                  </a:extLst>
                </p:cNvPr>
                <p:cNvGrpSpPr/>
                <p:nvPr/>
              </p:nvGrpSpPr>
              <p:grpSpPr>
                <a:xfrm>
                  <a:off x="725182" y="2453167"/>
                  <a:ext cx="2062832" cy="1587229"/>
                  <a:chOff x="725182" y="2453167"/>
                  <a:chExt cx="2062832" cy="1587229"/>
                </a:xfrm>
              </p:grpSpPr>
              <p:grpSp>
                <p:nvGrpSpPr>
                  <p:cNvPr id="584" name="그룹 583">
                    <a:extLst>
                      <a:ext uri="{FF2B5EF4-FFF2-40B4-BE49-F238E27FC236}">
                        <a16:creationId xmlns:a16="http://schemas.microsoft.com/office/drawing/2014/main" id="{E23530EC-4661-4C15-90DC-AA9C030E3600}"/>
                      </a:ext>
                    </a:extLst>
                  </p:cNvPr>
                  <p:cNvGrpSpPr/>
                  <p:nvPr/>
                </p:nvGrpSpPr>
                <p:grpSpPr>
                  <a:xfrm>
                    <a:off x="725182" y="2453167"/>
                    <a:ext cx="2062832" cy="272154"/>
                    <a:chOff x="755971" y="2453167"/>
                    <a:chExt cx="2062832" cy="272154"/>
                  </a:xfrm>
                </p:grpSpPr>
                <p:grpSp>
                  <p:nvGrpSpPr>
                    <p:cNvPr id="604" name="그룹 603">
                      <a:extLst>
                        <a:ext uri="{FF2B5EF4-FFF2-40B4-BE49-F238E27FC236}">
                          <a16:creationId xmlns:a16="http://schemas.microsoft.com/office/drawing/2014/main" id="{970873DF-1D3D-450E-A5CB-35081CA20E52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1697819" y="2412887"/>
                      <a:ext cx="192079" cy="381549"/>
                      <a:chOff x="2733931" y="3017179"/>
                      <a:chExt cx="131193" cy="236913"/>
                    </a:xfrm>
                  </p:grpSpPr>
                  <p:cxnSp>
                    <p:nvCxnSpPr>
                      <p:cNvPr id="610" name="직선 연결선 609">
                        <a:extLst>
                          <a:ext uri="{FF2B5EF4-FFF2-40B4-BE49-F238E27FC236}">
                            <a16:creationId xmlns:a16="http://schemas.microsoft.com/office/drawing/2014/main" id="{9325B66F-7B4C-475A-8677-B9F2DEF1995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38969" y="3017179"/>
                        <a:ext cx="63078" cy="19364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1" name="직선 연결선 610">
                        <a:extLst>
                          <a:ext uri="{FF2B5EF4-FFF2-40B4-BE49-F238E27FC236}">
                            <a16:creationId xmlns:a16="http://schemas.microsoft.com/office/drawing/2014/main" id="{BA26722B-BD9E-472A-AF78-28B57DB94A4F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38969" y="3037540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2" name="직선 연결선 611">
                        <a:extLst>
                          <a:ext uri="{FF2B5EF4-FFF2-40B4-BE49-F238E27FC236}">
                            <a16:creationId xmlns:a16="http://schemas.microsoft.com/office/drawing/2014/main" id="{945D42E0-90E1-4B28-A142-D63811AF4D9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802046" y="3057153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3" name="직선 연결선 612">
                        <a:extLst>
                          <a:ext uri="{FF2B5EF4-FFF2-40B4-BE49-F238E27FC236}">
                            <a16:creationId xmlns:a16="http://schemas.microsoft.com/office/drawing/2014/main" id="{E3C96169-DD68-4176-930E-4572C9C3D6C6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98656" y="3078119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4" name="직선 연결선 613">
                        <a:extLst>
                          <a:ext uri="{FF2B5EF4-FFF2-40B4-BE49-F238E27FC236}">
                            <a16:creationId xmlns:a16="http://schemas.microsoft.com/office/drawing/2014/main" id="{3AEC2F43-11F1-47C9-85A4-59B3A925BC36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36449" y="3096931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5" name="직선 연결선 614">
                        <a:extLst>
                          <a:ext uri="{FF2B5EF4-FFF2-40B4-BE49-F238E27FC236}">
                            <a16:creationId xmlns:a16="http://schemas.microsoft.com/office/drawing/2014/main" id="{62D76763-B781-4391-9965-8732D102CC99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36449" y="3118798"/>
                        <a:ext cx="63077" cy="19366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6" name="직선 연결선 615">
                        <a:extLst>
                          <a:ext uri="{FF2B5EF4-FFF2-40B4-BE49-F238E27FC236}">
                            <a16:creationId xmlns:a16="http://schemas.microsoft.com/office/drawing/2014/main" id="{76A4C777-8CA6-4A8E-8A6A-B55EC2F42FF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99527" y="3137665"/>
                        <a:ext cx="63077" cy="19366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7" name="직선 연결선 616">
                        <a:extLst>
                          <a:ext uri="{FF2B5EF4-FFF2-40B4-BE49-F238E27FC236}">
                            <a16:creationId xmlns:a16="http://schemas.microsoft.com/office/drawing/2014/main" id="{E60DAED3-9E94-4703-8CE3-8FCE979597F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96138" y="3157112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8" name="직선 연결선 617">
                        <a:extLst>
                          <a:ext uri="{FF2B5EF4-FFF2-40B4-BE49-F238E27FC236}">
                            <a16:creationId xmlns:a16="http://schemas.microsoft.com/office/drawing/2014/main" id="{922F8017-67C6-49A3-98CB-F843F747F25E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33931" y="3175923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9" name="직선 연결선 618">
                        <a:extLst>
                          <a:ext uri="{FF2B5EF4-FFF2-40B4-BE49-F238E27FC236}">
                            <a16:creationId xmlns:a16="http://schemas.microsoft.com/office/drawing/2014/main" id="{DC155EC6-B167-4103-AE73-3C6896124083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33931" y="3195493"/>
                        <a:ext cx="63078" cy="19364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0" name="직선 연결선 619">
                        <a:extLst>
                          <a:ext uri="{FF2B5EF4-FFF2-40B4-BE49-F238E27FC236}">
                            <a16:creationId xmlns:a16="http://schemas.microsoft.com/office/drawing/2014/main" id="{D126F08A-9B7B-43F5-8B84-FD3AE4E0A5F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97009" y="3214361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1" name="직선 연결선 620">
                        <a:extLst>
                          <a:ext uri="{FF2B5EF4-FFF2-40B4-BE49-F238E27FC236}">
                            <a16:creationId xmlns:a16="http://schemas.microsoft.com/office/drawing/2014/main" id="{6E374583-6121-4483-885D-3F3221343234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96137" y="3234728"/>
                        <a:ext cx="63078" cy="19364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605" name="직선 연결선 54">
                      <a:extLst>
                        <a:ext uri="{FF2B5EF4-FFF2-40B4-BE49-F238E27FC236}">
                          <a16:creationId xmlns:a16="http://schemas.microsoft.com/office/drawing/2014/main" id="{94FFDD10-EF62-416F-8070-9ABED40EE01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574020" y="2453167"/>
                      <a:ext cx="462434" cy="272154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  <a:round/>
                      <a:head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6" name="직선 연결선[R] 446">
                      <a:extLst>
                        <a:ext uri="{FF2B5EF4-FFF2-40B4-BE49-F238E27FC236}">
                          <a16:creationId xmlns:a16="http://schemas.microsoft.com/office/drawing/2014/main" id="{2A82448A-B150-46E1-9B92-317A884F7DC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53226" y="2606270"/>
                      <a:ext cx="758952" cy="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7" name="직선 연결선[R] 446">
                      <a:extLst>
                        <a:ext uri="{FF2B5EF4-FFF2-40B4-BE49-F238E27FC236}">
                          <a16:creationId xmlns:a16="http://schemas.microsoft.com/office/drawing/2014/main" id="{FB8D6DDB-8B12-4C28-98B4-EDBB7D338D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982048" y="2606270"/>
                      <a:ext cx="731520" cy="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608" name="타원 607">
                      <a:extLst>
                        <a:ext uri="{FF2B5EF4-FFF2-40B4-BE49-F238E27FC236}">
                          <a16:creationId xmlns:a16="http://schemas.microsoft.com/office/drawing/2014/main" id="{5333BF84-6055-4DF8-A647-FEE74A4F050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55971" y="2560550"/>
                      <a:ext cx="89692" cy="914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9" name="타원 608">
                      <a:extLst>
                        <a:ext uri="{FF2B5EF4-FFF2-40B4-BE49-F238E27FC236}">
                          <a16:creationId xmlns:a16="http://schemas.microsoft.com/office/drawing/2014/main" id="{BAD832D9-B345-4967-B2EB-4544F1527359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29111" y="2560550"/>
                      <a:ext cx="89692" cy="914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585" name="그룹 584">
                    <a:extLst>
                      <a:ext uri="{FF2B5EF4-FFF2-40B4-BE49-F238E27FC236}">
                        <a16:creationId xmlns:a16="http://schemas.microsoft.com/office/drawing/2014/main" id="{73D5D62C-79B8-4929-88F3-0E29339BE130}"/>
                      </a:ext>
                    </a:extLst>
                  </p:cNvPr>
                  <p:cNvGrpSpPr/>
                  <p:nvPr/>
                </p:nvGrpSpPr>
                <p:grpSpPr>
                  <a:xfrm>
                    <a:off x="725182" y="3768242"/>
                    <a:ext cx="2062832" cy="272154"/>
                    <a:chOff x="755971" y="2453167"/>
                    <a:chExt cx="2062832" cy="272154"/>
                  </a:xfrm>
                </p:grpSpPr>
                <p:grpSp>
                  <p:nvGrpSpPr>
                    <p:cNvPr id="586" name="그룹 585">
                      <a:extLst>
                        <a:ext uri="{FF2B5EF4-FFF2-40B4-BE49-F238E27FC236}">
                          <a16:creationId xmlns:a16="http://schemas.microsoft.com/office/drawing/2014/main" id="{DB26B049-C375-4B9F-86FF-1214D9311F46}"/>
                        </a:ext>
                      </a:extLst>
                    </p:cNvPr>
                    <p:cNvGrpSpPr/>
                    <p:nvPr/>
                  </p:nvGrpSpPr>
                  <p:grpSpPr>
                    <a:xfrm rot="5400000">
                      <a:off x="1697819" y="2412887"/>
                      <a:ext cx="192079" cy="381549"/>
                      <a:chOff x="2733931" y="3017179"/>
                      <a:chExt cx="131193" cy="236913"/>
                    </a:xfrm>
                  </p:grpSpPr>
                  <p:cxnSp>
                    <p:nvCxnSpPr>
                      <p:cNvPr id="592" name="직선 연결선 591">
                        <a:extLst>
                          <a:ext uri="{FF2B5EF4-FFF2-40B4-BE49-F238E27FC236}">
                            <a16:creationId xmlns:a16="http://schemas.microsoft.com/office/drawing/2014/main" id="{199AB301-657C-4CEF-9978-5A2D7132E6B1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38969" y="3017179"/>
                        <a:ext cx="63078" cy="19364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3" name="직선 연결선 592">
                        <a:extLst>
                          <a:ext uri="{FF2B5EF4-FFF2-40B4-BE49-F238E27FC236}">
                            <a16:creationId xmlns:a16="http://schemas.microsoft.com/office/drawing/2014/main" id="{4928FF55-848E-4776-9D4E-F9B126A26E62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38969" y="3037540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4" name="직선 연결선 593">
                        <a:extLst>
                          <a:ext uri="{FF2B5EF4-FFF2-40B4-BE49-F238E27FC236}">
                            <a16:creationId xmlns:a16="http://schemas.microsoft.com/office/drawing/2014/main" id="{06F1DD82-0748-4F38-9549-1166E4478E22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802046" y="3057153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5" name="직선 연결선 594">
                        <a:extLst>
                          <a:ext uri="{FF2B5EF4-FFF2-40B4-BE49-F238E27FC236}">
                            <a16:creationId xmlns:a16="http://schemas.microsoft.com/office/drawing/2014/main" id="{BBC62633-712A-488B-98B9-15B6E4A5B250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98656" y="3078119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6" name="직선 연결선 595">
                        <a:extLst>
                          <a:ext uri="{FF2B5EF4-FFF2-40B4-BE49-F238E27FC236}">
                            <a16:creationId xmlns:a16="http://schemas.microsoft.com/office/drawing/2014/main" id="{D05A87F2-677D-43B2-B603-0A6DC8AF92C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36449" y="3096931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7" name="직선 연결선 596">
                        <a:extLst>
                          <a:ext uri="{FF2B5EF4-FFF2-40B4-BE49-F238E27FC236}">
                            <a16:creationId xmlns:a16="http://schemas.microsoft.com/office/drawing/2014/main" id="{AAD3BA88-6060-40D6-8715-94468B6B33C7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36449" y="3118798"/>
                        <a:ext cx="63077" cy="19366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8" name="직선 연결선 597">
                        <a:extLst>
                          <a:ext uri="{FF2B5EF4-FFF2-40B4-BE49-F238E27FC236}">
                            <a16:creationId xmlns:a16="http://schemas.microsoft.com/office/drawing/2014/main" id="{367903F9-6222-4577-A38E-A9B69A9204CF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99527" y="3137665"/>
                        <a:ext cx="63077" cy="19366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99" name="직선 연결선 598">
                        <a:extLst>
                          <a:ext uri="{FF2B5EF4-FFF2-40B4-BE49-F238E27FC236}">
                            <a16:creationId xmlns:a16="http://schemas.microsoft.com/office/drawing/2014/main" id="{2D83265D-84C0-4DB5-8AD0-08873D942207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96138" y="3157112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0" name="직선 연결선 599">
                        <a:extLst>
                          <a:ext uri="{FF2B5EF4-FFF2-40B4-BE49-F238E27FC236}">
                            <a16:creationId xmlns:a16="http://schemas.microsoft.com/office/drawing/2014/main" id="{E6A2D665-F1D8-4A07-B03D-064A2A198B0A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33931" y="3175923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1" name="직선 연결선 600">
                        <a:extLst>
                          <a:ext uri="{FF2B5EF4-FFF2-40B4-BE49-F238E27FC236}">
                            <a16:creationId xmlns:a16="http://schemas.microsoft.com/office/drawing/2014/main" id="{C15E2E2E-B66E-4C07-A8A2-C2A330F9C8D8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33931" y="3195493"/>
                        <a:ext cx="63078" cy="19364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2" name="직선 연결선 601">
                        <a:extLst>
                          <a:ext uri="{FF2B5EF4-FFF2-40B4-BE49-F238E27FC236}">
                            <a16:creationId xmlns:a16="http://schemas.microsoft.com/office/drawing/2014/main" id="{BCC411EE-283B-4FE9-ABCE-CEDB8BE3FC8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 flipV="1">
                        <a:off x="2797009" y="3214361"/>
                        <a:ext cx="63078" cy="19364"/>
                      </a:xfrm>
                      <a:prstGeom prst="line">
                        <a:avLst/>
                      </a:prstGeom>
                      <a:ln w="38100" cap="rnd">
                        <a:solidFill>
                          <a:schemeClr val="tx1"/>
                        </a:solidFill>
                        <a:round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03" name="직선 연결선 602">
                        <a:extLst>
                          <a:ext uri="{FF2B5EF4-FFF2-40B4-BE49-F238E27FC236}">
                            <a16:creationId xmlns:a16="http://schemas.microsoft.com/office/drawing/2014/main" id="{2C756E54-ABDE-427F-BBF3-1E3144252AD5}"/>
                          </a:ext>
                        </a:extLst>
                      </p:cNvPr>
                      <p:cNvCxnSpPr/>
                      <p:nvPr/>
                    </p:nvCxnSpPr>
                    <p:spPr>
                      <a:xfrm flipH="1">
                        <a:off x="2796137" y="3234728"/>
                        <a:ext cx="63078" cy="19364"/>
                      </a:xfrm>
                      <a:prstGeom prst="line">
                        <a:avLst/>
                      </a:prstGeom>
                      <a:ln w="38100" cap="flat">
                        <a:solidFill>
                          <a:schemeClr val="tx1"/>
                        </a:solidFill>
                        <a:miter lim="800000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87" name="직선 연결선 54">
                      <a:extLst>
                        <a:ext uri="{FF2B5EF4-FFF2-40B4-BE49-F238E27FC236}">
                          <a16:creationId xmlns:a16="http://schemas.microsoft.com/office/drawing/2014/main" id="{2E10F9DA-83E8-4792-A21F-B1530D74DA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574020" y="2453167"/>
                      <a:ext cx="462434" cy="272154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  <a:round/>
                      <a:headEnd type="triangle" w="sm" len="sm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8" name="직선 연결선[R] 446">
                      <a:extLst>
                        <a:ext uri="{FF2B5EF4-FFF2-40B4-BE49-F238E27FC236}">
                          <a16:creationId xmlns:a16="http://schemas.microsoft.com/office/drawing/2014/main" id="{FCBBB601-77B3-49A6-9E4C-9CD7EC7B5D9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53226" y="2606270"/>
                      <a:ext cx="758952" cy="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89" name="직선 연결선[R] 446">
                      <a:extLst>
                        <a:ext uri="{FF2B5EF4-FFF2-40B4-BE49-F238E27FC236}">
                          <a16:creationId xmlns:a16="http://schemas.microsoft.com/office/drawing/2014/main" id="{F4207137-716E-47EC-89A0-A0BE3627074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982048" y="2606270"/>
                      <a:ext cx="731520" cy="0"/>
                    </a:xfrm>
                    <a:prstGeom prst="line">
                      <a:avLst/>
                    </a:prstGeom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90" name="타원 589">
                      <a:extLst>
                        <a:ext uri="{FF2B5EF4-FFF2-40B4-BE49-F238E27FC236}">
                          <a16:creationId xmlns:a16="http://schemas.microsoft.com/office/drawing/2014/main" id="{40E771C9-C8DF-444B-9945-2FFFA2C7E23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55971" y="2560550"/>
                      <a:ext cx="89692" cy="914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1" name="타원 590">
                      <a:extLst>
                        <a:ext uri="{FF2B5EF4-FFF2-40B4-BE49-F238E27FC236}">
                          <a16:creationId xmlns:a16="http://schemas.microsoft.com/office/drawing/2014/main" id="{027C02AE-DBF1-4DA7-9147-75EC932AD4AA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2729111" y="2560550"/>
                      <a:ext cx="89692" cy="9144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8575" cap="rnd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9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580" name="직사각형 579">
                  <a:extLst>
                    <a:ext uri="{FF2B5EF4-FFF2-40B4-BE49-F238E27FC236}">
                      <a16:creationId xmlns:a16="http://schemas.microsoft.com/office/drawing/2014/main" id="{1A6AB7D6-2E12-4A9C-919C-D5C0E6E9787C}"/>
                    </a:ext>
                  </a:extLst>
                </p:cNvPr>
                <p:cNvSpPr/>
                <p:nvPr/>
              </p:nvSpPr>
              <p:spPr>
                <a:xfrm>
                  <a:off x="409084" y="3071309"/>
                  <a:ext cx="7409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err="1"/>
                    <a:t>R</a:t>
                  </a:r>
                  <a:r>
                    <a:rPr lang="en-US" sz="2000" b="1" baseline="-25000" dirty="0" err="1"/>
                    <a:t>DAC</a:t>
                  </a:r>
                  <a:endParaRPr lang="en-US" sz="2000" dirty="0"/>
                </a:p>
              </p:txBody>
            </p:sp>
            <p:sp>
              <p:nvSpPr>
                <p:cNvPr id="581" name="직사각형 580">
                  <a:extLst>
                    <a:ext uri="{FF2B5EF4-FFF2-40B4-BE49-F238E27FC236}">
                      <a16:creationId xmlns:a16="http://schemas.microsoft.com/office/drawing/2014/main" id="{7E51E1D7-FCFD-45BB-8312-5CD395473DDE}"/>
                    </a:ext>
                  </a:extLst>
                </p:cNvPr>
                <p:cNvSpPr/>
                <p:nvPr/>
              </p:nvSpPr>
              <p:spPr>
                <a:xfrm>
                  <a:off x="1564970" y="3071309"/>
                  <a:ext cx="7409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err="1"/>
                    <a:t>C</a:t>
                  </a:r>
                  <a:r>
                    <a:rPr lang="en-US" sz="2000" b="1" baseline="-25000" dirty="0" err="1"/>
                    <a:t>DAC</a:t>
                  </a:r>
                  <a:endParaRPr lang="en-US" sz="2000" dirty="0"/>
                </a:p>
              </p:txBody>
            </p:sp>
            <p:sp>
              <p:nvSpPr>
                <p:cNvPr id="582" name="직사각형 581">
                  <a:extLst>
                    <a:ext uri="{FF2B5EF4-FFF2-40B4-BE49-F238E27FC236}">
                      <a16:creationId xmlns:a16="http://schemas.microsoft.com/office/drawing/2014/main" id="{61AF9DA3-7FF5-4D0D-B43E-1E849E2C4309}"/>
                    </a:ext>
                  </a:extLst>
                </p:cNvPr>
                <p:cNvSpPr/>
                <p:nvPr/>
              </p:nvSpPr>
              <p:spPr>
                <a:xfrm>
                  <a:off x="1567600" y="4048998"/>
                  <a:ext cx="46519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err="1">
                      <a:latin typeface="+mj-lt"/>
                    </a:rPr>
                    <a:t>R</a:t>
                  </a:r>
                  <a:r>
                    <a:rPr lang="en-US" sz="2000" b="1" baseline="-25000" dirty="0" err="1">
                      <a:latin typeface="+mj-lt"/>
                    </a:rPr>
                    <a:t>2</a:t>
                  </a:r>
                  <a:endParaRPr lang="en-US" sz="2000" dirty="0">
                    <a:latin typeface="+mj-lt"/>
                  </a:endParaRPr>
                </a:p>
              </p:txBody>
            </p:sp>
            <p:sp>
              <p:nvSpPr>
                <p:cNvPr id="583" name="직사각형 582">
                  <a:extLst>
                    <a:ext uri="{FF2B5EF4-FFF2-40B4-BE49-F238E27FC236}">
                      <a16:creationId xmlns:a16="http://schemas.microsoft.com/office/drawing/2014/main" id="{2105E31D-4FD3-4B70-80AC-20C0AA257F33}"/>
                    </a:ext>
                  </a:extLst>
                </p:cNvPr>
                <p:cNvSpPr/>
                <p:nvPr/>
              </p:nvSpPr>
              <p:spPr>
                <a:xfrm>
                  <a:off x="1567600" y="2067799"/>
                  <a:ext cx="465192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 err="1">
                      <a:latin typeface="+mj-lt"/>
                    </a:rPr>
                    <a:t>R</a:t>
                  </a:r>
                  <a:r>
                    <a:rPr lang="en-US" sz="2000" b="1" baseline="-25000" dirty="0" err="1">
                      <a:latin typeface="+mj-lt"/>
                    </a:rPr>
                    <a:t>2</a:t>
                  </a:r>
                  <a:endParaRPr lang="en-US" sz="2000" dirty="0">
                    <a:latin typeface="+mj-lt"/>
                  </a:endParaRPr>
                </a:p>
              </p:txBody>
            </p:sp>
          </p:grpSp>
        </p:grpSp>
        <p:cxnSp>
          <p:nvCxnSpPr>
            <p:cNvPr id="636" name="직선 연결선 54">
              <a:extLst>
                <a:ext uri="{FF2B5EF4-FFF2-40B4-BE49-F238E27FC236}">
                  <a16:creationId xmlns:a16="http://schemas.microsoft.com/office/drawing/2014/main" id="{1654B376-F15C-4DB9-A656-4FF1A41277C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5436613" y="15378140"/>
              <a:ext cx="462434" cy="272154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7" name="직사각형 636">
            <a:extLst>
              <a:ext uri="{FF2B5EF4-FFF2-40B4-BE49-F238E27FC236}">
                <a16:creationId xmlns:a16="http://schemas.microsoft.com/office/drawing/2014/main" id="{C2D31FE1-7499-4EE5-8D58-58B1A44FCEF7}"/>
              </a:ext>
            </a:extLst>
          </p:cNvPr>
          <p:cNvSpPr/>
          <p:nvPr/>
        </p:nvSpPr>
        <p:spPr>
          <a:xfrm>
            <a:off x="22657561" y="14788007"/>
            <a:ext cx="3568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(II) TRI Configuration</a:t>
            </a:r>
            <a:b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Complex-Domain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Noise-Correlated BC</a:t>
            </a:r>
          </a:p>
        </p:txBody>
      </p:sp>
      <p:sp>
        <p:nvSpPr>
          <p:cNvPr id="707" name="직사각형 706">
            <a:extLst>
              <a:ext uri="{FF2B5EF4-FFF2-40B4-BE49-F238E27FC236}">
                <a16:creationId xmlns:a16="http://schemas.microsoft.com/office/drawing/2014/main" id="{25E8A110-B07A-44B3-8A0A-FFEA7D7377D4}"/>
              </a:ext>
            </a:extLst>
          </p:cNvPr>
          <p:cNvSpPr/>
          <p:nvPr/>
        </p:nvSpPr>
        <p:spPr>
          <a:xfrm>
            <a:off x="16401163" y="14788007"/>
            <a:ext cx="3568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 Configuration</a:t>
            </a:r>
            <a:b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Real-Domain </a:t>
            </a:r>
            <a:endParaRPr lang="en-US" sz="2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Noise-Correlated BC</a:t>
            </a:r>
          </a:p>
        </p:txBody>
      </p:sp>
      <p:grpSp>
        <p:nvGrpSpPr>
          <p:cNvPr id="708" name="그룹 707">
            <a:extLst>
              <a:ext uri="{FF2B5EF4-FFF2-40B4-BE49-F238E27FC236}">
                <a16:creationId xmlns:a16="http://schemas.microsoft.com/office/drawing/2014/main" id="{6EE8A942-2E4F-4B46-8C1C-BA969CC7D041}"/>
              </a:ext>
            </a:extLst>
          </p:cNvPr>
          <p:cNvGrpSpPr/>
          <p:nvPr/>
        </p:nvGrpSpPr>
        <p:grpSpPr>
          <a:xfrm>
            <a:off x="19762339" y="14266968"/>
            <a:ext cx="2467960" cy="2387121"/>
            <a:chOff x="799497" y="1534403"/>
            <a:chExt cx="2467960" cy="2387121"/>
          </a:xfrm>
        </p:grpSpPr>
        <p:sp>
          <p:nvSpPr>
            <p:cNvPr id="709" name="직사각형 708">
              <a:extLst>
                <a:ext uri="{FF2B5EF4-FFF2-40B4-BE49-F238E27FC236}">
                  <a16:creationId xmlns:a16="http://schemas.microsoft.com/office/drawing/2014/main" id="{88BD4A74-4566-4A8D-9B36-C053D1B89C6B}"/>
                </a:ext>
              </a:extLst>
            </p:cNvPr>
            <p:cNvSpPr/>
            <p:nvPr/>
          </p:nvSpPr>
          <p:spPr>
            <a:xfrm>
              <a:off x="832535" y="1534403"/>
              <a:ext cx="2434922" cy="2383527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0" name="그룹 709">
              <a:extLst>
                <a:ext uri="{FF2B5EF4-FFF2-40B4-BE49-F238E27FC236}">
                  <a16:creationId xmlns:a16="http://schemas.microsoft.com/office/drawing/2014/main" id="{1CC37AB4-3142-4A68-92ED-E6EE0FBF8509}"/>
                </a:ext>
              </a:extLst>
            </p:cNvPr>
            <p:cNvGrpSpPr/>
            <p:nvPr/>
          </p:nvGrpSpPr>
          <p:grpSpPr>
            <a:xfrm>
              <a:off x="1499493" y="2538448"/>
              <a:ext cx="192079" cy="381549"/>
              <a:chOff x="2733931" y="3017179"/>
              <a:chExt cx="131193" cy="236913"/>
            </a:xfrm>
          </p:grpSpPr>
          <p:cxnSp>
            <p:nvCxnSpPr>
              <p:cNvPr id="760" name="직선 연결선 759">
                <a:extLst>
                  <a:ext uri="{FF2B5EF4-FFF2-40B4-BE49-F238E27FC236}">
                    <a16:creationId xmlns:a16="http://schemas.microsoft.com/office/drawing/2014/main" id="{9268A378-85E5-431F-9657-A1E4AEC1F089}"/>
                  </a:ext>
                </a:extLst>
              </p:cNvPr>
              <p:cNvCxnSpPr/>
              <p:nvPr/>
            </p:nvCxnSpPr>
            <p:spPr>
              <a:xfrm flipH="1">
                <a:off x="2738969" y="3017179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직선 연결선 760">
                <a:extLst>
                  <a:ext uri="{FF2B5EF4-FFF2-40B4-BE49-F238E27FC236}">
                    <a16:creationId xmlns:a16="http://schemas.microsoft.com/office/drawing/2014/main" id="{9B6EBB89-44D5-4116-A77E-49200484CE9A}"/>
                  </a:ext>
                </a:extLst>
              </p:cNvPr>
              <p:cNvCxnSpPr/>
              <p:nvPr/>
            </p:nvCxnSpPr>
            <p:spPr>
              <a:xfrm flipH="1" flipV="1">
                <a:off x="2738969" y="3037540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직선 연결선 761">
                <a:extLst>
                  <a:ext uri="{FF2B5EF4-FFF2-40B4-BE49-F238E27FC236}">
                    <a16:creationId xmlns:a16="http://schemas.microsoft.com/office/drawing/2014/main" id="{2C8DD102-5F8F-4832-9F2B-70C66000B1DF}"/>
                  </a:ext>
                </a:extLst>
              </p:cNvPr>
              <p:cNvCxnSpPr/>
              <p:nvPr/>
            </p:nvCxnSpPr>
            <p:spPr>
              <a:xfrm flipH="1" flipV="1">
                <a:off x="2802046" y="3057153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직선 연결선 762">
                <a:extLst>
                  <a:ext uri="{FF2B5EF4-FFF2-40B4-BE49-F238E27FC236}">
                    <a16:creationId xmlns:a16="http://schemas.microsoft.com/office/drawing/2014/main" id="{253527BE-0125-4651-B20E-E3C3D5654EB3}"/>
                  </a:ext>
                </a:extLst>
              </p:cNvPr>
              <p:cNvCxnSpPr/>
              <p:nvPr/>
            </p:nvCxnSpPr>
            <p:spPr>
              <a:xfrm flipH="1">
                <a:off x="2798656" y="3078119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직선 연결선 763">
                <a:extLst>
                  <a:ext uri="{FF2B5EF4-FFF2-40B4-BE49-F238E27FC236}">
                    <a16:creationId xmlns:a16="http://schemas.microsoft.com/office/drawing/2014/main" id="{4451AC57-466D-4BAE-A6C7-444B7DB6CE3A}"/>
                  </a:ext>
                </a:extLst>
              </p:cNvPr>
              <p:cNvCxnSpPr/>
              <p:nvPr/>
            </p:nvCxnSpPr>
            <p:spPr>
              <a:xfrm flipH="1">
                <a:off x="2736449" y="3096931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직선 연결선 764">
                <a:extLst>
                  <a:ext uri="{FF2B5EF4-FFF2-40B4-BE49-F238E27FC236}">
                    <a16:creationId xmlns:a16="http://schemas.microsoft.com/office/drawing/2014/main" id="{BEFF253A-3FEE-47E1-9CD0-3351F1292168}"/>
                  </a:ext>
                </a:extLst>
              </p:cNvPr>
              <p:cNvCxnSpPr/>
              <p:nvPr/>
            </p:nvCxnSpPr>
            <p:spPr>
              <a:xfrm flipH="1" flipV="1">
                <a:off x="2736449" y="3118798"/>
                <a:ext cx="63077" cy="19366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직선 연결선 765">
                <a:extLst>
                  <a:ext uri="{FF2B5EF4-FFF2-40B4-BE49-F238E27FC236}">
                    <a16:creationId xmlns:a16="http://schemas.microsoft.com/office/drawing/2014/main" id="{FF3C75EC-1999-44CE-9D34-7BD93B98C697}"/>
                  </a:ext>
                </a:extLst>
              </p:cNvPr>
              <p:cNvCxnSpPr/>
              <p:nvPr/>
            </p:nvCxnSpPr>
            <p:spPr>
              <a:xfrm flipH="1" flipV="1">
                <a:off x="2799527" y="3137665"/>
                <a:ext cx="63077" cy="19366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직선 연결선 766">
                <a:extLst>
                  <a:ext uri="{FF2B5EF4-FFF2-40B4-BE49-F238E27FC236}">
                    <a16:creationId xmlns:a16="http://schemas.microsoft.com/office/drawing/2014/main" id="{2FCA2639-FD93-4A2B-9D65-67E8B7005ACF}"/>
                  </a:ext>
                </a:extLst>
              </p:cNvPr>
              <p:cNvCxnSpPr/>
              <p:nvPr/>
            </p:nvCxnSpPr>
            <p:spPr>
              <a:xfrm flipH="1">
                <a:off x="2796138" y="3157112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직선 연결선 767">
                <a:extLst>
                  <a:ext uri="{FF2B5EF4-FFF2-40B4-BE49-F238E27FC236}">
                    <a16:creationId xmlns:a16="http://schemas.microsoft.com/office/drawing/2014/main" id="{5372D771-6B8C-463C-A1B6-800D2F283091}"/>
                  </a:ext>
                </a:extLst>
              </p:cNvPr>
              <p:cNvCxnSpPr/>
              <p:nvPr/>
            </p:nvCxnSpPr>
            <p:spPr>
              <a:xfrm flipH="1">
                <a:off x="2733931" y="3175923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직선 연결선 768">
                <a:extLst>
                  <a:ext uri="{FF2B5EF4-FFF2-40B4-BE49-F238E27FC236}">
                    <a16:creationId xmlns:a16="http://schemas.microsoft.com/office/drawing/2014/main" id="{2B367EA1-DC28-466F-9A87-48F94B5A0314}"/>
                  </a:ext>
                </a:extLst>
              </p:cNvPr>
              <p:cNvCxnSpPr/>
              <p:nvPr/>
            </p:nvCxnSpPr>
            <p:spPr>
              <a:xfrm flipH="1" flipV="1">
                <a:off x="2733931" y="3195493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직선 연결선 769">
                <a:extLst>
                  <a:ext uri="{FF2B5EF4-FFF2-40B4-BE49-F238E27FC236}">
                    <a16:creationId xmlns:a16="http://schemas.microsoft.com/office/drawing/2014/main" id="{691AF791-23A2-43AA-ACC3-29B207D8C736}"/>
                  </a:ext>
                </a:extLst>
              </p:cNvPr>
              <p:cNvCxnSpPr/>
              <p:nvPr/>
            </p:nvCxnSpPr>
            <p:spPr>
              <a:xfrm flipH="1" flipV="1">
                <a:off x="2797009" y="3214361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직선 연결선 770">
                <a:extLst>
                  <a:ext uri="{FF2B5EF4-FFF2-40B4-BE49-F238E27FC236}">
                    <a16:creationId xmlns:a16="http://schemas.microsoft.com/office/drawing/2014/main" id="{403D4D18-3389-4ADD-AD83-238AC65DC6C7}"/>
                  </a:ext>
                </a:extLst>
              </p:cNvPr>
              <p:cNvCxnSpPr/>
              <p:nvPr/>
            </p:nvCxnSpPr>
            <p:spPr>
              <a:xfrm flipH="1">
                <a:off x="2796137" y="3234728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1" name="직선 연결선 54">
              <a:extLst>
                <a:ext uri="{FF2B5EF4-FFF2-40B4-BE49-F238E27FC236}">
                  <a16:creationId xmlns:a16="http://schemas.microsoft.com/office/drawing/2014/main" id="{6E776E1B-96AB-49A0-959F-4F04A8C6963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49898" y="2581767"/>
              <a:ext cx="462434" cy="272154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2" name="직선 연결선[R] 446">
              <a:extLst>
                <a:ext uri="{FF2B5EF4-FFF2-40B4-BE49-F238E27FC236}">
                  <a16:creationId xmlns:a16="http://schemas.microsoft.com/office/drawing/2014/main" id="{F356F31A-E81F-479F-93C6-6E8A01EFFF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97971" y="2913649"/>
              <a:ext cx="0" cy="480112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3" name="직선 연결선[R] 446">
              <a:extLst>
                <a:ext uri="{FF2B5EF4-FFF2-40B4-BE49-F238E27FC236}">
                  <a16:creationId xmlns:a16="http://schemas.microsoft.com/office/drawing/2014/main" id="{DA19E925-7FA6-44BD-91EC-3634A3171D30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369369" y="2312433"/>
              <a:ext cx="457200" cy="0"/>
            </a:xfrm>
            <a:prstGeom prst="line">
              <a:avLst/>
            </a:prstGeom>
            <a:ln w="28575" cap="rnd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4" name="그룹 713">
              <a:extLst>
                <a:ext uri="{FF2B5EF4-FFF2-40B4-BE49-F238E27FC236}">
                  <a16:creationId xmlns:a16="http://schemas.microsoft.com/office/drawing/2014/main" id="{E4641E53-81AB-4AE8-8AFF-374A7A9BB37F}"/>
                </a:ext>
              </a:extLst>
            </p:cNvPr>
            <p:cNvGrpSpPr/>
            <p:nvPr/>
          </p:nvGrpSpPr>
          <p:grpSpPr>
            <a:xfrm rot="5400000">
              <a:off x="2702370" y="2623255"/>
              <a:ext cx="82918" cy="210312"/>
              <a:chOff x="5715760" y="2501041"/>
              <a:chExt cx="82918" cy="210312"/>
            </a:xfrm>
          </p:grpSpPr>
          <p:cxnSp>
            <p:nvCxnSpPr>
              <p:cNvPr id="758" name="직선 연결선[R] 440">
                <a:extLst>
                  <a:ext uri="{FF2B5EF4-FFF2-40B4-BE49-F238E27FC236}">
                    <a16:creationId xmlns:a16="http://schemas.microsoft.com/office/drawing/2014/main" id="{ADB9AFFC-E577-4BE2-B2FC-5181F8406E7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93522" y="2606197"/>
                <a:ext cx="210312" cy="0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직선 연결선[R] 441">
                <a:extLst>
                  <a:ext uri="{FF2B5EF4-FFF2-40B4-BE49-F238E27FC236}">
                    <a16:creationId xmlns:a16="http://schemas.microsoft.com/office/drawing/2014/main" id="{94CEED6A-0240-41AE-BF44-70E125F36C1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5610604" y="2606197"/>
                <a:ext cx="210312" cy="0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5" name="직선 연결선[R] 446">
              <a:extLst>
                <a:ext uri="{FF2B5EF4-FFF2-40B4-BE49-F238E27FC236}">
                  <a16:creationId xmlns:a16="http://schemas.microsoft.com/office/drawing/2014/main" id="{32813A8C-9D0B-47D4-82FA-0CDE2085589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446649" y="2374363"/>
              <a:ext cx="594360" cy="0"/>
            </a:xfrm>
            <a:prstGeom prst="line">
              <a:avLst/>
            </a:prstGeom>
            <a:ln w="28575" cap="rnd">
              <a:solidFill>
                <a:schemeClr val="tx1">
                  <a:alpha val="2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6" name="직선 연결선[R] 446">
              <a:extLst>
                <a:ext uri="{FF2B5EF4-FFF2-40B4-BE49-F238E27FC236}">
                  <a16:creationId xmlns:a16="http://schemas.microsoft.com/office/drawing/2014/main" id="{585BA55B-D75B-4137-8B67-0CDAB88353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43829" y="2779403"/>
              <a:ext cx="0" cy="614358"/>
            </a:xfrm>
            <a:prstGeom prst="line">
              <a:avLst/>
            </a:prstGeom>
            <a:ln w="28575" cap="rnd">
              <a:solidFill>
                <a:schemeClr val="tx1">
                  <a:alpha val="20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7" name="그룹 716">
              <a:extLst>
                <a:ext uri="{FF2B5EF4-FFF2-40B4-BE49-F238E27FC236}">
                  <a16:creationId xmlns:a16="http://schemas.microsoft.com/office/drawing/2014/main" id="{14217F5A-DEA7-4E98-AA9D-30E05FAE72B9}"/>
                </a:ext>
              </a:extLst>
            </p:cNvPr>
            <p:cNvGrpSpPr/>
            <p:nvPr/>
          </p:nvGrpSpPr>
          <p:grpSpPr>
            <a:xfrm rot="5400000">
              <a:off x="2057443" y="1885303"/>
              <a:ext cx="192079" cy="381549"/>
              <a:chOff x="2733931" y="3017179"/>
              <a:chExt cx="131193" cy="236913"/>
            </a:xfrm>
          </p:grpSpPr>
          <p:cxnSp>
            <p:nvCxnSpPr>
              <p:cNvPr id="746" name="직선 연결선 745">
                <a:extLst>
                  <a:ext uri="{FF2B5EF4-FFF2-40B4-BE49-F238E27FC236}">
                    <a16:creationId xmlns:a16="http://schemas.microsoft.com/office/drawing/2014/main" id="{3D2B5251-E0E3-4234-8AF4-3C9EF3DE7E22}"/>
                  </a:ext>
                </a:extLst>
              </p:cNvPr>
              <p:cNvCxnSpPr/>
              <p:nvPr/>
            </p:nvCxnSpPr>
            <p:spPr>
              <a:xfrm flipH="1">
                <a:off x="2738969" y="3017179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직선 연결선 746">
                <a:extLst>
                  <a:ext uri="{FF2B5EF4-FFF2-40B4-BE49-F238E27FC236}">
                    <a16:creationId xmlns:a16="http://schemas.microsoft.com/office/drawing/2014/main" id="{7135BD86-93B1-4F1F-844A-C4FC2ED1DC01}"/>
                  </a:ext>
                </a:extLst>
              </p:cNvPr>
              <p:cNvCxnSpPr/>
              <p:nvPr/>
            </p:nvCxnSpPr>
            <p:spPr>
              <a:xfrm flipH="1" flipV="1">
                <a:off x="2738969" y="3037540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직선 연결선 747">
                <a:extLst>
                  <a:ext uri="{FF2B5EF4-FFF2-40B4-BE49-F238E27FC236}">
                    <a16:creationId xmlns:a16="http://schemas.microsoft.com/office/drawing/2014/main" id="{9256238D-2CA5-4169-83ED-5D80FDF9649E}"/>
                  </a:ext>
                </a:extLst>
              </p:cNvPr>
              <p:cNvCxnSpPr/>
              <p:nvPr/>
            </p:nvCxnSpPr>
            <p:spPr>
              <a:xfrm flipH="1" flipV="1">
                <a:off x="2802046" y="3057153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직선 연결선 748">
                <a:extLst>
                  <a:ext uri="{FF2B5EF4-FFF2-40B4-BE49-F238E27FC236}">
                    <a16:creationId xmlns:a16="http://schemas.microsoft.com/office/drawing/2014/main" id="{A1BB2FE0-67E5-4A5B-85B9-502A83A306EB}"/>
                  </a:ext>
                </a:extLst>
              </p:cNvPr>
              <p:cNvCxnSpPr/>
              <p:nvPr/>
            </p:nvCxnSpPr>
            <p:spPr>
              <a:xfrm flipH="1">
                <a:off x="2798656" y="3078119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직선 연결선 749">
                <a:extLst>
                  <a:ext uri="{FF2B5EF4-FFF2-40B4-BE49-F238E27FC236}">
                    <a16:creationId xmlns:a16="http://schemas.microsoft.com/office/drawing/2014/main" id="{84D429B3-86BE-4101-AB38-1EBCB130F500}"/>
                  </a:ext>
                </a:extLst>
              </p:cNvPr>
              <p:cNvCxnSpPr/>
              <p:nvPr/>
            </p:nvCxnSpPr>
            <p:spPr>
              <a:xfrm flipH="1">
                <a:off x="2736449" y="3096931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직선 연결선 750">
                <a:extLst>
                  <a:ext uri="{FF2B5EF4-FFF2-40B4-BE49-F238E27FC236}">
                    <a16:creationId xmlns:a16="http://schemas.microsoft.com/office/drawing/2014/main" id="{CBD48694-3FFE-4D3C-A7AA-8EDD15C53A78}"/>
                  </a:ext>
                </a:extLst>
              </p:cNvPr>
              <p:cNvCxnSpPr/>
              <p:nvPr/>
            </p:nvCxnSpPr>
            <p:spPr>
              <a:xfrm flipH="1" flipV="1">
                <a:off x="2736449" y="3118798"/>
                <a:ext cx="63077" cy="19366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직선 연결선 751">
                <a:extLst>
                  <a:ext uri="{FF2B5EF4-FFF2-40B4-BE49-F238E27FC236}">
                    <a16:creationId xmlns:a16="http://schemas.microsoft.com/office/drawing/2014/main" id="{587F4426-C654-4A78-BDA6-A15239D28F96}"/>
                  </a:ext>
                </a:extLst>
              </p:cNvPr>
              <p:cNvCxnSpPr/>
              <p:nvPr/>
            </p:nvCxnSpPr>
            <p:spPr>
              <a:xfrm flipH="1" flipV="1">
                <a:off x="2799527" y="3137665"/>
                <a:ext cx="63077" cy="19366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직선 연결선 752">
                <a:extLst>
                  <a:ext uri="{FF2B5EF4-FFF2-40B4-BE49-F238E27FC236}">
                    <a16:creationId xmlns:a16="http://schemas.microsoft.com/office/drawing/2014/main" id="{F56B6E21-B79A-4CDE-8450-8582EBFF2130}"/>
                  </a:ext>
                </a:extLst>
              </p:cNvPr>
              <p:cNvCxnSpPr/>
              <p:nvPr/>
            </p:nvCxnSpPr>
            <p:spPr>
              <a:xfrm flipH="1">
                <a:off x="2796138" y="3157112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직선 연결선 753">
                <a:extLst>
                  <a:ext uri="{FF2B5EF4-FFF2-40B4-BE49-F238E27FC236}">
                    <a16:creationId xmlns:a16="http://schemas.microsoft.com/office/drawing/2014/main" id="{DD5C532F-C29F-4333-B39D-34B28DFF022E}"/>
                  </a:ext>
                </a:extLst>
              </p:cNvPr>
              <p:cNvCxnSpPr/>
              <p:nvPr/>
            </p:nvCxnSpPr>
            <p:spPr>
              <a:xfrm flipH="1">
                <a:off x="2733931" y="3175923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직선 연결선 754">
                <a:extLst>
                  <a:ext uri="{FF2B5EF4-FFF2-40B4-BE49-F238E27FC236}">
                    <a16:creationId xmlns:a16="http://schemas.microsoft.com/office/drawing/2014/main" id="{1AE32D9B-8E9C-4901-8846-3789DC7F2452}"/>
                  </a:ext>
                </a:extLst>
              </p:cNvPr>
              <p:cNvCxnSpPr/>
              <p:nvPr/>
            </p:nvCxnSpPr>
            <p:spPr>
              <a:xfrm flipH="1" flipV="1">
                <a:off x="2733931" y="3195493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직선 연결선 755">
                <a:extLst>
                  <a:ext uri="{FF2B5EF4-FFF2-40B4-BE49-F238E27FC236}">
                    <a16:creationId xmlns:a16="http://schemas.microsoft.com/office/drawing/2014/main" id="{012072CC-15C4-4AC4-8006-90F0C4D772A6}"/>
                  </a:ext>
                </a:extLst>
              </p:cNvPr>
              <p:cNvCxnSpPr/>
              <p:nvPr/>
            </p:nvCxnSpPr>
            <p:spPr>
              <a:xfrm flipH="1" flipV="1">
                <a:off x="2797009" y="3214361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직선 연결선 756">
                <a:extLst>
                  <a:ext uri="{FF2B5EF4-FFF2-40B4-BE49-F238E27FC236}">
                    <a16:creationId xmlns:a16="http://schemas.microsoft.com/office/drawing/2014/main" id="{B75B3577-E74A-474B-B39D-153BCDD1E26A}"/>
                  </a:ext>
                </a:extLst>
              </p:cNvPr>
              <p:cNvCxnSpPr/>
              <p:nvPr/>
            </p:nvCxnSpPr>
            <p:spPr>
              <a:xfrm flipH="1">
                <a:off x="2796137" y="3234728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8" name="직선 연결선 54">
              <a:extLst>
                <a:ext uri="{FF2B5EF4-FFF2-40B4-BE49-F238E27FC236}">
                  <a16:creationId xmlns:a16="http://schemas.microsoft.com/office/drawing/2014/main" id="{C675DBBB-F0B4-4EED-8A93-45141EE202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3644" y="1925583"/>
              <a:ext cx="462434" cy="272154"/>
            </a:xfrm>
            <a:prstGeom prst="line">
              <a:avLst/>
            </a:prstGeom>
            <a:ln w="28575" cap="rnd">
              <a:solidFill>
                <a:schemeClr val="tx1">
                  <a:alpha val="20000"/>
                </a:schemeClr>
              </a:solidFill>
              <a:round/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직선 연결선[R] 446">
              <a:extLst>
                <a:ext uri="{FF2B5EF4-FFF2-40B4-BE49-F238E27FC236}">
                  <a16:creationId xmlns:a16="http://schemas.microsoft.com/office/drawing/2014/main" id="{592F38E8-1240-4721-B35D-E5FD4850F363}"/>
                </a:ext>
              </a:extLst>
            </p:cNvPr>
            <p:cNvCxnSpPr>
              <a:cxnSpLocks/>
            </p:cNvCxnSpPr>
            <p:nvPr/>
          </p:nvCxnSpPr>
          <p:spPr>
            <a:xfrm>
              <a:off x="1212850" y="2078686"/>
              <a:ext cx="118322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직선 연결선[R] 446">
              <a:extLst>
                <a:ext uri="{FF2B5EF4-FFF2-40B4-BE49-F238E27FC236}">
                  <a16:creationId xmlns:a16="http://schemas.microsoft.com/office/drawing/2014/main" id="{C2A8016B-049D-4F76-8024-EF0771B245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1672" y="2078686"/>
              <a:ext cx="731520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1" name="타원 720">
              <a:extLst>
                <a:ext uri="{FF2B5EF4-FFF2-40B4-BE49-F238E27FC236}">
                  <a16:creationId xmlns:a16="http://schemas.microsoft.com/office/drawing/2014/main" id="{F9B6B7B5-4F93-462D-AA03-A8C5E1B22A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595" y="2032966"/>
              <a:ext cx="89692" cy="9144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" name="타원 721">
              <a:extLst>
                <a:ext uri="{FF2B5EF4-FFF2-40B4-BE49-F238E27FC236}">
                  <a16:creationId xmlns:a16="http://schemas.microsoft.com/office/drawing/2014/main" id="{F17AB35F-43F2-4248-9A99-7360E2CB0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8735" y="2032966"/>
              <a:ext cx="89692" cy="9144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23" name="그룹 722">
              <a:extLst>
                <a:ext uri="{FF2B5EF4-FFF2-40B4-BE49-F238E27FC236}">
                  <a16:creationId xmlns:a16="http://schemas.microsoft.com/office/drawing/2014/main" id="{5336A350-4EB1-40FD-90E5-29F61A928082}"/>
                </a:ext>
              </a:extLst>
            </p:cNvPr>
            <p:cNvGrpSpPr/>
            <p:nvPr/>
          </p:nvGrpSpPr>
          <p:grpSpPr>
            <a:xfrm rot="5400000">
              <a:off x="2057443" y="3200378"/>
              <a:ext cx="192079" cy="381549"/>
              <a:chOff x="2733931" y="3017179"/>
              <a:chExt cx="131193" cy="236913"/>
            </a:xfrm>
          </p:grpSpPr>
          <p:cxnSp>
            <p:nvCxnSpPr>
              <p:cNvPr id="734" name="직선 연결선 733">
                <a:extLst>
                  <a:ext uri="{FF2B5EF4-FFF2-40B4-BE49-F238E27FC236}">
                    <a16:creationId xmlns:a16="http://schemas.microsoft.com/office/drawing/2014/main" id="{7D9A24E3-790B-4098-88EF-8F1F92AA89E6}"/>
                  </a:ext>
                </a:extLst>
              </p:cNvPr>
              <p:cNvCxnSpPr/>
              <p:nvPr/>
            </p:nvCxnSpPr>
            <p:spPr>
              <a:xfrm flipH="1">
                <a:off x="2738969" y="3017179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5" name="직선 연결선 734">
                <a:extLst>
                  <a:ext uri="{FF2B5EF4-FFF2-40B4-BE49-F238E27FC236}">
                    <a16:creationId xmlns:a16="http://schemas.microsoft.com/office/drawing/2014/main" id="{391D29EA-3C1E-4137-BB45-2B265CBB222B}"/>
                  </a:ext>
                </a:extLst>
              </p:cNvPr>
              <p:cNvCxnSpPr/>
              <p:nvPr/>
            </p:nvCxnSpPr>
            <p:spPr>
              <a:xfrm flipH="1" flipV="1">
                <a:off x="2738969" y="3037540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6" name="직선 연결선 735">
                <a:extLst>
                  <a:ext uri="{FF2B5EF4-FFF2-40B4-BE49-F238E27FC236}">
                    <a16:creationId xmlns:a16="http://schemas.microsoft.com/office/drawing/2014/main" id="{1FA8346E-22F2-47D0-8ACB-F14C68ADAAC9}"/>
                  </a:ext>
                </a:extLst>
              </p:cNvPr>
              <p:cNvCxnSpPr/>
              <p:nvPr/>
            </p:nvCxnSpPr>
            <p:spPr>
              <a:xfrm flipH="1" flipV="1">
                <a:off x="2802046" y="3057153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7" name="직선 연결선 736">
                <a:extLst>
                  <a:ext uri="{FF2B5EF4-FFF2-40B4-BE49-F238E27FC236}">
                    <a16:creationId xmlns:a16="http://schemas.microsoft.com/office/drawing/2014/main" id="{07C07F75-C235-44DB-9658-5A650A0C36EB}"/>
                  </a:ext>
                </a:extLst>
              </p:cNvPr>
              <p:cNvCxnSpPr/>
              <p:nvPr/>
            </p:nvCxnSpPr>
            <p:spPr>
              <a:xfrm flipH="1">
                <a:off x="2798656" y="3078119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8" name="직선 연결선 737">
                <a:extLst>
                  <a:ext uri="{FF2B5EF4-FFF2-40B4-BE49-F238E27FC236}">
                    <a16:creationId xmlns:a16="http://schemas.microsoft.com/office/drawing/2014/main" id="{14FCC873-751F-4DC5-B348-28D7157435A6}"/>
                  </a:ext>
                </a:extLst>
              </p:cNvPr>
              <p:cNvCxnSpPr/>
              <p:nvPr/>
            </p:nvCxnSpPr>
            <p:spPr>
              <a:xfrm flipH="1">
                <a:off x="2736449" y="3096931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9" name="직선 연결선 738">
                <a:extLst>
                  <a:ext uri="{FF2B5EF4-FFF2-40B4-BE49-F238E27FC236}">
                    <a16:creationId xmlns:a16="http://schemas.microsoft.com/office/drawing/2014/main" id="{86629B57-04ED-4CCA-98CB-5C1C4C9065E8}"/>
                  </a:ext>
                </a:extLst>
              </p:cNvPr>
              <p:cNvCxnSpPr/>
              <p:nvPr/>
            </p:nvCxnSpPr>
            <p:spPr>
              <a:xfrm flipH="1" flipV="1">
                <a:off x="2736449" y="3118798"/>
                <a:ext cx="63077" cy="19366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0" name="직선 연결선 739">
                <a:extLst>
                  <a:ext uri="{FF2B5EF4-FFF2-40B4-BE49-F238E27FC236}">
                    <a16:creationId xmlns:a16="http://schemas.microsoft.com/office/drawing/2014/main" id="{7BF87E2C-1D17-4FE5-9E3E-2052F5B9FFD0}"/>
                  </a:ext>
                </a:extLst>
              </p:cNvPr>
              <p:cNvCxnSpPr/>
              <p:nvPr/>
            </p:nvCxnSpPr>
            <p:spPr>
              <a:xfrm flipH="1" flipV="1">
                <a:off x="2799527" y="3137665"/>
                <a:ext cx="63077" cy="19366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1" name="직선 연결선 740">
                <a:extLst>
                  <a:ext uri="{FF2B5EF4-FFF2-40B4-BE49-F238E27FC236}">
                    <a16:creationId xmlns:a16="http://schemas.microsoft.com/office/drawing/2014/main" id="{49C07AD5-0D18-41CC-AF95-07DBEE422C57}"/>
                  </a:ext>
                </a:extLst>
              </p:cNvPr>
              <p:cNvCxnSpPr/>
              <p:nvPr/>
            </p:nvCxnSpPr>
            <p:spPr>
              <a:xfrm flipH="1">
                <a:off x="2796138" y="3157112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직선 연결선 741">
                <a:extLst>
                  <a:ext uri="{FF2B5EF4-FFF2-40B4-BE49-F238E27FC236}">
                    <a16:creationId xmlns:a16="http://schemas.microsoft.com/office/drawing/2014/main" id="{495B97A6-DCB7-4E3A-8D50-96B7BB488F8F}"/>
                  </a:ext>
                </a:extLst>
              </p:cNvPr>
              <p:cNvCxnSpPr/>
              <p:nvPr/>
            </p:nvCxnSpPr>
            <p:spPr>
              <a:xfrm flipH="1">
                <a:off x="2733931" y="3175923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직선 연결선 742">
                <a:extLst>
                  <a:ext uri="{FF2B5EF4-FFF2-40B4-BE49-F238E27FC236}">
                    <a16:creationId xmlns:a16="http://schemas.microsoft.com/office/drawing/2014/main" id="{34F1DB13-B637-4455-839D-59E2CD6FEC8E}"/>
                  </a:ext>
                </a:extLst>
              </p:cNvPr>
              <p:cNvCxnSpPr/>
              <p:nvPr/>
            </p:nvCxnSpPr>
            <p:spPr>
              <a:xfrm flipH="1" flipV="1">
                <a:off x="2733931" y="3195493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직선 연결선 743">
                <a:extLst>
                  <a:ext uri="{FF2B5EF4-FFF2-40B4-BE49-F238E27FC236}">
                    <a16:creationId xmlns:a16="http://schemas.microsoft.com/office/drawing/2014/main" id="{443470A4-F5E5-4B72-AE69-465989D66654}"/>
                  </a:ext>
                </a:extLst>
              </p:cNvPr>
              <p:cNvCxnSpPr/>
              <p:nvPr/>
            </p:nvCxnSpPr>
            <p:spPr>
              <a:xfrm flipH="1" flipV="1">
                <a:off x="2797009" y="3214361"/>
                <a:ext cx="63078" cy="19364"/>
              </a:xfrm>
              <a:prstGeom prst="line">
                <a:avLst/>
              </a:prstGeom>
              <a:ln w="38100" cap="rnd">
                <a:solidFill>
                  <a:schemeClr val="tx1">
                    <a:alpha val="2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직선 연결선 744">
                <a:extLst>
                  <a:ext uri="{FF2B5EF4-FFF2-40B4-BE49-F238E27FC236}">
                    <a16:creationId xmlns:a16="http://schemas.microsoft.com/office/drawing/2014/main" id="{BD54CFBC-9302-4A0F-BF6D-54616578E124}"/>
                  </a:ext>
                </a:extLst>
              </p:cNvPr>
              <p:cNvCxnSpPr/>
              <p:nvPr/>
            </p:nvCxnSpPr>
            <p:spPr>
              <a:xfrm flipH="1">
                <a:off x="2796137" y="3234728"/>
                <a:ext cx="63078" cy="19364"/>
              </a:xfrm>
              <a:prstGeom prst="line">
                <a:avLst/>
              </a:prstGeom>
              <a:ln w="38100" cap="flat">
                <a:solidFill>
                  <a:schemeClr val="tx1">
                    <a:alpha val="2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4" name="직선 연결선 54">
              <a:extLst>
                <a:ext uri="{FF2B5EF4-FFF2-40B4-BE49-F238E27FC236}">
                  <a16:creationId xmlns:a16="http://schemas.microsoft.com/office/drawing/2014/main" id="{A75E2425-5B51-4B1D-8A2E-37CBAF2CF4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33644" y="3240658"/>
              <a:ext cx="462434" cy="272154"/>
            </a:xfrm>
            <a:prstGeom prst="line">
              <a:avLst/>
            </a:prstGeom>
            <a:ln w="28575" cap="rnd">
              <a:solidFill>
                <a:schemeClr val="tx1">
                  <a:alpha val="20000"/>
                </a:schemeClr>
              </a:solidFill>
              <a:round/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5" name="직선 연결선[R] 446">
              <a:extLst>
                <a:ext uri="{FF2B5EF4-FFF2-40B4-BE49-F238E27FC236}">
                  <a16:creationId xmlns:a16="http://schemas.microsoft.com/office/drawing/2014/main" id="{14631F68-A039-47E3-8F43-E6181D1E0720}"/>
                </a:ext>
              </a:extLst>
            </p:cNvPr>
            <p:cNvCxnSpPr>
              <a:cxnSpLocks/>
            </p:cNvCxnSpPr>
            <p:nvPr/>
          </p:nvCxnSpPr>
          <p:spPr>
            <a:xfrm>
              <a:off x="1212850" y="3393761"/>
              <a:ext cx="1183228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6" name="직선 연결선[R] 446">
              <a:extLst>
                <a:ext uri="{FF2B5EF4-FFF2-40B4-BE49-F238E27FC236}">
                  <a16:creationId xmlns:a16="http://schemas.microsoft.com/office/drawing/2014/main" id="{E9625CF4-C007-4289-9D25-00E33FD9F9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41672" y="3393761"/>
              <a:ext cx="731520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7" name="타원 726">
              <a:extLst>
                <a:ext uri="{FF2B5EF4-FFF2-40B4-BE49-F238E27FC236}">
                  <a16:creationId xmlns:a16="http://schemas.microsoft.com/office/drawing/2014/main" id="{094111A2-8CB3-47A0-BC74-62C3DD2AD5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15595" y="3348041"/>
              <a:ext cx="89692" cy="9144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8" name="타원 727">
              <a:extLst>
                <a:ext uri="{FF2B5EF4-FFF2-40B4-BE49-F238E27FC236}">
                  <a16:creationId xmlns:a16="http://schemas.microsoft.com/office/drawing/2014/main" id="{19E1D920-047C-48C9-A640-4A13DD683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8735" y="3348041"/>
              <a:ext cx="89692" cy="9144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9" name="직사각형 728">
              <a:extLst>
                <a:ext uri="{FF2B5EF4-FFF2-40B4-BE49-F238E27FC236}">
                  <a16:creationId xmlns:a16="http://schemas.microsoft.com/office/drawing/2014/main" id="{7E077CFF-9960-4C47-B9F6-5B828A8E0F19}"/>
                </a:ext>
              </a:extLst>
            </p:cNvPr>
            <p:cNvSpPr/>
            <p:nvPr/>
          </p:nvSpPr>
          <p:spPr>
            <a:xfrm>
              <a:off x="799497" y="2543725"/>
              <a:ext cx="7409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/>
                <a:t>R</a:t>
              </a:r>
              <a:r>
                <a:rPr lang="en-US" sz="2000" b="1" baseline="-25000" dirty="0" err="1"/>
                <a:t>DAC</a:t>
              </a:r>
              <a:endParaRPr lang="en-US" sz="2000" dirty="0"/>
            </a:p>
          </p:txBody>
        </p:sp>
        <p:sp>
          <p:nvSpPr>
            <p:cNvPr id="730" name="직사각형 729">
              <a:extLst>
                <a:ext uri="{FF2B5EF4-FFF2-40B4-BE49-F238E27FC236}">
                  <a16:creationId xmlns:a16="http://schemas.microsoft.com/office/drawing/2014/main" id="{001A8F9B-D227-421D-8B2D-D0804D36B299}"/>
                </a:ext>
              </a:extLst>
            </p:cNvPr>
            <p:cNvSpPr/>
            <p:nvPr/>
          </p:nvSpPr>
          <p:spPr>
            <a:xfrm>
              <a:off x="1955383" y="2543725"/>
              <a:ext cx="74090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CCCCCC"/>
                  </a:solidFill>
                </a:rPr>
                <a:t>C</a:t>
              </a:r>
              <a:r>
                <a:rPr lang="en-US" sz="2000" b="1" baseline="-25000" dirty="0" err="1">
                  <a:solidFill>
                    <a:srgbClr val="CCCCCC"/>
                  </a:solidFill>
                </a:rPr>
                <a:t>DAC</a:t>
              </a:r>
              <a:endParaRPr lang="en-US" sz="2000" dirty="0">
                <a:solidFill>
                  <a:srgbClr val="CCCCCC"/>
                </a:solidFill>
              </a:endParaRPr>
            </a:p>
          </p:txBody>
        </p:sp>
        <p:sp>
          <p:nvSpPr>
            <p:cNvPr id="731" name="직사각형 730">
              <a:extLst>
                <a:ext uri="{FF2B5EF4-FFF2-40B4-BE49-F238E27FC236}">
                  <a16:creationId xmlns:a16="http://schemas.microsoft.com/office/drawing/2014/main" id="{9E4C04C2-8CEF-4FD5-BCEC-AF7F36369A24}"/>
                </a:ext>
              </a:extLst>
            </p:cNvPr>
            <p:cNvSpPr/>
            <p:nvPr/>
          </p:nvSpPr>
          <p:spPr>
            <a:xfrm>
              <a:off x="1958013" y="3521414"/>
              <a:ext cx="4651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CCCCCC"/>
                  </a:solidFill>
                  <a:latin typeface="+mj-lt"/>
                </a:rPr>
                <a:t>R</a:t>
              </a:r>
              <a:r>
                <a:rPr lang="en-US" sz="2000" b="1" baseline="-25000" dirty="0" err="1">
                  <a:solidFill>
                    <a:srgbClr val="CCCCCC"/>
                  </a:solidFill>
                  <a:latin typeface="+mj-lt"/>
                </a:rPr>
                <a:t>2</a:t>
              </a:r>
              <a:endParaRPr lang="en-US" sz="2000" dirty="0">
                <a:solidFill>
                  <a:srgbClr val="CCCCCC"/>
                </a:solidFill>
                <a:latin typeface="+mj-lt"/>
              </a:endParaRPr>
            </a:p>
          </p:txBody>
        </p:sp>
        <p:sp>
          <p:nvSpPr>
            <p:cNvPr id="732" name="직사각형 731">
              <a:extLst>
                <a:ext uri="{FF2B5EF4-FFF2-40B4-BE49-F238E27FC236}">
                  <a16:creationId xmlns:a16="http://schemas.microsoft.com/office/drawing/2014/main" id="{B5F52580-1D70-4FB4-895B-E6E40A36226C}"/>
                </a:ext>
              </a:extLst>
            </p:cNvPr>
            <p:cNvSpPr/>
            <p:nvPr/>
          </p:nvSpPr>
          <p:spPr>
            <a:xfrm>
              <a:off x="1958013" y="1540215"/>
              <a:ext cx="4651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 err="1">
                  <a:solidFill>
                    <a:srgbClr val="CCCCCC"/>
                  </a:solidFill>
                  <a:latin typeface="+mj-lt"/>
                </a:rPr>
                <a:t>R</a:t>
              </a:r>
              <a:r>
                <a:rPr lang="en-US" sz="2000" b="1" baseline="-25000" dirty="0" err="1">
                  <a:solidFill>
                    <a:srgbClr val="CCCCCC"/>
                  </a:solidFill>
                  <a:latin typeface="+mj-lt"/>
                </a:rPr>
                <a:t>2</a:t>
              </a:r>
              <a:endParaRPr lang="en-US" sz="2000" dirty="0">
                <a:solidFill>
                  <a:srgbClr val="CCCCCC"/>
                </a:solidFill>
                <a:latin typeface="+mj-lt"/>
              </a:endParaRPr>
            </a:p>
          </p:txBody>
        </p:sp>
        <p:cxnSp>
          <p:nvCxnSpPr>
            <p:cNvPr id="733" name="직선 연결선 54">
              <a:extLst>
                <a:ext uri="{FF2B5EF4-FFF2-40B4-BE49-F238E27FC236}">
                  <a16:creationId xmlns:a16="http://schemas.microsoft.com/office/drawing/2014/main" id="{846FB327-2A49-46D4-890B-111E7C450C61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505238" y="2575808"/>
              <a:ext cx="462434" cy="272154"/>
            </a:xfrm>
            <a:prstGeom prst="line">
              <a:avLst/>
            </a:prstGeom>
            <a:ln w="28575" cap="rnd">
              <a:solidFill>
                <a:schemeClr val="tx1">
                  <a:alpha val="20000"/>
                </a:schemeClr>
              </a:solidFill>
              <a:round/>
              <a:head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0" name="직사각형 559">
                <a:extLst>
                  <a:ext uri="{FF2B5EF4-FFF2-40B4-BE49-F238E27FC236}">
                    <a16:creationId xmlns:a16="http://schemas.microsoft.com/office/drawing/2014/main" id="{C47199F3-83EB-47B0-9082-053F00C8302B}"/>
                  </a:ext>
                </a:extLst>
              </p:cNvPr>
              <p:cNvSpPr/>
              <p:nvPr/>
            </p:nvSpPr>
            <p:spPr>
              <a:xfrm>
                <a:off x="20135517" y="37446499"/>
                <a:ext cx="726996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2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altLang="ko-KR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FoM</a:t>
                </a:r>
                <a:r>
                  <a:rPr lang="en-US" altLang="ko-KR" sz="1200" baseline="-25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SNR</a:t>
                </a: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SNR</a:t>
                </a:r>
                <a:r>
                  <a:rPr lang="en-US" altLang="ko-KR" sz="1200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+10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altLang="ko-KR" sz="1200" dirty="0"/>
                  <a:t>log(BW/Power) </a:t>
                </a:r>
              </a:p>
              <a:p>
                <a:r>
                  <a:rPr lang="en-US" altLang="ko-KR" sz="1200" dirty="0"/>
                  <a:t>                  where Power is the sum of the max. power of readout, ADC, and the min. power of CG</a:t>
                </a:r>
                <a:endParaRPr lang="ko-KR" altLang="en-US" sz="1200" dirty="0"/>
              </a:p>
            </p:txBody>
          </p:sp>
        </mc:Choice>
        <mc:Fallback xmlns="">
          <p:sp>
            <p:nvSpPr>
              <p:cNvPr id="560" name="직사각형 559">
                <a:extLst>
                  <a:ext uri="{FF2B5EF4-FFF2-40B4-BE49-F238E27FC236}">
                    <a16:creationId xmlns:a16="http://schemas.microsoft.com/office/drawing/2014/main" id="{C47199F3-83EB-47B0-9082-053F00C830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5517" y="37446499"/>
                <a:ext cx="7269966" cy="461665"/>
              </a:xfrm>
              <a:prstGeom prst="rect">
                <a:avLst/>
              </a:prstGeom>
              <a:blipFill>
                <a:blip r:embed="rId25"/>
                <a:stretch>
                  <a:fillRect t="-2632" b="-92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1" name="직사각형 560">
                <a:extLst>
                  <a:ext uri="{FF2B5EF4-FFF2-40B4-BE49-F238E27FC236}">
                    <a16:creationId xmlns:a16="http://schemas.microsoft.com/office/drawing/2014/main" id="{92641204-B8B7-4F29-AE8C-D5E16F8F1117}"/>
                  </a:ext>
                </a:extLst>
              </p:cNvPr>
              <p:cNvSpPr/>
              <p:nvPr/>
            </p:nvSpPr>
            <p:spPr>
              <a:xfrm>
                <a:off x="15722449" y="37430045"/>
                <a:ext cx="4360681" cy="298415"/>
              </a:xfrm>
              <a:prstGeom prst="rect">
                <a:avLst/>
              </a:prstGeom>
            </p:spPr>
            <p:txBody>
              <a:bodyPr wrap="none" lIns="0">
                <a:spAutoFit/>
              </a:bodyPr>
              <a:lstStyle/>
              <a:p>
                <a:r>
                  <a:rPr lang="en-US" altLang="ko-KR" sz="1200" baseline="3000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altLang="ko-KR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SNR = MAX(20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altLang="ko-KR" sz="1200" dirty="0"/>
                  <a:t>log(</a:t>
                </a:r>
                <a:r>
                  <a:rPr lang="en-US" altLang="ko-KR" sz="1200" i="1" dirty="0"/>
                  <a:t>R</a:t>
                </a:r>
                <a:r>
                  <a:rPr lang="en-US" altLang="ko-KR" sz="1200" dirty="0"/>
                  <a:t>/(2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sz="12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altLang="ko-KR" sz="1200" i="1" dirty="0" err="1"/>
                  <a:t>R</a:t>
                </a:r>
                <a:r>
                  <a:rPr lang="en-US" altLang="ko-KR" sz="1200" i="1" baseline="-25000" dirty="0" err="1"/>
                  <a:t>RMS</a:t>
                </a:r>
                <a:r>
                  <a:rPr lang="en-US" altLang="ko-KR" sz="1200" dirty="0"/>
                  <a:t>))), </a:t>
                </a:r>
                <a:r>
                  <a:rPr lang="en-US" altLang="ko-KR" sz="1200" i="1" dirty="0" err="1"/>
                  <a:t>R</a:t>
                </a:r>
                <a:r>
                  <a:rPr lang="en-US" altLang="ko-KR" sz="1200" i="1" baseline="-25000" dirty="0" err="1"/>
                  <a:t>RMS</a:t>
                </a:r>
                <a:r>
                  <a:rPr lang="en-US" altLang="ko-KR" sz="1200" dirty="0"/>
                  <a:t>=</a:t>
                </a:r>
                <a:r>
                  <a:rPr lang="en-US" altLang="ko-KR" sz="1200" i="1" dirty="0"/>
                  <a:t>R</a:t>
                </a:r>
                <a:r>
                  <a:rPr lang="en-US" altLang="ko-KR" sz="1200" i="1" baseline="-25000" dirty="0"/>
                  <a:t>N</a:t>
                </a:r>
                <a14:m>
                  <m:oMath xmlns:m="http://schemas.openxmlformats.org/officeDocument/2006/math">
                    <m:r>
                      <a:rPr lang="en-US" altLang="ko-KR" sz="1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ko-KR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altLang="ko-KR" sz="120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BW</m:t>
                        </m:r>
                      </m:e>
                    </m:rad>
                  </m:oMath>
                </a14:m>
                <a:r>
                  <a:rPr lang="ko-KR" altLang="en-US" sz="1200" dirty="0"/>
                  <a:t> </a:t>
                </a:r>
                <a:r>
                  <a:rPr lang="en-US" altLang="ko-KR" sz="1200" dirty="0"/>
                  <a:t>or </a:t>
                </a:r>
                <a:r>
                  <a:rPr lang="en-US" altLang="ko-KR" sz="1200" i="1" dirty="0" err="1"/>
                  <a:t>R</a:t>
                </a:r>
                <a:r>
                  <a:rPr lang="en-US" altLang="ko-KR" sz="1200" i="1" baseline="-25000" dirty="0" err="1"/>
                  <a:t>pp</a:t>
                </a:r>
                <a:r>
                  <a:rPr lang="en-US" altLang="ko-KR" sz="1200"/>
                  <a:t>/6.6</a:t>
                </a:r>
                <a:endParaRPr lang="ko-KR" altLang="en-US" sz="1200" baseline="-25000" dirty="0"/>
              </a:p>
            </p:txBody>
          </p:sp>
        </mc:Choice>
        <mc:Fallback xmlns="">
          <p:sp>
            <p:nvSpPr>
              <p:cNvPr id="561" name="직사각형 560">
                <a:extLst>
                  <a:ext uri="{FF2B5EF4-FFF2-40B4-BE49-F238E27FC236}">
                    <a16:creationId xmlns:a16="http://schemas.microsoft.com/office/drawing/2014/main" id="{92641204-B8B7-4F29-AE8C-D5E16F8F1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2449" y="37430045"/>
                <a:ext cx="4360681" cy="298415"/>
              </a:xfrm>
              <a:prstGeom prst="rect">
                <a:avLst/>
              </a:prstGeom>
              <a:blipFill>
                <a:blip r:embed="rId26"/>
                <a:stretch>
                  <a:fillRect l="-1399" b="-163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그림 1">
            <a:extLst>
              <a:ext uri="{FF2B5EF4-FFF2-40B4-BE49-F238E27FC236}">
                <a16:creationId xmlns:a16="http://schemas.microsoft.com/office/drawing/2014/main" id="{98D90617-4D36-4EB9-A5C7-A196147E457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7485791" y="3734862"/>
            <a:ext cx="2358067" cy="236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1983</TotalTime>
  <Words>1009</Words>
  <Application>Microsoft Office PowerPoint</Application>
  <PresentationFormat>사용자 지정</PresentationFormat>
  <Paragraphs>341</Paragraphs>
  <Slides>1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2" baseType="lpstr">
      <vt:lpstr>굴림</vt:lpstr>
      <vt:lpstr>맑은 고딕</vt:lpstr>
      <vt:lpstr>바탕체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Visio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천송이</cp:lastModifiedBy>
  <cp:revision>86</cp:revision>
  <dcterms:created xsi:type="dcterms:W3CDTF">2018-03-08T06:02:33Z</dcterms:created>
  <dcterms:modified xsi:type="dcterms:W3CDTF">2024-06-28T07:03:08Z</dcterms:modified>
</cp:coreProperties>
</file>