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4" autoAdjust="0"/>
    <p:restoredTop sz="94660"/>
  </p:normalViewPr>
  <p:slideViewPr>
    <p:cSldViewPr snapToGrid="0">
      <p:cViewPr>
        <p:scale>
          <a:sx n="25" d="100"/>
          <a:sy n="25" d="100"/>
        </p:scale>
        <p:origin x="3528" y="-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0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4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11ED19-0AFB-4D3B-A61B-A1BE988F7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600" y="7005638"/>
            <a:ext cx="22706013" cy="149018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503737-0B0D-4111-9ED3-4DDCB0789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600" y="22482175"/>
            <a:ext cx="22706013" cy="10334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50269E-D5A6-42EA-9569-756B753F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DCD4D6-4B21-4D9A-A8AF-433EE718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544B63-ACF6-4097-9665-C23086E7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45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02585-C8B6-4DD9-AC4F-830FB4EA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8398F7-BACD-4A58-88B7-2227CC9E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90C185-64C0-418A-BCFC-7DEDCD6B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58D56E-D4F7-47E8-A19A-9BC39D70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00B9A9-1E97-4DBF-AD98-0701406F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52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6584A-13A0-4D13-A06E-72D382E1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10671175"/>
            <a:ext cx="26112787" cy="178054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B2D6BE-D481-47FD-B36D-B5A23256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338" y="28644850"/>
            <a:ext cx="26112787" cy="9363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83201-2E3C-4AA7-89F7-9FA66B1E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5CDE1-51D2-4413-A784-7E579C68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0ACC09-BE24-44EC-9378-16E5346F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64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5F4B6-8C40-47DF-8091-00FF0A76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70F416-4B66-4EF3-9A16-700BFDAEC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213" y="11395075"/>
            <a:ext cx="12979400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E53372-6B35-4546-BBDC-C67734A9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3013" y="11395075"/>
            <a:ext cx="12980987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E6D597-DA6F-44E8-89A5-BC7D3AC5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97F6CB-778B-4FA6-9F70-229EA4F5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B2C016-57AB-418A-A772-C9EC6BCF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68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AFC194-E94F-4959-90B0-4945E53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279650"/>
            <a:ext cx="26111200" cy="82724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06E831-4128-47A3-86F5-7A584396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975" y="10493375"/>
            <a:ext cx="12807950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4007DE-8C99-4807-B05A-3ABF9CE74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975" y="15635288"/>
            <a:ext cx="12807950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184C7CD-EC2E-402F-8B3F-1538D0C52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7313" y="10493375"/>
            <a:ext cx="12869862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DCA60DE-CF42-47AF-9FA8-8E11C93AF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7313" y="15635288"/>
            <a:ext cx="12869862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7D2D1A6-A866-4D55-B0E1-5418A695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80AF8D5-C67F-4ABC-9194-19AD7466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C6606EA-FC00-4D19-834A-942CA98A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40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52651E-74BB-484C-A330-FB3AB142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1CCF4C-62C7-40E7-A30A-0939D665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50D5BA-D25D-4C35-AA47-FA3FC248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51F752-3D28-4D1A-B27E-79A141D9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99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5AB8C19-A9CA-439C-82EA-071E9B6F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1029A3-E360-47BA-BC21-0DF65404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0F7F38-BF87-4D51-8D19-90709932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16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361E73-5DD4-495D-BF46-47336D72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940711-59C8-4004-9944-47225498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AE9F907-2618-4720-B502-5B380B004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C11D1B-BDC5-4251-A76F-E2E5448E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AC551B-BA06-4FF3-95B3-A5F40C60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BC3978-E5D9-4746-96E3-35F4A9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78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88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E52AD-4BA5-4C47-B72E-D2C4196E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A557B7-1D5E-473A-A029-ADDCDCC6C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9618EC-29DB-4EC6-914A-0647CD004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7CCCD2-0064-45A8-9912-54A7AAEF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B8BCB7-D0BD-43FC-8302-C3858321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6A76C7-8EFB-44DA-AC95-C40EC6B7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26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707432-7454-4EAF-9DA3-BCAFB6BD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ACC47F-D891-419C-AF80-9019F3809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1C0E0D-D233-40F1-A0A0-352CD7B1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980D44-CE83-4FC8-9D81-EFB01AC2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A7A8DB-FEA6-4F44-B680-572DEBC7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76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602FC46-D0B7-4D80-BB34-215503495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6200" y="2279650"/>
            <a:ext cx="6527800" cy="362727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5905FB-2068-403A-A6AD-817102488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213" y="2279650"/>
            <a:ext cx="19432587" cy="362727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58EAC6-5EE6-4FE4-A574-9D82E5B9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2CC18C-6E81-4D0B-9A5F-0741B72A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421F1A-8C8F-476C-A27D-B98F972C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595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873F63-30D8-4908-B1B0-0BC1A46E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5233350-BE32-45AC-8763-C12EB16F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689161-B8EE-450E-86A1-A3BE2777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EEC98B-8DC5-4759-87CF-227F88C1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5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8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54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1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36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7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5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5A3B-7A68-409E-AE0A-1C5C94DA30B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3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206CC58-7FE5-4DA9-A4B9-DBA10313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2787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E42740-7859-40CB-9B0E-73127D8E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213" y="11395075"/>
            <a:ext cx="26112787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1EAB75-E5D5-4004-B83F-47390B81F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13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060FE-C7B7-4266-BCB6-96A31C18DB18}" type="datetimeFigureOut">
              <a:rPr lang="ko-KR" altLang="en-US" smtClean="0"/>
              <a:t>2024. 6. 21.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3DA9EE-DD15-49C4-8261-FC0A951E8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238" y="39673213"/>
            <a:ext cx="1021873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52CA66-D44E-4258-B0AE-BD8081C9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2038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1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1642"/>
          <a:stretch/>
        </p:blipFill>
        <p:spPr>
          <a:xfrm>
            <a:off x="0" y="5154"/>
            <a:ext cx="30275211" cy="3577496"/>
          </a:xfrm>
          <a:prstGeom prst="rect">
            <a:avLst/>
          </a:prstGeom>
        </p:spPr>
      </p:pic>
      <p:pic>
        <p:nvPicPr>
          <p:cNvPr id="25" name="Picture 24" descr="A diagram of a system&#10;&#10;Description automatically generated">
            <a:extLst>
              <a:ext uri="{FF2B5EF4-FFF2-40B4-BE49-F238E27FC236}">
                <a16:creationId xmlns:a16="http://schemas.microsoft.com/office/drawing/2014/main" id="{269FFBDC-9B9A-8C7F-CFC7-60FFA1774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86" y="9072196"/>
            <a:ext cx="13680000" cy="10524504"/>
          </a:xfrm>
          <a:prstGeom prst="rect">
            <a:avLst/>
          </a:prstGeom>
        </p:spPr>
      </p:pic>
      <p:pic>
        <p:nvPicPr>
          <p:cNvPr id="27" name="Picture 26" descr="A screenshot of a computer&#10;&#10;Description automatically generated">
            <a:extLst>
              <a:ext uri="{FF2B5EF4-FFF2-40B4-BE49-F238E27FC236}">
                <a16:creationId xmlns:a16="http://schemas.microsoft.com/office/drawing/2014/main" id="{C5DD0D72-BB9C-BB65-BB59-4F88AB241CC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510" y="9071090"/>
            <a:ext cx="13680000" cy="10526716"/>
          </a:xfrm>
          <a:prstGeom prst="rect">
            <a:avLst/>
          </a:prstGeom>
        </p:spPr>
      </p:pic>
      <p:pic>
        <p:nvPicPr>
          <p:cNvPr id="29" name="Picture 28" descr="A diagram of a virtual pillar unit&#10;&#10;Description automatically generated">
            <a:extLst>
              <a:ext uri="{FF2B5EF4-FFF2-40B4-BE49-F238E27FC236}">
                <a16:creationId xmlns:a16="http://schemas.microsoft.com/office/drawing/2014/main" id="{5C87C5FF-9465-CC79-561E-C4ABD422F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510" y="19735913"/>
            <a:ext cx="13680000" cy="10524504"/>
          </a:xfrm>
          <a:prstGeom prst="rect">
            <a:avLst/>
          </a:prstGeom>
        </p:spPr>
      </p:pic>
      <p:pic>
        <p:nvPicPr>
          <p:cNvPr id="31" name="Picture 30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32A26555-6DED-B964-C3D4-63260A9600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86" y="19735360"/>
            <a:ext cx="13680000" cy="10524504"/>
          </a:xfrm>
          <a:prstGeom prst="rect">
            <a:avLst/>
          </a:prstGeom>
        </p:spPr>
      </p:pic>
      <p:pic>
        <p:nvPicPr>
          <p:cNvPr id="33" name="Picture 32" descr="A diagram of a graph&#10;&#10;Description automatically generated">
            <a:extLst>
              <a:ext uri="{FF2B5EF4-FFF2-40B4-BE49-F238E27FC236}">
                <a16:creationId xmlns:a16="http://schemas.microsoft.com/office/drawing/2014/main" id="{2DB83027-74AA-28C7-7B36-5937A1208B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86" y="30398524"/>
            <a:ext cx="13680000" cy="10524504"/>
          </a:xfrm>
          <a:prstGeom prst="rect">
            <a:avLst/>
          </a:prstGeom>
        </p:spPr>
      </p:pic>
      <p:pic>
        <p:nvPicPr>
          <p:cNvPr id="35" name="Picture 34" descr="A screenshot of a data sheet&#10;&#10;Description automatically generated">
            <a:extLst>
              <a:ext uri="{FF2B5EF4-FFF2-40B4-BE49-F238E27FC236}">
                <a16:creationId xmlns:a16="http://schemas.microsoft.com/office/drawing/2014/main" id="{83C23174-F1D7-889C-4937-DCC20FACF5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510" y="30398524"/>
            <a:ext cx="13680000" cy="10524504"/>
          </a:xfrm>
          <a:prstGeom prst="rect">
            <a:avLst/>
          </a:prstGeom>
        </p:spPr>
      </p:pic>
      <p:pic>
        <p:nvPicPr>
          <p:cNvPr id="40" name="그림 3">
            <a:extLst>
              <a:ext uri="{FF2B5EF4-FFF2-40B4-BE49-F238E27FC236}">
                <a16:creationId xmlns:a16="http://schemas.microsoft.com/office/drawing/2014/main" id="{DD0EFA13-9415-1561-5078-34D687CEDC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06"/>
          <a:stretch/>
        </p:blipFill>
        <p:spPr>
          <a:xfrm>
            <a:off x="-1" y="40923028"/>
            <a:ext cx="30275211" cy="188073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F42307F-EA7B-66F2-BEBD-BDEABC5C10F0}"/>
              </a:ext>
            </a:extLst>
          </p:cNvPr>
          <p:cNvSpPr txBox="1"/>
          <p:nvPr/>
        </p:nvSpPr>
        <p:spPr>
          <a:xfrm>
            <a:off x="-1" y="4011474"/>
            <a:ext cx="30275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/>
                <a:ea typeface="BM DoHyeon OTF" panose="020B0600000101010101" pitchFamily="34" charset="-127"/>
                <a:cs typeface="Arial" panose="020B0604020202020204" pitchFamily="34" charset="0"/>
              </a:rPr>
              <a:t>A 38.5TOPS/W Point Cloud Neural Network Processor</a:t>
            </a:r>
            <a:r>
              <a:rPr lang="ko-KR" altLang="en-US" sz="6600" b="1" dirty="0">
                <a:effectLst/>
                <a:ea typeface="BM DoHyeon OTF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sz="6600" b="1" dirty="0">
                <a:effectLst/>
                <a:ea typeface="BM DoHyeon OTF" panose="020B0600000101010101" pitchFamily="34" charset="-127"/>
                <a:cs typeface="Arial" panose="020B0604020202020204" pitchFamily="34" charset="0"/>
              </a:rPr>
              <a:t>with Virtual Pillar and Quadtree-based Workload</a:t>
            </a:r>
            <a:r>
              <a:rPr lang="ko-KR" altLang="en-US" sz="6600" b="1" dirty="0">
                <a:effectLst/>
                <a:ea typeface="BM DoHyeon OTF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sz="6600" b="1" dirty="0">
                <a:effectLst/>
                <a:ea typeface="BM DoHyeon OTF" panose="020B0600000101010101" pitchFamily="34" charset="-127"/>
                <a:cs typeface="Arial" panose="020B0604020202020204" pitchFamily="34" charset="0"/>
              </a:rPr>
              <a:t>Management for Real-Time Outdoor BEV Detection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6C0099-48DC-6C60-6F50-658A1FC520BE}"/>
              </a:ext>
            </a:extLst>
          </p:cNvPr>
          <p:cNvSpPr txBox="1"/>
          <p:nvPr/>
        </p:nvSpPr>
        <p:spPr>
          <a:xfrm>
            <a:off x="-1" y="6054035"/>
            <a:ext cx="3027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err="1">
                <a:ea typeface="BM DoHyeon OTF" panose="020B0600000101010101" pitchFamily="34" charset="-127"/>
                <a:cs typeface="Arial" panose="020B0604020202020204" pitchFamily="34" charset="0"/>
              </a:rPr>
              <a:t>Sukbin</a:t>
            </a:r>
            <a:r>
              <a:rPr lang="ko-KR" altLang="en-US" sz="4800" b="1" dirty="0">
                <a:ea typeface="BM DoHyeon OTF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4800" b="1" dirty="0">
                <a:ea typeface="BM DoHyeon OTF" panose="020B0600000101010101" pitchFamily="34" charset="-127"/>
                <a:cs typeface="Arial" panose="020B0604020202020204" pitchFamily="34" charset="0"/>
              </a:rPr>
              <a:t>Lim</a:t>
            </a:r>
            <a:r>
              <a:rPr lang="en-US" altLang="ko-KR" sz="4800" dirty="0">
                <a:ea typeface="BM DoHyeon OTF" panose="020B0600000101010101" pitchFamily="34" charset="-127"/>
                <a:cs typeface="Arial" panose="020B0604020202020204" pitchFamily="34" charset="0"/>
              </a:rPr>
              <a:t>,</a:t>
            </a:r>
            <a:r>
              <a:rPr lang="ko-KR" altLang="en-US" sz="4800" dirty="0">
                <a:ea typeface="BM DoHyeon OTF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4800" dirty="0" err="1">
                <a:ea typeface="BM DoHyeon OTF" panose="020B0600000101010101" pitchFamily="34" charset="-127"/>
                <a:cs typeface="Arial" panose="020B0604020202020204" pitchFamily="34" charset="0"/>
              </a:rPr>
              <a:t>Jaehoon</a:t>
            </a:r>
            <a:r>
              <a:rPr lang="ko-KR" altLang="en-US" sz="4800" dirty="0">
                <a:ea typeface="BM DoHyeon OTF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4800" dirty="0" err="1">
                <a:ea typeface="BM DoHyeon OTF" panose="020B0600000101010101" pitchFamily="34" charset="-127"/>
                <a:cs typeface="Arial" panose="020B0604020202020204" pitchFamily="34" charset="0"/>
              </a:rPr>
              <a:t>Heo</a:t>
            </a:r>
            <a:r>
              <a:rPr lang="en-US" altLang="ko-KR" sz="4800" dirty="0">
                <a:ea typeface="BM DoHyeon OTF" panose="020B0600000101010101" pitchFamily="34" charset="-127"/>
                <a:cs typeface="Arial" panose="020B0604020202020204" pitchFamily="34" charset="0"/>
              </a:rPr>
              <a:t>,</a:t>
            </a:r>
            <a:r>
              <a:rPr lang="ko-KR" altLang="en-US" sz="4800" dirty="0">
                <a:ea typeface="BM DoHyeon OTF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4800" dirty="0" err="1">
                <a:ea typeface="BM DoHyeon OTF" panose="020B0600000101010101" pitchFamily="34" charset="-127"/>
                <a:cs typeface="Arial" panose="020B0604020202020204" pitchFamily="34" charset="0"/>
              </a:rPr>
              <a:t>Jinho</a:t>
            </a:r>
            <a:r>
              <a:rPr lang="en-US" altLang="ko-KR" sz="4800" dirty="0">
                <a:ea typeface="BM DoHyeon OTF" panose="020B0600000101010101" pitchFamily="34" charset="-127"/>
                <a:cs typeface="Arial" panose="020B0604020202020204" pitchFamily="34" charset="0"/>
              </a:rPr>
              <a:t> Yang, and </a:t>
            </a:r>
            <a:r>
              <a:rPr lang="en-US" altLang="ko-KR" sz="4800" dirty="0" err="1">
                <a:ea typeface="BM DoHyeon OTF" panose="020B0600000101010101" pitchFamily="34" charset="-127"/>
                <a:cs typeface="Arial" panose="020B0604020202020204" pitchFamily="34" charset="0"/>
              </a:rPr>
              <a:t>Joo</a:t>
            </a:r>
            <a:r>
              <a:rPr lang="en-US" altLang="ko-KR" sz="4800" dirty="0">
                <a:ea typeface="BM DoHyeon OTF" panose="020B0600000101010101" pitchFamily="34" charset="-127"/>
                <a:cs typeface="Arial" panose="020B0604020202020204" pitchFamily="34" charset="0"/>
              </a:rPr>
              <a:t>-Young Kim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A45B7F-E95F-3C51-0656-0708FF6A98F8}"/>
              </a:ext>
            </a:extLst>
          </p:cNvPr>
          <p:cNvSpPr txBox="1"/>
          <p:nvPr/>
        </p:nvSpPr>
        <p:spPr>
          <a:xfrm>
            <a:off x="-1" y="6988601"/>
            <a:ext cx="3027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>
                <a:ea typeface="BM DoHyeon OTF" panose="020B0600000101010101" pitchFamily="34" charset="-127"/>
                <a:cs typeface="Arial" panose="020B0604020202020204" pitchFamily="34" charset="0"/>
              </a:rPr>
              <a:t>Korea Advanced Institute of Science and Technology (KAIST)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DB2842-07CD-8A77-7056-D9F1FCBF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4314" y="6246232"/>
            <a:ext cx="2280784" cy="22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4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43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BM DoHyeon OTF</vt:lpstr>
      <vt:lpstr>맑은 고딕</vt:lpstr>
      <vt:lpstr>Arial</vt:lpstr>
      <vt:lpstr>Calibri</vt:lpstr>
      <vt:lpstr>Calibri Light</vt:lpstr>
      <vt:lpstr>Office 테마</vt:lpstr>
      <vt:lpstr>디자인 사용자 지정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영지</dc:creator>
  <cp:lastModifiedBy>Sukbin Lim</cp:lastModifiedBy>
  <cp:revision>9</cp:revision>
  <dcterms:created xsi:type="dcterms:W3CDTF">2019-05-23T01:50:43Z</dcterms:created>
  <dcterms:modified xsi:type="dcterms:W3CDTF">2024-06-21T10:35:28Z</dcterms:modified>
</cp:coreProperties>
</file>