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30275213" cy="42803763"/>
  <p:notesSz cx="6858000" cy="9144000"/>
  <p:defaultTextStyle>
    <a:defPPr>
      <a:defRPr lang="ko-KR"/>
    </a:defPPr>
    <a:lvl1pPr marL="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1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AED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7" d="100"/>
          <a:sy n="17" d="100"/>
        </p:scale>
        <p:origin x="287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최승욱(전자전기공학과)" userId="ba6a371e-2772-42ab-bc0a-f7f55adbd1dd" providerId="ADAL" clId="{5E1E2B64-C43F-4FC6-ADE9-055D6294C97C}"/>
    <pc:docChg chg="undo custSel modSld">
      <pc:chgData name="최승욱(전자전기공학과)" userId="ba6a371e-2772-42ab-bc0a-f7f55adbd1dd" providerId="ADAL" clId="{5E1E2B64-C43F-4FC6-ADE9-055D6294C97C}" dt="2026-04-28T18:07:07.115" v="4426"/>
      <pc:docMkLst>
        <pc:docMk/>
      </pc:docMkLst>
      <pc:sldChg chg="addSp delSp modSp mod">
        <pc:chgData name="최승욱(전자전기공학과)" userId="ba6a371e-2772-42ab-bc0a-f7f55adbd1dd" providerId="ADAL" clId="{5E1E2B64-C43F-4FC6-ADE9-055D6294C97C}" dt="2026-04-28T18:07:07.115" v="4426"/>
        <pc:sldMkLst>
          <pc:docMk/>
          <pc:sldMk cId="612776008" sldId="256"/>
        </pc:sldMkLst>
        <pc:spChg chg="mod">
          <ac:chgData name="최승욱(전자전기공학과)" userId="ba6a371e-2772-42ab-bc0a-f7f55adbd1dd" providerId="ADAL" clId="{5E1E2B64-C43F-4FC6-ADE9-055D6294C97C}" dt="2026-04-28T16:27:31.760" v="1129" actId="20577"/>
          <ac:spMkLst>
            <pc:docMk/>
            <pc:sldMk cId="612776008" sldId="256"/>
            <ac:spMk id="3" creationId="{6D6643F9-B425-E156-3D0A-EAFE06947E59}"/>
          </ac:spMkLst>
        </pc:spChg>
        <pc:spChg chg="mod">
          <ac:chgData name="최승욱(전자전기공학과)" userId="ba6a371e-2772-42ab-bc0a-f7f55adbd1dd" providerId="ADAL" clId="{5E1E2B64-C43F-4FC6-ADE9-055D6294C97C}" dt="2026-04-28T14:09:24.703" v="311" actId="1035"/>
          <ac:spMkLst>
            <pc:docMk/>
            <pc:sldMk cId="612776008" sldId="256"/>
            <ac:spMk id="4" creationId="{2D52BF05-D770-B421-544C-2C5C4BEB7399}"/>
          </ac:spMkLst>
        </pc:spChg>
        <pc:spChg chg="mod">
          <ac:chgData name="최승욱(전자전기공학과)" userId="ba6a371e-2772-42ab-bc0a-f7f55adbd1dd" providerId="ADAL" clId="{5E1E2B64-C43F-4FC6-ADE9-055D6294C97C}" dt="2026-04-28T18:03:14.670" v="4346" actId="20577"/>
          <ac:spMkLst>
            <pc:docMk/>
            <pc:sldMk cId="612776008" sldId="256"/>
            <ac:spMk id="7" creationId="{DAE66363-668A-60AC-10BC-F27EA8761208}"/>
          </ac:spMkLst>
        </pc:spChg>
        <pc:spChg chg="mod">
          <ac:chgData name="최승욱(전자전기공학과)" userId="ba6a371e-2772-42ab-bc0a-f7f55adbd1dd" providerId="ADAL" clId="{5E1E2B64-C43F-4FC6-ADE9-055D6294C97C}" dt="2026-04-28T16:43:54.517" v="1914" actId="20577"/>
          <ac:spMkLst>
            <pc:docMk/>
            <pc:sldMk cId="612776008" sldId="256"/>
            <ac:spMk id="10" creationId="{A9128984-DD57-34D3-4D1F-25FE3EAA2DD2}"/>
          </ac:spMkLst>
        </pc:spChg>
        <pc:spChg chg="mod">
          <ac:chgData name="최승욱(전자전기공학과)" userId="ba6a371e-2772-42ab-bc0a-f7f55adbd1dd" providerId="ADAL" clId="{5E1E2B64-C43F-4FC6-ADE9-055D6294C97C}" dt="2026-04-28T17:29:12.318" v="3385" actId="1035"/>
          <ac:spMkLst>
            <pc:docMk/>
            <pc:sldMk cId="612776008" sldId="256"/>
            <ac:spMk id="12" creationId="{F283EE81-E2EE-F0FC-B9C5-7F4A487D4FA4}"/>
          </ac:spMkLst>
        </pc:spChg>
        <pc:spChg chg="mod ord">
          <ac:chgData name="최승욱(전자전기공학과)" userId="ba6a371e-2772-42ab-bc0a-f7f55adbd1dd" providerId="ADAL" clId="{5E1E2B64-C43F-4FC6-ADE9-055D6294C97C}" dt="2026-04-28T17:14:51.361" v="2765" actId="14100"/>
          <ac:spMkLst>
            <pc:docMk/>
            <pc:sldMk cId="612776008" sldId="256"/>
            <ac:spMk id="13" creationId="{4390659D-5209-0FAE-F8DC-439959EBF12F}"/>
          </ac:spMkLst>
        </pc:spChg>
        <pc:spChg chg="mod">
          <ac:chgData name="최승욱(전자전기공학과)" userId="ba6a371e-2772-42ab-bc0a-f7f55adbd1dd" providerId="ADAL" clId="{5E1E2B64-C43F-4FC6-ADE9-055D6294C97C}" dt="2026-04-28T18:00:39.833" v="4233" actId="14100"/>
          <ac:spMkLst>
            <pc:docMk/>
            <pc:sldMk cId="612776008" sldId="256"/>
            <ac:spMk id="14" creationId="{07D56ACC-61EA-83D1-A2EF-3313113068F1}"/>
          </ac:spMkLst>
        </pc:spChg>
        <pc:spChg chg="del">
          <ac:chgData name="최승욱(전자전기공학과)" userId="ba6a371e-2772-42ab-bc0a-f7f55adbd1dd" providerId="ADAL" clId="{5E1E2B64-C43F-4FC6-ADE9-055D6294C97C}" dt="2026-04-28T17:37:57.808" v="3541" actId="478"/>
          <ac:spMkLst>
            <pc:docMk/>
            <pc:sldMk cId="612776008" sldId="256"/>
            <ac:spMk id="15" creationId="{F7175A35-870C-C864-6E53-8EE37AFE2EBA}"/>
          </ac:spMkLst>
        </pc:spChg>
        <pc:spChg chg="mod">
          <ac:chgData name="최승욱(전자전기공학과)" userId="ba6a371e-2772-42ab-bc0a-f7f55adbd1dd" providerId="ADAL" clId="{5E1E2B64-C43F-4FC6-ADE9-055D6294C97C}" dt="2026-04-28T18:00:44.520" v="4234" actId="1076"/>
          <ac:spMkLst>
            <pc:docMk/>
            <pc:sldMk cId="612776008" sldId="256"/>
            <ac:spMk id="16" creationId="{2BBDDDCF-5057-0E0F-6A06-491BAF91C01D}"/>
          </ac:spMkLst>
        </pc:spChg>
        <pc:spChg chg="mod ord">
          <ac:chgData name="최승욱(전자전기공학과)" userId="ba6a371e-2772-42ab-bc0a-f7f55adbd1dd" providerId="ADAL" clId="{5E1E2B64-C43F-4FC6-ADE9-055D6294C97C}" dt="2026-04-28T18:04:06.645" v="4387" actId="14100"/>
          <ac:spMkLst>
            <pc:docMk/>
            <pc:sldMk cId="612776008" sldId="256"/>
            <ac:spMk id="17" creationId="{469B9416-496C-99E9-D157-3A3FF1FA05FC}"/>
          </ac:spMkLst>
        </pc:spChg>
        <pc:spChg chg="del">
          <ac:chgData name="최승욱(전자전기공학과)" userId="ba6a371e-2772-42ab-bc0a-f7f55adbd1dd" providerId="ADAL" clId="{5E1E2B64-C43F-4FC6-ADE9-055D6294C97C}" dt="2026-04-28T17:51:36.830" v="4077" actId="478"/>
          <ac:spMkLst>
            <pc:docMk/>
            <pc:sldMk cId="612776008" sldId="256"/>
            <ac:spMk id="18" creationId="{37EC400A-F0C5-A2B7-24F1-D18BA156AB6F}"/>
          </ac:spMkLst>
        </pc:spChg>
        <pc:spChg chg="mod">
          <ac:chgData name="최승욱(전자전기공학과)" userId="ba6a371e-2772-42ab-bc0a-f7f55adbd1dd" providerId="ADAL" clId="{5E1E2B64-C43F-4FC6-ADE9-055D6294C97C}" dt="2026-04-28T18:07:07.115" v="4426"/>
          <ac:spMkLst>
            <pc:docMk/>
            <pc:sldMk cId="612776008" sldId="256"/>
            <ac:spMk id="19" creationId="{B1B3550D-71B9-40F3-7E8B-56C6CD69E411}"/>
          </ac:spMkLst>
        </pc:spChg>
        <pc:spChg chg="del mod">
          <ac:chgData name="최승욱(전자전기공학과)" userId="ba6a371e-2772-42ab-bc0a-f7f55adbd1dd" providerId="ADAL" clId="{5E1E2B64-C43F-4FC6-ADE9-055D6294C97C}" dt="2026-04-28T17:14:09.136" v="2732" actId="478"/>
          <ac:spMkLst>
            <pc:docMk/>
            <pc:sldMk cId="612776008" sldId="256"/>
            <ac:spMk id="20" creationId="{3B7C1C17-F025-1620-401B-F061A92E5A6C}"/>
          </ac:spMkLst>
        </pc:spChg>
        <pc:spChg chg="del">
          <ac:chgData name="최승욱(전자전기공학과)" userId="ba6a371e-2772-42ab-bc0a-f7f55adbd1dd" providerId="ADAL" clId="{5E1E2B64-C43F-4FC6-ADE9-055D6294C97C}" dt="2026-04-28T17:05:22.409" v="2361" actId="478"/>
          <ac:spMkLst>
            <pc:docMk/>
            <pc:sldMk cId="612776008" sldId="256"/>
            <ac:spMk id="21" creationId="{A423C5E0-EEBD-D080-891F-4FB446FB9A72}"/>
          </ac:spMkLst>
        </pc:spChg>
        <pc:spChg chg="del">
          <ac:chgData name="최승욱(전자전기공학과)" userId="ba6a371e-2772-42ab-bc0a-f7f55adbd1dd" providerId="ADAL" clId="{5E1E2B64-C43F-4FC6-ADE9-055D6294C97C}" dt="2026-04-28T17:51:36.830" v="4077" actId="478"/>
          <ac:spMkLst>
            <pc:docMk/>
            <pc:sldMk cId="612776008" sldId="256"/>
            <ac:spMk id="22" creationId="{F7B95A32-79C7-0D57-FCBE-7D260D9D498D}"/>
          </ac:spMkLst>
        </pc:spChg>
        <pc:spChg chg="del">
          <ac:chgData name="최승욱(전자전기공학과)" userId="ba6a371e-2772-42ab-bc0a-f7f55adbd1dd" providerId="ADAL" clId="{5E1E2B64-C43F-4FC6-ADE9-055D6294C97C}" dt="2026-04-28T17:04:05.767" v="2267" actId="478"/>
          <ac:spMkLst>
            <pc:docMk/>
            <pc:sldMk cId="612776008" sldId="256"/>
            <ac:spMk id="65" creationId="{7A2E71B3-6D91-ED05-351A-38D5BCE5DF9E}"/>
          </ac:spMkLst>
        </pc:spChg>
        <pc:spChg chg="del">
          <ac:chgData name="최승욱(전자전기공학과)" userId="ba6a371e-2772-42ab-bc0a-f7f55adbd1dd" providerId="ADAL" clId="{5E1E2B64-C43F-4FC6-ADE9-055D6294C97C}" dt="2026-04-28T17:04:09.270" v="2268" actId="478"/>
          <ac:spMkLst>
            <pc:docMk/>
            <pc:sldMk cId="612776008" sldId="256"/>
            <ac:spMk id="66" creationId="{C729566B-AFB5-1A8B-27DB-9EE57A50C256}"/>
          </ac:spMkLst>
        </pc:spChg>
        <pc:spChg chg="del">
          <ac:chgData name="최승욱(전자전기공학과)" userId="ba6a371e-2772-42ab-bc0a-f7f55adbd1dd" providerId="ADAL" clId="{5E1E2B64-C43F-4FC6-ADE9-055D6294C97C}" dt="2026-04-28T17:05:22.409" v="2361" actId="478"/>
          <ac:spMkLst>
            <pc:docMk/>
            <pc:sldMk cId="612776008" sldId="256"/>
            <ac:spMk id="71" creationId="{BF9F3043-1B19-EC67-38E8-6AC00B89B5AF}"/>
          </ac:spMkLst>
        </pc:spChg>
        <pc:spChg chg="del">
          <ac:chgData name="최승욱(전자전기공학과)" userId="ba6a371e-2772-42ab-bc0a-f7f55adbd1dd" providerId="ADAL" clId="{5E1E2B64-C43F-4FC6-ADE9-055D6294C97C}" dt="2026-04-28T17:51:36.830" v="4077" actId="478"/>
          <ac:spMkLst>
            <pc:docMk/>
            <pc:sldMk cId="612776008" sldId="256"/>
            <ac:spMk id="73" creationId="{B85C5F92-F771-65AA-7BB4-B950AEA270FE}"/>
          </ac:spMkLst>
        </pc:spChg>
        <pc:spChg chg="del">
          <ac:chgData name="최승욱(전자전기공학과)" userId="ba6a371e-2772-42ab-bc0a-f7f55adbd1dd" providerId="ADAL" clId="{5E1E2B64-C43F-4FC6-ADE9-055D6294C97C}" dt="2026-04-28T17:51:36.830" v="4077" actId="478"/>
          <ac:spMkLst>
            <pc:docMk/>
            <pc:sldMk cId="612776008" sldId="256"/>
            <ac:spMk id="75" creationId="{F818F0A2-390B-9CF8-61E7-E96099B73C99}"/>
          </ac:spMkLst>
        </pc:spChg>
        <pc:spChg chg="add del mod">
          <ac:chgData name="최승욱(전자전기공학과)" userId="ba6a371e-2772-42ab-bc0a-f7f55adbd1dd" providerId="ADAL" clId="{5E1E2B64-C43F-4FC6-ADE9-055D6294C97C}" dt="2026-04-28T18:04:10.137" v="4401" actId="1036"/>
          <ac:spMkLst>
            <pc:docMk/>
            <pc:sldMk cId="612776008" sldId="256"/>
            <ac:spMk id="76" creationId="{B3379FCF-3D94-79B4-7D84-641CB198DDE8}"/>
          </ac:spMkLst>
        </pc:spChg>
        <pc:spChg chg="mod">
          <ac:chgData name="최승욱(전자전기공학과)" userId="ba6a371e-2772-42ab-bc0a-f7f55adbd1dd" providerId="ADAL" clId="{5E1E2B64-C43F-4FC6-ADE9-055D6294C97C}" dt="2026-04-28T16:11:00.382" v="346"/>
          <ac:spMkLst>
            <pc:docMk/>
            <pc:sldMk cId="612776008" sldId="256"/>
            <ac:spMk id="80" creationId="{43788500-CF12-42ED-06EC-EFF99D13ED8F}"/>
          </ac:spMkLst>
        </pc:spChg>
        <pc:spChg chg="mod">
          <ac:chgData name="최승욱(전자전기공학과)" userId="ba6a371e-2772-42ab-bc0a-f7f55adbd1dd" providerId="ADAL" clId="{5E1E2B64-C43F-4FC6-ADE9-055D6294C97C}" dt="2026-04-28T16:11:00.382" v="346"/>
          <ac:spMkLst>
            <pc:docMk/>
            <pc:sldMk cId="612776008" sldId="256"/>
            <ac:spMk id="84" creationId="{25AF9B11-7433-12F5-C064-17AB1C7E818F}"/>
          </ac:spMkLst>
        </pc:spChg>
        <pc:spChg chg="mod">
          <ac:chgData name="최승욱(전자전기공학과)" userId="ba6a371e-2772-42ab-bc0a-f7f55adbd1dd" providerId="ADAL" clId="{5E1E2B64-C43F-4FC6-ADE9-055D6294C97C}" dt="2026-04-28T16:11:00.382" v="346"/>
          <ac:spMkLst>
            <pc:docMk/>
            <pc:sldMk cId="612776008" sldId="256"/>
            <ac:spMk id="86" creationId="{AC669A61-DFB5-AC62-11E3-72E41F987A6F}"/>
          </ac:spMkLst>
        </pc:spChg>
        <pc:spChg chg="mod">
          <ac:chgData name="최승욱(전자전기공학과)" userId="ba6a371e-2772-42ab-bc0a-f7f55adbd1dd" providerId="ADAL" clId="{5E1E2B64-C43F-4FC6-ADE9-055D6294C97C}" dt="2026-04-28T16:11:00.382" v="346"/>
          <ac:spMkLst>
            <pc:docMk/>
            <pc:sldMk cId="612776008" sldId="256"/>
            <ac:spMk id="96" creationId="{E067E8A4-2048-FD98-952C-A1102D64A61D}"/>
          </ac:spMkLst>
        </pc:spChg>
        <pc:spChg chg="mod">
          <ac:chgData name="최승욱(전자전기공학과)" userId="ba6a371e-2772-42ab-bc0a-f7f55adbd1dd" providerId="ADAL" clId="{5E1E2B64-C43F-4FC6-ADE9-055D6294C97C}" dt="2026-04-28T16:11:00.382" v="346"/>
          <ac:spMkLst>
            <pc:docMk/>
            <pc:sldMk cId="612776008" sldId="256"/>
            <ac:spMk id="113" creationId="{D527C4E8-D1A3-B244-9C03-5E745B83102F}"/>
          </ac:spMkLst>
        </pc:spChg>
        <pc:spChg chg="mod">
          <ac:chgData name="최승욱(전자전기공학과)" userId="ba6a371e-2772-42ab-bc0a-f7f55adbd1dd" providerId="ADAL" clId="{5E1E2B64-C43F-4FC6-ADE9-055D6294C97C}" dt="2026-04-28T16:11:00.382" v="346"/>
          <ac:spMkLst>
            <pc:docMk/>
            <pc:sldMk cId="612776008" sldId="256"/>
            <ac:spMk id="120" creationId="{762AD864-21C8-DF8C-F728-BE9CAAEC70E1}"/>
          </ac:spMkLst>
        </pc:spChg>
        <pc:spChg chg="mod">
          <ac:chgData name="최승욱(전자전기공학과)" userId="ba6a371e-2772-42ab-bc0a-f7f55adbd1dd" providerId="ADAL" clId="{5E1E2B64-C43F-4FC6-ADE9-055D6294C97C}" dt="2026-04-28T16:11:00.382" v="346"/>
          <ac:spMkLst>
            <pc:docMk/>
            <pc:sldMk cId="612776008" sldId="256"/>
            <ac:spMk id="124" creationId="{7852517F-556A-6FBB-E4FD-3682FE25CC9D}"/>
          </ac:spMkLst>
        </pc:spChg>
        <pc:spChg chg="mod">
          <ac:chgData name="최승욱(전자전기공학과)" userId="ba6a371e-2772-42ab-bc0a-f7f55adbd1dd" providerId="ADAL" clId="{5E1E2B64-C43F-4FC6-ADE9-055D6294C97C}" dt="2026-04-28T16:11:00.382" v="346"/>
          <ac:spMkLst>
            <pc:docMk/>
            <pc:sldMk cId="612776008" sldId="256"/>
            <ac:spMk id="125" creationId="{52B87DB7-E871-5139-A211-71742F3F6CEF}"/>
          </ac:spMkLst>
        </pc:spChg>
        <pc:spChg chg="mod">
          <ac:chgData name="최승욱(전자전기공학과)" userId="ba6a371e-2772-42ab-bc0a-f7f55adbd1dd" providerId="ADAL" clId="{5E1E2B64-C43F-4FC6-ADE9-055D6294C97C}" dt="2026-04-28T16:11:00.382" v="346"/>
          <ac:spMkLst>
            <pc:docMk/>
            <pc:sldMk cId="612776008" sldId="256"/>
            <ac:spMk id="133" creationId="{5BF05ECF-914B-02C5-D75B-FDA49D61DB7E}"/>
          </ac:spMkLst>
        </pc:spChg>
        <pc:spChg chg="mod">
          <ac:chgData name="최승욱(전자전기공학과)" userId="ba6a371e-2772-42ab-bc0a-f7f55adbd1dd" providerId="ADAL" clId="{5E1E2B64-C43F-4FC6-ADE9-055D6294C97C}" dt="2026-04-28T16:11:00.382" v="346"/>
          <ac:spMkLst>
            <pc:docMk/>
            <pc:sldMk cId="612776008" sldId="256"/>
            <ac:spMk id="151" creationId="{46A26E2E-542C-620F-5EA9-181815C0F183}"/>
          </ac:spMkLst>
        </pc:spChg>
        <pc:spChg chg="add mod">
          <ac:chgData name="최승욱(전자전기공학과)" userId="ba6a371e-2772-42ab-bc0a-f7f55adbd1dd" providerId="ADAL" clId="{5E1E2B64-C43F-4FC6-ADE9-055D6294C97C}" dt="2026-04-28T17:29:12.318" v="3385" actId="1035"/>
          <ac:spMkLst>
            <pc:docMk/>
            <pc:sldMk cId="612776008" sldId="256"/>
            <ac:spMk id="197" creationId="{782826E8-81C4-9C28-A92A-7E6AA567ED68}"/>
          </ac:spMkLst>
        </pc:spChg>
        <pc:spChg chg="mod">
          <ac:chgData name="최승욱(전자전기공학과)" userId="ba6a371e-2772-42ab-bc0a-f7f55adbd1dd" providerId="ADAL" clId="{5E1E2B64-C43F-4FC6-ADE9-055D6294C97C}" dt="2026-04-28T16:53:55.192" v="1966"/>
          <ac:spMkLst>
            <pc:docMk/>
            <pc:sldMk cId="612776008" sldId="256"/>
            <ac:spMk id="256" creationId="{B2AC8B4D-29EF-E853-0E84-17CD429CDDAE}"/>
          </ac:spMkLst>
        </pc:spChg>
        <pc:spChg chg="mod">
          <ac:chgData name="최승욱(전자전기공학과)" userId="ba6a371e-2772-42ab-bc0a-f7f55adbd1dd" providerId="ADAL" clId="{5E1E2B64-C43F-4FC6-ADE9-055D6294C97C}" dt="2026-04-28T16:53:55.192" v="1966"/>
          <ac:spMkLst>
            <pc:docMk/>
            <pc:sldMk cId="612776008" sldId="256"/>
            <ac:spMk id="264" creationId="{65A06D8A-CC89-5D23-2DB8-7E29D2D8A182}"/>
          </ac:spMkLst>
        </pc:spChg>
        <pc:spChg chg="mod">
          <ac:chgData name="최승욱(전자전기공학과)" userId="ba6a371e-2772-42ab-bc0a-f7f55adbd1dd" providerId="ADAL" clId="{5E1E2B64-C43F-4FC6-ADE9-055D6294C97C}" dt="2026-04-28T16:53:55.192" v="1966"/>
          <ac:spMkLst>
            <pc:docMk/>
            <pc:sldMk cId="612776008" sldId="256"/>
            <ac:spMk id="266" creationId="{FA525475-2510-4F67-58FB-0F1F7E371312}"/>
          </ac:spMkLst>
        </pc:spChg>
        <pc:spChg chg="mod">
          <ac:chgData name="최승욱(전자전기공학과)" userId="ba6a371e-2772-42ab-bc0a-f7f55adbd1dd" providerId="ADAL" clId="{5E1E2B64-C43F-4FC6-ADE9-055D6294C97C}" dt="2026-04-28T16:53:55.192" v="1966"/>
          <ac:spMkLst>
            <pc:docMk/>
            <pc:sldMk cId="612776008" sldId="256"/>
            <ac:spMk id="268" creationId="{626A693A-EDAC-4FC6-539B-D17F9F536EE6}"/>
          </ac:spMkLst>
        </pc:spChg>
        <pc:spChg chg="mod">
          <ac:chgData name="최승욱(전자전기공학과)" userId="ba6a371e-2772-42ab-bc0a-f7f55adbd1dd" providerId="ADAL" clId="{5E1E2B64-C43F-4FC6-ADE9-055D6294C97C}" dt="2026-04-28T16:53:55.192" v="1966"/>
          <ac:spMkLst>
            <pc:docMk/>
            <pc:sldMk cId="612776008" sldId="256"/>
            <ac:spMk id="279" creationId="{712AECDB-4D29-FC03-0E00-8230B8B28197}"/>
          </ac:spMkLst>
        </pc:spChg>
        <pc:spChg chg="mod">
          <ac:chgData name="최승욱(전자전기공학과)" userId="ba6a371e-2772-42ab-bc0a-f7f55adbd1dd" providerId="ADAL" clId="{5E1E2B64-C43F-4FC6-ADE9-055D6294C97C}" dt="2026-04-28T16:53:55.192" v="1966"/>
          <ac:spMkLst>
            <pc:docMk/>
            <pc:sldMk cId="612776008" sldId="256"/>
            <ac:spMk id="281" creationId="{337B9C99-AD89-3D9C-2FC8-E10FF9FA7767}"/>
          </ac:spMkLst>
        </pc:spChg>
        <pc:spChg chg="mod">
          <ac:chgData name="최승욱(전자전기공학과)" userId="ba6a371e-2772-42ab-bc0a-f7f55adbd1dd" providerId="ADAL" clId="{5E1E2B64-C43F-4FC6-ADE9-055D6294C97C}" dt="2026-04-28T16:53:55.192" v="1966"/>
          <ac:spMkLst>
            <pc:docMk/>
            <pc:sldMk cId="612776008" sldId="256"/>
            <ac:spMk id="301" creationId="{C3867333-B827-3D08-FE51-E3B6EDCC3C4B}"/>
          </ac:spMkLst>
        </pc:spChg>
        <pc:spChg chg="mod">
          <ac:chgData name="최승욱(전자전기공학과)" userId="ba6a371e-2772-42ab-bc0a-f7f55adbd1dd" providerId="ADAL" clId="{5E1E2B64-C43F-4FC6-ADE9-055D6294C97C}" dt="2026-04-28T16:53:55.192" v="1966"/>
          <ac:spMkLst>
            <pc:docMk/>
            <pc:sldMk cId="612776008" sldId="256"/>
            <ac:spMk id="302" creationId="{D70849BC-0A02-42EC-CC74-AAF2CA6C657E}"/>
          </ac:spMkLst>
        </pc:spChg>
        <pc:spChg chg="mod">
          <ac:chgData name="최승욱(전자전기공학과)" userId="ba6a371e-2772-42ab-bc0a-f7f55adbd1dd" providerId="ADAL" clId="{5E1E2B64-C43F-4FC6-ADE9-055D6294C97C}" dt="2026-04-28T16:53:55.192" v="1966"/>
          <ac:spMkLst>
            <pc:docMk/>
            <pc:sldMk cId="612776008" sldId="256"/>
            <ac:spMk id="303" creationId="{125BFD28-2DB7-EDA0-56F7-213F70AECB4C}"/>
          </ac:spMkLst>
        </pc:spChg>
        <pc:spChg chg="mod">
          <ac:chgData name="최승욱(전자전기공학과)" userId="ba6a371e-2772-42ab-bc0a-f7f55adbd1dd" providerId="ADAL" clId="{5E1E2B64-C43F-4FC6-ADE9-055D6294C97C}" dt="2026-04-28T16:53:55.192" v="1966"/>
          <ac:spMkLst>
            <pc:docMk/>
            <pc:sldMk cId="612776008" sldId="256"/>
            <ac:spMk id="328" creationId="{3012C752-DA51-669F-D6BB-C4FBCCAE5422}"/>
          </ac:spMkLst>
        </pc:spChg>
        <pc:spChg chg="mod">
          <ac:chgData name="최승욱(전자전기공학과)" userId="ba6a371e-2772-42ab-bc0a-f7f55adbd1dd" providerId="ADAL" clId="{5E1E2B64-C43F-4FC6-ADE9-055D6294C97C}" dt="2026-04-28T16:56:39.116" v="2052" actId="164"/>
          <ac:spMkLst>
            <pc:docMk/>
            <pc:sldMk cId="612776008" sldId="256"/>
            <ac:spMk id="334" creationId="{94AE8DF0-0857-AA1D-32AC-5CB7CFD6F768}"/>
          </ac:spMkLst>
        </pc:spChg>
        <pc:spChg chg="mod">
          <ac:chgData name="최승욱(전자전기공학과)" userId="ba6a371e-2772-42ab-bc0a-f7f55adbd1dd" providerId="ADAL" clId="{5E1E2B64-C43F-4FC6-ADE9-055D6294C97C}" dt="2026-04-28T16:56:39.116" v="2052" actId="164"/>
          <ac:spMkLst>
            <pc:docMk/>
            <pc:sldMk cId="612776008" sldId="256"/>
            <ac:spMk id="335" creationId="{FF6265F7-0FCA-8CDF-7768-750EF68F2D2A}"/>
          </ac:spMkLst>
        </pc:spChg>
        <pc:spChg chg="add del mod">
          <ac:chgData name="최승욱(전자전기공학과)" userId="ba6a371e-2772-42ab-bc0a-f7f55adbd1dd" providerId="ADAL" clId="{5E1E2B64-C43F-4FC6-ADE9-055D6294C97C}" dt="2026-04-28T17:00:54.871" v="2207" actId="207"/>
          <ac:spMkLst>
            <pc:docMk/>
            <pc:sldMk cId="612776008" sldId="256"/>
            <ac:spMk id="343" creationId="{C3BE8603-A5F9-4D45-2C54-CF32B2E4FEAD}"/>
          </ac:spMkLst>
        </pc:spChg>
        <pc:spChg chg="mod">
          <ac:chgData name="최승욱(전자전기공학과)" userId="ba6a371e-2772-42ab-bc0a-f7f55adbd1dd" providerId="ADAL" clId="{5E1E2B64-C43F-4FC6-ADE9-055D6294C97C}" dt="2026-04-28T16:56:39.116" v="2052" actId="164"/>
          <ac:spMkLst>
            <pc:docMk/>
            <pc:sldMk cId="612776008" sldId="256"/>
            <ac:spMk id="346" creationId="{71426E4B-78A2-4F24-5A1C-F40D3279CBB4}"/>
          </ac:spMkLst>
        </pc:spChg>
        <pc:spChg chg="mod">
          <ac:chgData name="최승욱(전자전기공학과)" userId="ba6a371e-2772-42ab-bc0a-f7f55adbd1dd" providerId="ADAL" clId="{5E1E2B64-C43F-4FC6-ADE9-055D6294C97C}" dt="2026-04-28T16:56:39.116" v="2052" actId="164"/>
          <ac:spMkLst>
            <pc:docMk/>
            <pc:sldMk cId="612776008" sldId="256"/>
            <ac:spMk id="347" creationId="{BBEFDC74-3AB2-0D5E-709C-FABFCABE870C}"/>
          </ac:spMkLst>
        </pc:spChg>
        <pc:spChg chg="add del mod topLvl">
          <ac:chgData name="최승욱(전자전기공학과)" userId="ba6a371e-2772-42ab-bc0a-f7f55adbd1dd" providerId="ADAL" clId="{5E1E2B64-C43F-4FC6-ADE9-055D6294C97C}" dt="2026-04-28T16:55:56.365" v="2039" actId="478"/>
          <ac:spMkLst>
            <pc:docMk/>
            <pc:sldMk cId="612776008" sldId="256"/>
            <ac:spMk id="356" creationId="{140884C2-3005-8177-B62B-11B351C8ED80}"/>
          </ac:spMkLst>
        </pc:spChg>
        <pc:spChg chg="mod">
          <ac:chgData name="최승욱(전자전기공학과)" userId="ba6a371e-2772-42ab-bc0a-f7f55adbd1dd" providerId="ADAL" clId="{5E1E2B64-C43F-4FC6-ADE9-055D6294C97C}" dt="2026-04-28T16:56:39.116" v="2052" actId="164"/>
          <ac:spMkLst>
            <pc:docMk/>
            <pc:sldMk cId="612776008" sldId="256"/>
            <ac:spMk id="363" creationId="{FB8A698C-408C-3E96-88A9-289FD922708D}"/>
          </ac:spMkLst>
        </pc:spChg>
        <pc:spChg chg="mod">
          <ac:chgData name="최승욱(전자전기공학과)" userId="ba6a371e-2772-42ab-bc0a-f7f55adbd1dd" providerId="ADAL" clId="{5E1E2B64-C43F-4FC6-ADE9-055D6294C97C}" dt="2026-04-28T16:56:39.116" v="2052" actId="164"/>
          <ac:spMkLst>
            <pc:docMk/>
            <pc:sldMk cId="612776008" sldId="256"/>
            <ac:spMk id="369" creationId="{F402AF0D-7D7D-314C-D3BD-37686C0C07F1}"/>
          </ac:spMkLst>
        </pc:spChg>
        <pc:spChg chg="mod">
          <ac:chgData name="최승욱(전자전기공학과)" userId="ba6a371e-2772-42ab-bc0a-f7f55adbd1dd" providerId="ADAL" clId="{5E1E2B64-C43F-4FC6-ADE9-055D6294C97C}" dt="2026-04-28T16:56:39.116" v="2052" actId="164"/>
          <ac:spMkLst>
            <pc:docMk/>
            <pc:sldMk cId="612776008" sldId="256"/>
            <ac:spMk id="371" creationId="{5E72AC05-F16A-2169-22A7-C4C77EF371FA}"/>
          </ac:spMkLst>
        </pc:spChg>
        <pc:spChg chg="mod">
          <ac:chgData name="최승욱(전자전기공학과)" userId="ba6a371e-2772-42ab-bc0a-f7f55adbd1dd" providerId="ADAL" clId="{5E1E2B64-C43F-4FC6-ADE9-055D6294C97C}" dt="2026-04-28T16:56:39.116" v="2052" actId="164"/>
          <ac:spMkLst>
            <pc:docMk/>
            <pc:sldMk cId="612776008" sldId="256"/>
            <ac:spMk id="377" creationId="{3E8DA436-F978-859B-790F-14AFEC817622}"/>
          </ac:spMkLst>
        </pc:spChg>
        <pc:spChg chg="mod">
          <ac:chgData name="최승욱(전자전기공학과)" userId="ba6a371e-2772-42ab-bc0a-f7f55adbd1dd" providerId="ADAL" clId="{5E1E2B64-C43F-4FC6-ADE9-055D6294C97C}" dt="2026-04-28T16:56:39.116" v="2052" actId="164"/>
          <ac:spMkLst>
            <pc:docMk/>
            <pc:sldMk cId="612776008" sldId="256"/>
            <ac:spMk id="381" creationId="{55BF3FCE-8D91-A19D-D171-F4EBC4874E31}"/>
          </ac:spMkLst>
        </pc:spChg>
        <pc:spChg chg="mod">
          <ac:chgData name="최승욱(전자전기공학과)" userId="ba6a371e-2772-42ab-bc0a-f7f55adbd1dd" providerId="ADAL" clId="{5E1E2B64-C43F-4FC6-ADE9-055D6294C97C}" dt="2026-04-28T17:14:28.858" v="2761" actId="1035"/>
          <ac:spMkLst>
            <pc:docMk/>
            <pc:sldMk cId="612776008" sldId="256"/>
            <ac:spMk id="389" creationId="{93CE7265-0D0E-683B-72A6-9B7EE54799DB}"/>
          </ac:spMkLst>
        </pc:spChg>
        <pc:spChg chg="mod">
          <ac:chgData name="최승욱(전자전기공학과)" userId="ba6a371e-2772-42ab-bc0a-f7f55adbd1dd" providerId="ADAL" clId="{5E1E2B64-C43F-4FC6-ADE9-055D6294C97C}" dt="2026-04-28T17:14:28.858" v="2761" actId="1035"/>
          <ac:spMkLst>
            <pc:docMk/>
            <pc:sldMk cId="612776008" sldId="256"/>
            <ac:spMk id="394" creationId="{8C964C47-A7CE-3538-78EF-F2A119F2EE63}"/>
          </ac:spMkLst>
        </pc:spChg>
        <pc:spChg chg="mod">
          <ac:chgData name="최승욱(전자전기공학과)" userId="ba6a371e-2772-42ab-bc0a-f7f55adbd1dd" providerId="ADAL" clId="{5E1E2B64-C43F-4FC6-ADE9-055D6294C97C}" dt="2026-04-28T17:14:28.858" v="2761" actId="1035"/>
          <ac:spMkLst>
            <pc:docMk/>
            <pc:sldMk cId="612776008" sldId="256"/>
            <ac:spMk id="398" creationId="{E880FE56-0ABC-BD2E-69D6-DEE0D50C5618}"/>
          </ac:spMkLst>
        </pc:spChg>
        <pc:spChg chg="mod">
          <ac:chgData name="최승욱(전자전기공학과)" userId="ba6a371e-2772-42ab-bc0a-f7f55adbd1dd" providerId="ADAL" clId="{5E1E2B64-C43F-4FC6-ADE9-055D6294C97C}" dt="2026-04-28T17:14:28.858" v="2761" actId="1035"/>
          <ac:spMkLst>
            <pc:docMk/>
            <pc:sldMk cId="612776008" sldId="256"/>
            <ac:spMk id="399" creationId="{32801CF3-A346-AF04-4D35-36842E248AE6}"/>
          </ac:spMkLst>
        </pc:spChg>
        <pc:spChg chg="mod">
          <ac:chgData name="최승욱(전자전기공학과)" userId="ba6a371e-2772-42ab-bc0a-f7f55adbd1dd" providerId="ADAL" clId="{5E1E2B64-C43F-4FC6-ADE9-055D6294C97C}" dt="2026-04-28T17:14:28.858" v="2761" actId="1035"/>
          <ac:spMkLst>
            <pc:docMk/>
            <pc:sldMk cId="612776008" sldId="256"/>
            <ac:spMk id="432" creationId="{6B3DAA60-E79F-4B1B-A4EE-45E5F00AE7E0}"/>
          </ac:spMkLst>
        </pc:spChg>
        <pc:spChg chg="mod">
          <ac:chgData name="최승욱(전자전기공학과)" userId="ba6a371e-2772-42ab-bc0a-f7f55adbd1dd" providerId="ADAL" clId="{5E1E2B64-C43F-4FC6-ADE9-055D6294C97C}" dt="2026-04-28T16:59:56.915" v="2181" actId="113"/>
          <ac:spMkLst>
            <pc:docMk/>
            <pc:sldMk cId="612776008" sldId="256"/>
            <ac:spMk id="440" creationId="{2FB7A3A9-61B1-320E-5360-3563BC6C0A5E}"/>
          </ac:spMkLst>
        </pc:spChg>
        <pc:spChg chg="mod">
          <ac:chgData name="최승욱(전자전기공학과)" userId="ba6a371e-2772-42ab-bc0a-f7f55adbd1dd" providerId="ADAL" clId="{5E1E2B64-C43F-4FC6-ADE9-055D6294C97C}" dt="2026-04-28T17:14:28.858" v="2761" actId="1035"/>
          <ac:spMkLst>
            <pc:docMk/>
            <pc:sldMk cId="612776008" sldId="256"/>
            <ac:spMk id="443" creationId="{55575ED9-C024-350E-279F-F54CA3D798D3}"/>
          </ac:spMkLst>
        </pc:spChg>
        <pc:spChg chg="mod">
          <ac:chgData name="최승욱(전자전기공학과)" userId="ba6a371e-2772-42ab-bc0a-f7f55adbd1dd" providerId="ADAL" clId="{5E1E2B64-C43F-4FC6-ADE9-055D6294C97C}" dt="2026-04-28T17:14:28.858" v="2761" actId="1035"/>
          <ac:spMkLst>
            <pc:docMk/>
            <pc:sldMk cId="612776008" sldId="256"/>
            <ac:spMk id="445" creationId="{78216A8C-ADBF-633B-0EA3-9BEAC8EFCD55}"/>
          </ac:spMkLst>
        </pc:spChg>
        <pc:spChg chg="mod">
          <ac:chgData name="최승욱(전자전기공학과)" userId="ba6a371e-2772-42ab-bc0a-f7f55adbd1dd" providerId="ADAL" clId="{5E1E2B64-C43F-4FC6-ADE9-055D6294C97C}" dt="2026-04-28T17:14:28.858" v="2761" actId="1035"/>
          <ac:spMkLst>
            <pc:docMk/>
            <pc:sldMk cId="612776008" sldId="256"/>
            <ac:spMk id="453" creationId="{77152C0D-4603-1AC6-2945-046D2C045A42}"/>
          </ac:spMkLst>
        </pc:spChg>
        <pc:spChg chg="mod">
          <ac:chgData name="최승욱(전자전기공학과)" userId="ba6a371e-2772-42ab-bc0a-f7f55adbd1dd" providerId="ADAL" clId="{5E1E2B64-C43F-4FC6-ADE9-055D6294C97C}" dt="2026-04-28T17:14:28.858" v="2761" actId="1035"/>
          <ac:spMkLst>
            <pc:docMk/>
            <pc:sldMk cId="612776008" sldId="256"/>
            <ac:spMk id="454" creationId="{2E79A3FE-388E-1DF5-28C4-40212B3C200A}"/>
          </ac:spMkLst>
        </pc:spChg>
        <pc:spChg chg="add mod">
          <ac:chgData name="최승욱(전자전기공학과)" userId="ba6a371e-2772-42ab-bc0a-f7f55adbd1dd" providerId="ADAL" clId="{5E1E2B64-C43F-4FC6-ADE9-055D6294C97C}" dt="2026-04-28T17:00:54.871" v="2207" actId="207"/>
          <ac:spMkLst>
            <pc:docMk/>
            <pc:sldMk cId="612776008" sldId="256"/>
            <ac:spMk id="460" creationId="{D198A836-9B8C-BB66-9A40-B97A31C93959}"/>
          </ac:spMkLst>
        </pc:spChg>
        <pc:spChg chg="add mod">
          <ac:chgData name="최승욱(전자전기공학과)" userId="ba6a371e-2772-42ab-bc0a-f7f55adbd1dd" providerId="ADAL" clId="{5E1E2B64-C43F-4FC6-ADE9-055D6294C97C}" dt="2026-04-28T16:58:47.394" v="2146"/>
          <ac:spMkLst>
            <pc:docMk/>
            <pc:sldMk cId="612776008" sldId="256"/>
            <ac:spMk id="462" creationId="{A57FB366-3517-C5DF-DC7C-F95319B3073A}"/>
          </ac:spMkLst>
        </pc:spChg>
        <pc:spChg chg="add del mod">
          <ac:chgData name="최승욱(전자전기공학과)" userId="ba6a371e-2772-42ab-bc0a-f7f55adbd1dd" providerId="ADAL" clId="{5E1E2B64-C43F-4FC6-ADE9-055D6294C97C}" dt="2026-04-28T16:59:00.041" v="2150" actId="478"/>
          <ac:spMkLst>
            <pc:docMk/>
            <pc:sldMk cId="612776008" sldId="256"/>
            <ac:spMk id="463" creationId="{AC4E7357-8F9A-D39F-BCB5-15C44F2F295C}"/>
          </ac:spMkLst>
        </pc:spChg>
        <pc:spChg chg="mod">
          <ac:chgData name="최승욱(전자전기공학과)" userId="ba6a371e-2772-42ab-bc0a-f7f55adbd1dd" providerId="ADAL" clId="{5E1E2B64-C43F-4FC6-ADE9-055D6294C97C}" dt="2026-04-28T17:10:08.538" v="2448" actId="1035"/>
          <ac:spMkLst>
            <pc:docMk/>
            <pc:sldMk cId="612776008" sldId="256"/>
            <ac:spMk id="464" creationId="{61797D34-E6AA-9F13-B71E-2A27CAFA212E}"/>
          </ac:spMkLst>
        </pc:spChg>
        <pc:spChg chg="add mod">
          <ac:chgData name="최승욱(전자전기공학과)" userId="ba6a371e-2772-42ab-bc0a-f7f55adbd1dd" providerId="ADAL" clId="{5E1E2B64-C43F-4FC6-ADE9-055D6294C97C}" dt="2026-04-28T16:59:37.319" v="2161"/>
          <ac:spMkLst>
            <pc:docMk/>
            <pc:sldMk cId="612776008" sldId="256"/>
            <ac:spMk id="465" creationId="{B2CD6D8D-2202-C73C-96D3-1BAC23796FAF}"/>
          </ac:spMkLst>
        </pc:spChg>
        <pc:spChg chg="mod">
          <ac:chgData name="최승욱(전자전기공학과)" userId="ba6a371e-2772-42ab-bc0a-f7f55adbd1dd" providerId="ADAL" clId="{5E1E2B64-C43F-4FC6-ADE9-055D6294C97C}" dt="2026-04-28T17:10:08.538" v="2448" actId="1035"/>
          <ac:spMkLst>
            <pc:docMk/>
            <pc:sldMk cId="612776008" sldId="256"/>
            <ac:spMk id="466" creationId="{6DE71DC3-2A0A-0EC5-AB4A-46906A224872}"/>
          </ac:spMkLst>
        </pc:spChg>
        <pc:spChg chg="add mod">
          <ac:chgData name="최승욱(전자전기공학과)" userId="ba6a371e-2772-42ab-bc0a-f7f55adbd1dd" providerId="ADAL" clId="{5E1E2B64-C43F-4FC6-ADE9-055D6294C97C}" dt="2026-04-28T17:19:13.029" v="2952" actId="1035"/>
          <ac:spMkLst>
            <pc:docMk/>
            <pc:sldMk cId="612776008" sldId="256"/>
            <ac:spMk id="468" creationId="{E3DCD457-A713-3F24-20F8-BD4132E63500}"/>
          </ac:spMkLst>
        </pc:spChg>
        <pc:spChg chg="add del mod">
          <ac:chgData name="최승욱(전자전기공학과)" userId="ba6a371e-2772-42ab-bc0a-f7f55adbd1dd" providerId="ADAL" clId="{5E1E2B64-C43F-4FC6-ADE9-055D6294C97C}" dt="2026-04-28T17:09:23.394" v="2383" actId="478"/>
          <ac:spMkLst>
            <pc:docMk/>
            <pc:sldMk cId="612776008" sldId="256"/>
            <ac:spMk id="470" creationId="{C611ABBF-7BB5-43C4-EC9B-1008FFB2DA73}"/>
          </ac:spMkLst>
        </pc:spChg>
        <pc:spChg chg="add mod">
          <ac:chgData name="최승욱(전자전기공학과)" userId="ba6a371e-2772-42ab-bc0a-f7f55adbd1dd" providerId="ADAL" clId="{5E1E2B64-C43F-4FC6-ADE9-055D6294C97C}" dt="2026-04-28T17:19:16.816" v="2967" actId="1036"/>
          <ac:spMkLst>
            <pc:docMk/>
            <pc:sldMk cId="612776008" sldId="256"/>
            <ac:spMk id="471" creationId="{9C942C42-569C-8202-4A5B-E1FAA5102CD3}"/>
          </ac:spMkLst>
        </pc:spChg>
        <pc:spChg chg="add mod">
          <ac:chgData name="최승욱(전자전기공학과)" userId="ba6a371e-2772-42ab-bc0a-f7f55adbd1dd" providerId="ADAL" clId="{5E1E2B64-C43F-4FC6-ADE9-055D6294C97C}" dt="2026-04-28T17:19:21.210" v="2987" actId="1035"/>
          <ac:spMkLst>
            <pc:docMk/>
            <pc:sldMk cId="612776008" sldId="256"/>
            <ac:spMk id="472" creationId="{64FCAFDD-1EE6-D09D-4CD9-82BFB3776826}"/>
          </ac:spMkLst>
        </pc:spChg>
        <pc:spChg chg="add mod">
          <ac:chgData name="최승욱(전자전기공학과)" userId="ba6a371e-2772-42ab-bc0a-f7f55adbd1dd" providerId="ADAL" clId="{5E1E2B64-C43F-4FC6-ADE9-055D6294C97C}" dt="2026-04-28T17:35:19.927" v="3418" actId="6549"/>
          <ac:spMkLst>
            <pc:docMk/>
            <pc:sldMk cId="612776008" sldId="256"/>
            <ac:spMk id="473" creationId="{6220ACD9-C5E5-030E-F495-198F2D702560}"/>
          </ac:spMkLst>
        </pc:spChg>
        <pc:spChg chg="add mod">
          <ac:chgData name="최승욱(전자전기공학과)" userId="ba6a371e-2772-42ab-bc0a-f7f55adbd1dd" providerId="ADAL" clId="{5E1E2B64-C43F-4FC6-ADE9-055D6294C97C}" dt="2026-04-28T17:44:03.488" v="3788" actId="20577"/>
          <ac:spMkLst>
            <pc:docMk/>
            <pc:sldMk cId="612776008" sldId="256"/>
            <ac:spMk id="475" creationId="{763223C0-D2BA-6B2B-08AE-71E006A5E79E}"/>
          </ac:spMkLst>
        </pc:spChg>
        <pc:spChg chg="add del mod">
          <ac:chgData name="최승욱(전자전기공학과)" userId="ba6a371e-2772-42ab-bc0a-f7f55adbd1dd" providerId="ADAL" clId="{5E1E2B64-C43F-4FC6-ADE9-055D6294C97C}" dt="2026-04-28T17:59:09.878" v="4212" actId="478"/>
          <ac:spMkLst>
            <pc:docMk/>
            <pc:sldMk cId="612776008" sldId="256"/>
            <ac:spMk id="478" creationId="{CA05A4FF-27D7-E06C-C362-C99403E7599C}"/>
          </ac:spMkLst>
        </pc:spChg>
        <pc:spChg chg="add mod">
          <ac:chgData name="최승욱(전자전기공학과)" userId="ba6a371e-2772-42ab-bc0a-f7f55adbd1dd" providerId="ADAL" clId="{5E1E2B64-C43F-4FC6-ADE9-055D6294C97C}" dt="2026-04-28T17:59:35.832" v="4215" actId="1076"/>
          <ac:spMkLst>
            <pc:docMk/>
            <pc:sldMk cId="612776008" sldId="256"/>
            <ac:spMk id="479" creationId="{7C9C8FAB-3829-164D-A3D9-54AC42B91CEB}"/>
          </ac:spMkLst>
        </pc:spChg>
        <pc:spChg chg="add mod">
          <ac:chgData name="최승욱(전자전기공학과)" userId="ba6a371e-2772-42ab-bc0a-f7f55adbd1dd" providerId="ADAL" clId="{5E1E2B64-C43F-4FC6-ADE9-055D6294C97C}" dt="2026-04-28T17:59:25.143" v="4214" actId="6549"/>
          <ac:spMkLst>
            <pc:docMk/>
            <pc:sldMk cId="612776008" sldId="256"/>
            <ac:spMk id="480" creationId="{7D6AE26D-E0F6-E4F3-1621-476B958E092E}"/>
          </ac:spMkLst>
        </pc:spChg>
        <pc:spChg chg="add mod">
          <ac:chgData name="최승욱(전자전기공학과)" userId="ba6a371e-2772-42ab-bc0a-f7f55adbd1dd" providerId="ADAL" clId="{5E1E2B64-C43F-4FC6-ADE9-055D6294C97C}" dt="2026-04-28T17:59:53.548" v="4219" actId="1076"/>
          <ac:spMkLst>
            <pc:docMk/>
            <pc:sldMk cId="612776008" sldId="256"/>
            <ac:spMk id="482" creationId="{83744D9C-C14E-BC28-59F0-B1557B136415}"/>
          </ac:spMkLst>
        </pc:spChg>
        <pc:spChg chg="add mod">
          <ac:chgData name="최승욱(전자전기공학과)" userId="ba6a371e-2772-42ab-bc0a-f7f55adbd1dd" providerId="ADAL" clId="{5E1E2B64-C43F-4FC6-ADE9-055D6294C97C}" dt="2026-04-28T18:00:37.656" v="4232" actId="14100"/>
          <ac:spMkLst>
            <pc:docMk/>
            <pc:sldMk cId="612776008" sldId="256"/>
            <ac:spMk id="483" creationId="{5CFECC42-6F5B-F9E1-F6E2-4DC092B2566E}"/>
          </ac:spMkLst>
        </pc:spChg>
        <pc:spChg chg="add mod">
          <ac:chgData name="최승욱(전자전기공학과)" userId="ba6a371e-2772-42ab-bc0a-f7f55adbd1dd" providerId="ADAL" clId="{5E1E2B64-C43F-4FC6-ADE9-055D6294C97C}" dt="2026-04-28T18:04:01.097" v="4386" actId="1036"/>
          <ac:spMkLst>
            <pc:docMk/>
            <pc:sldMk cId="612776008" sldId="256"/>
            <ac:spMk id="486" creationId="{8A167795-C85B-18C3-E8C5-9D78D4C87A18}"/>
          </ac:spMkLst>
        </pc:spChg>
        <pc:spChg chg="add mod">
          <ac:chgData name="최승욱(전자전기공학과)" userId="ba6a371e-2772-42ab-bc0a-f7f55adbd1dd" providerId="ADAL" clId="{5E1E2B64-C43F-4FC6-ADE9-055D6294C97C}" dt="2026-04-28T18:02:45.832" v="4338" actId="1037"/>
          <ac:spMkLst>
            <pc:docMk/>
            <pc:sldMk cId="612776008" sldId="256"/>
            <ac:spMk id="498" creationId="{B25B90D2-0C5B-B92E-0DC0-1EDFF3BEA558}"/>
          </ac:spMkLst>
        </pc:spChg>
        <pc:grpChg chg="add del mod">
          <ac:chgData name="최승욱(전자전기공학과)" userId="ba6a371e-2772-42ab-bc0a-f7f55adbd1dd" providerId="ADAL" clId="{5E1E2B64-C43F-4FC6-ADE9-055D6294C97C}" dt="2026-04-28T16:04:53.050" v="334" actId="478"/>
          <ac:grpSpMkLst>
            <pc:docMk/>
            <pc:sldMk cId="612776008" sldId="256"/>
            <ac:grpSpMk id="23" creationId="{0424491B-F6D5-8171-7F68-D6C7E90A54A8}"/>
          </ac:grpSpMkLst>
        </pc:grpChg>
        <pc:grpChg chg="del">
          <ac:chgData name="최승욱(전자전기공학과)" userId="ba6a371e-2772-42ab-bc0a-f7f55adbd1dd" providerId="ADAL" clId="{5E1E2B64-C43F-4FC6-ADE9-055D6294C97C}" dt="2026-04-28T16:11:03.288" v="347" actId="478"/>
          <ac:grpSpMkLst>
            <pc:docMk/>
            <pc:sldMk cId="612776008" sldId="256"/>
            <ac:grpSpMk id="78" creationId="{DD57D0F3-2E71-95C5-B85C-0E4145127DF2}"/>
          </ac:grpSpMkLst>
        </pc:grpChg>
        <pc:grpChg chg="mod">
          <ac:chgData name="최승욱(전자전기공학과)" userId="ba6a371e-2772-42ab-bc0a-f7f55adbd1dd" providerId="ADAL" clId="{5E1E2B64-C43F-4FC6-ADE9-055D6294C97C}" dt="2026-04-28T16:54:14.578" v="1973" actId="1076"/>
          <ac:grpSpMkLst>
            <pc:docMk/>
            <pc:sldMk cId="612776008" sldId="256"/>
            <ac:grpSpMk id="330" creationId="{0EE7AFA6-766B-4B9B-329D-4739FCBBDE7A}"/>
          </ac:grpSpMkLst>
        </pc:grpChg>
        <pc:grpChg chg="mod">
          <ac:chgData name="최승욱(전자전기공학과)" userId="ba6a371e-2772-42ab-bc0a-f7f55adbd1dd" providerId="ADAL" clId="{5E1E2B64-C43F-4FC6-ADE9-055D6294C97C}" dt="2026-04-28T16:55:54.811" v="2038" actId="1076"/>
          <ac:grpSpMkLst>
            <pc:docMk/>
            <pc:sldMk cId="612776008" sldId="256"/>
            <ac:grpSpMk id="350" creationId="{3C4FD4BD-1A0B-4F51-37E2-39CAA77B8E50}"/>
          </ac:grpSpMkLst>
        </pc:grpChg>
        <pc:grpChg chg="mod">
          <ac:chgData name="최승욱(전자전기공학과)" userId="ba6a371e-2772-42ab-bc0a-f7f55adbd1dd" providerId="ADAL" clId="{5E1E2B64-C43F-4FC6-ADE9-055D6294C97C}" dt="2026-04-28T16:55:54.811" v="2038" actId="1076"/>
          <ac:grpSpMkLst>
            <pc:docMk/>
            <pc:sldMk cId="612776008" sldId="256"/>
            <ac:grpSpMk id="351" creationId="{6ED5520D-8929-BC6D-167F-F9F7781CF835}"/>
          </ac:grpSpMkLst>
        </pc:grpChg>
        <pc:grpChg chg="mod">
          <ac:chgData name="최승욱(전자전기공학과)" userId="ba6a371e-2772-42ab-bc0a-f7f55adbd1dd" providerId="ADAL" clId="{5E1E2B64-C43F-4FC6-ADE9-055D6294C97C}" dt="2026-04-28T16:55:54.811" v="2038" actId="1076"/>
          <ac:grpSpMkLst>
            <pc:docMk/>
            <pc:sldMk cId="612776008" sldId="256"/>
            <ac:grpSpMk id="352" creationId="{B0952D73-E088-4753-74C9-B44D498E3A66}"/>
          </ac:grpSpMkLst>
        </pc:grpChg>
        <pc:grpChg chg="mod">
          <ac:chgData name="최승욱(전자전기공학과)" userId="ba6a371e-2772-42ab-bc0a-f7f55adbd1dd" providerId="ADAL" clId="{5E1E2B64-C43F-4FC6-ADE9-055D6294C97C}" dt="2026-04-28T16:59:58.305" v="2182" actId="164"/>
          <ac:grpSpMkLst>
            <pc:docMk/>
            <pc:sldMk cId="612776008" sldId="256"/>
            <ac:grpSpMk id="461" creationId="{B378F3F2-2965-D233-3B02-99186D9A7F2D}"/>
          </ac:grpSpMkLst>
        </pc:grpChg>
        <pc:grpChg chg="add mod">
          <ac:chgData name="최승욱(전자전기공학과)" userId="ba6a371e-2772-42ab-bc0a-f7f55adbd1dd" providerId="ADAL" clId="{5E1E2B64-C43F-4FC6-ADE9-055D6294C97C}" dt="2026-04-28T17:19:13.029" v="2952" actId="1035"/>
          <ac:grpSpMkLst>
            <pc:docMk/>
            <pc:sldMk cId="612776008" sldId="256"/>
            <ac:grpSpMk id="467" creationId="{435EA26B-4565-B326-53C8-9FC0695EA2FA}"/>
          </ac:grpSpMkLst>
        </pc:grpChg>
        <pc:picChg chg="del">
          <ac:chgData name="최승욱(전자전기공학과)" userId="ba6a371e-2772-42ab-bc0a-f7f55adbd1dd" providerId="ADAL" clId="{5E1E2B64-C43F-4FC6-ADE9-055D6294C97C}" dt="2026-04-28T16:49:14.634" v="1917" actId="478"/>
          <ac:picMkLst>
            <pc:docMk/>
            <pc:sldMk cId="612776008" sldId="256"/>
            <ac:picMk id="67" creationId="{167D96C0-524A-E735-0B69-651DDF4264E9}"/>
          </ac:picMkLst>
        </pc:picChg>
        <pc:picChg chg="del">
          <ac:chgData name="최승욱(전자전기공학과)" userId="ba6a371e-2772-42ab-bc0a-f7f55adbd1dd" providerId="ADAL" clId="{5E1E2B64-C43F-4FC6-ADE9-055D6294C97C}" dt="2026-04-28T16:15:20.123" v="452" actId="478"/>
          <ac:picMkLst>
            <pc:docMk/>
            <pc:sldMk cId="612776008" sldId="256"/>
            <ac:picMk id="68" creationId="{D6FB1169-41D4-1E86-E2A4-9DD2C05B8E03}"/>
          </ac:picMkLst>
        </pc:picChg>
        <pc:picChg chg="del">
          <ac:chgData name="최승욱(전자전기공학과)" userId="ba6a371e-2772-42ab-bc0a-f7f55adbd1dd" providerId="ADAL" clId="{5E1E2B64-C43F-4FC6-ADE9-055D6294C97C}" dt="2026-04-28T17:05:19.286" v="2360" actId="478"/>
          <ac:picMkLst>
            <pc:docMk/>
            <pc:sldMk cId="612776008" sldId="256"/>
            <ac:picMk id="69" creationId="{9659D1A8-F527-E5F8-2080-897A6A054622}"/>
          </ac:picMkLst>
        </pc:picChg>
        <pc:picChg chg="del">
          <ac:chgData name="최승욱(전자전기공학과)" userId="ba6a371e-2772-42ab-bc0a-f7f55adbd1dd" providerId="ADAL" clId="{5E1E2B64-C43F-4FC6-ADE9-055D6294C97C}" dt="2026-04-28T17:05:19.119" v="2359" actId="478"/>
          <ac:picMkLst>
            <pc:docMk/>
            <pc:sldMk cId="612776008" sldId="256"/>
            <ac:picMk id="70" creationId="{5C491BA7-8306-533E-C185-A1F9ED867839}"/>
          </ac:picMkLst>
        </pc:picChg>
        <pc:picChg chg="del">
          <ac:chgData name="최승욱(전자전기공학과)" userId="ba6a371e-2772-42ab-bc0a-f7f55adbd1dd" providerId="ADAL" clId="{5E1E2B64-C43F-4FC6-ADE9-055D6294C97C}" dt="2026-04-28T17:51:34.492" v="4075" actId="478"/>
          <ac:picMkLst>
            <pc:docMk/>
            <pc:sldMk cId="612776008" sldId="256"/>
            <ac:picMk id="72" creationId="{F2E9DB4B-D338-15D6-8A8C-D3B0177B0B2C}"/>
          </ac:picMkLst>
        </pc:picChg>
        <pc:picChg chg="del">
          <ac:chgData name="최승욱(전자전기공학과)" userId="ba6a371e-2772-42ab-bc0a-f7f55adbd1dd" providerId="ADAL" clId="{5E1E2B64-C43F-4FC6-ADE9-055D6294C97C}" dt="2026-04-28T17:51:34.665" v="4076" actId="478"/>
          <ac:picMkLst>
            <pc:docMk/>
            <pc:sldMk cId="612776008" sldId="256"/>
            <ac:picMk id="74" creationId="{50C1054D-65F6-418A-961C-EA6034C47F2F}"/>
          </ac:picMkLst>
        </pc:picChg>
        <pc:picChg chg="add mod">
          <ac:chgData name="최승욱(전자전기공학과)" userId="ba6a371e-2772-42ab-bc0a-f7f55adbd1dd" providerId="ADAL" clId="{5E1E2B64-C43F-4FC6-ADE9-055D6294C97C}" dt="2026-04-28T17:29:12.318" v="3385" actId="1035"/>
          <ac:picMkLst>
            <pc:docMk/>
            <pc:sldMk cId="612776008" sldId="256"/>
            <ac:picMk id="196" creationId="{B3B0A98F-C1C4-9A57-8B5C-E86BC7934D02}"/>
          </ac:picMkLst>
        </pc:picChg>
        <pc:picChg chg="add del mod">
          <ac:chgData name="최승욱(전자전기공학과)" userId="ba6a371e-2772-42ab-bc0a-f7f55adbd1dd" providerId="ADAL" clId="{5E1E2B64-C43F-4FC6-ADE9-055D6294C97C}" dt="2026-04-28T16:54:03.636" v="1969" actId="478"/>
          <ac:picMkLst>
            <pc:docMk/>
            <pc:sldMk cId="612776008" sldId="256"/>
            <ac:picMk id="198" creationId="{F0B3614F-6855-09BD-7E92-FEFB15F87598}"/>
          </ac:picMkLst>
        </pc:picChg>
        <pc:picChg chg="add mod">
          <ac:chgData name="최승욱(전자전기공학과)" userId="ba6a371e-2772-42ab-bc0a-f7f55adbd1dd" providerId="ADAL" clId="{5E1E2B64-C43F-4FC6-ADE9-055D6294C97C}" dt="2026-04-28T16:59:58.305" v="2182" actId="164"/>
          <ac:picMkLst>
            <pc:docMk/>
            <pc:sldMk cId="612776008" sldId="256"/>
            <ac:picMk id="199" creationId="{E9B2229B-E09E-7D9A-5C95-BB9E28CD87C5}"/>
          </ac:picMkLst>
        </pc:picChg>
        <pc:picChg chg="add mod">
          <ac:chgData name="최승욱(전자전기공학과)" userId="ba6a371e-2772-42ab-bc0a-f7f55adbd1dd" providerId="ADAL" clId="{5E1E2B64-C43F-4FC6-ADE9-055D6294C97C}" dt="2026-04-28T17:19:19.229" v="2981" actId="1036"/>
          <ac:picMkLst>
            <pc:docMk/>
            <pc:sldMk cId="612776008" sldId="256"/>
            <ac:picMk id="469" creationId="{33E71E29-C2E5-9537-C0B0-1EB3FDFA18A3}"/>
          </ac:picMkLst>
        </pc:picChg>
        <pc:picChg chg="add mod">
          <ac:chgData name="최승욱(전자전기공학과)" userId="ba6a371e-2772-42ab-bc0a-f7f55adbd1dd" providerId="ADAL" clId="{5E1E2B64-C43F-4FC6-ADE9-055D6294C97C}" dt="2026-04-28T18:00:06.369" v="4223" actId="1076"/>
          <ac:picMkLst>
            <pc:docMk/>
            <pc:sldMk cId="612776008" sldId="256"/>
            <ac:picMk id="474" creationId="{D5E903AE-130D-65EB-DA8F-663470A5DD92}"/>
          </ac:picMkLst>
        </pc:picChg>
        <pc:picChg chg="add del mod">
          <ac:chgData name="최승욱(전자전기공학과)" userId="ba6a371e-2772-42ab-bc0a-f7f55adbd1dd" providerId="ADAL" clId="{5E1E2B64-C43F-4FC6-ADE9-055D6294C97C}" dt="2026-04-28T17:59:09.878" v="4212" actId="478"/>
          <ac:picMkLst>
            <pc:docMk/>
            <pc:sldMk cId="612776008" sldId="256"/>
            <ac:picMk id="476" creationId="{46EB4780-5721-8938-CBE9-9B78D8A96D90}"/>
          </ac:picMkLst>
        </pc:picChg>
        <pc:picChg chg="add mod">
          <ac:chgData name="최승욱(전자전기공학과)" userId="ba6a371e-2772-42ab-bc0a-f7f55adbd1dd" providerId="ADAL" clId="{5E1E2B64-C43F-4FC6-ADE9-055D6294C97C}" dt="2026-04-28T17:59:35.832" v="4215" actId="1076"/>
          <ac:picMkLst>
            <pc:docMk/>
            <pc:sldMk cId="612776008" sldId="256"/>
            <ac:picMk id="477" creationId="{635EF6C7-B7F5-8035-EC4F-C00BEE37BAC3}"/>
          </ac:picMkLst>
        </pc:picChg>
        <pc:picChg chg="add mod">
          <ac:chgData name="최승욱(전자전기공학과)" userId="ba6a371e-2772-42ab-bc0a-f7f55adbd1dd" providerId="ADAL" clId="{5E1E2B64-C43F-4FC6-ADE9-055D6294C97C}" dt="2026-04-28T17:59:53.548" v="4219" actId="1076"/>
          <ac:picMkLst>
            <pc:docMk/>
            <pc:sldMk cId="612776008" sldId="256"/>
            <ac:picMk id="481" creationId="{5992CB72-E418-8122-86B1-4B3EE3DC4933}"/>
          </ac:picMkLst>
        </pc:picChg>
        <pc:picChg chg="add del mod">
          <ac:chgData name="최승욱(전자전기공학과)" userId="ba6a371e-2772-42ab-bc0a-f7f55adbd1dd" providerId="ADAL" clId="{5E1E2B64-C43F-4FC6-ADE9-055D6294C97C}" dt="2026-04-28T17:54:10.246" v="4133" actId="478"/>
          <ac:picMkLst>
            <pc:docMk/>
            <pc:sldMk cId="612776008" sldId="256"/>
            <ac:picMk id="484" creationId="{923A9592-3574-58CD-BECD-0CEC9AF40B7C}"/>
          </ac:picMkLst>
        </pc:picChg>
        <pc:picChg chg="add del mod">
          <ac:chgData name="최승욱(전자전기공학과)" userId="ba6a371e-2772-42ab-bc0a-f7f55adbd1dd" providerId="ADAL" clId="{5E1E2B64-C43F-4FC6-ADE9-055D6294C97C}" dt="2026-04-28T17:52:40.570" v="4087" actId="478"/>
          <ac:picMkLst>
            <pc:docMk/>
            <pc:sldMk cId="612776008" sldId="256"/>
            <ac:picMk id="485" creationId="{9DBE0461-AC28-35A0-E63C-1167A097A77E}"/>
          </ac:picMkLst>
        </pc:picChg>
        <pc:picChg chg="add mod">
          <ac:chgData name="최승욱(전자전기공학과)" userId="ba6a371e-2772-42ab-bc0a-f7f55adbd1dd" providerId="ADAL" clId="{5E1E2B64-C43F-4FC6-ADE9-055D6294C97C}" dt="2026-04-28T18:00:44.520" v="4234" actId="1076"/>
          <ac:picMkLst>
            <pc:docMk/>
            <pc:sldMk cId="612776008" sldId="256"/>
            <ac:picMk id="487" creationId="{5BD1660F-B7CE-275E-7902-6302EBC15CAA}"/>
          </ac:picMkLst>
        </pc:picChg>
        <pc:picChg chg="add mod">
          <ac:chgData name="최승욱(전자전기공학과)" userId="ba6a371e-2772-42ab-bc0a-f7f55adbd1dd" providerId="ADAL" clId="{5E1E2B64-C43F-4FC6-ADE9-055D6294C97C}" dt="2026-04-28T18:00:44.520" v="4234" actId="1076"/>
          <ac:picMkLst>
            <pc:docMk/>
            <pc:sldMk cId="612776008" sldId="256"/>
            <ac:picMk id="488" creationId="{EEAD64EA-34DE-0721-0F52-A567898D5BFE}"/>
          </ac:picMkLst>
        </pc:picChg>
        <pc:picChg chg="add del mod">
          <ac:chgData name="최승욱(전자전기공학과)" userId="ba6a371e-2772-42ab-bc0a-f7f55adbd1dd" providerId="ADAL" clId="{5E1E2B64-C43F-4FC6-ADE9-055D6294C97C}" dt="2026-04-28T17:55:23.780" v="4166" actId="478"/>
          <ac:picMkLst>
            <pc:docMk/>
            <pc:sldMk cId="612776008" sldId="256"/>
            <ac:picMk id="489" creationId="{4696A1C6-872C-FB28-F41D-B522F350E68E}"/>
          </ac:picMkLst>
        </pc:picChg>
        <pc:picChg chg="add mod">
          <ac:chgData name="최승욱(전자전기공학과)" userId="ba6a371e-2772-42ab-bc0a-f7f55adbd1dd" providerId="ADAL" clId="{5E1E2B64-C43F-4FC6-ADE9-055D6294C97C}" dt="2026-04-28T18:00:44.520" v="4234" actId="1076"/>
          <ac:picMkLst>
            <pc:docMk/>
            <pc:sldMk cId="612776008" sldId="256"/>
            <ac:picMk id="490" creationId="{F4D6F630-6EFB-E606-B1A2-D5AA75D7259D}"/>
          </ac:picMkLst>
        </pc:picChg>
        <pc:picChg chg="add mod">
          <ac:chgData name="최승욱(전자전기공학과)" userId="ba6a371e-2772-42ab-bc0a-f7f55adbd1dd" providerId="ADAL" clId="{5E1E2B64-C43F-4FC6-ADE9-055D6294C97C}" dt="2026-04-28T18:00:44.520" v="4234" actId="1076"/>
          <ac:picMkLst>
            <pc:docMk/>
            <pc:sldMk cId="612776008" sldId="256"/>
            <ac:picMk id="491" creationId="{C3E9E5AD-D93D-AD9D-214D-3B561771C3EF}"/>
          </ac:picMkLst>
        </pc:picChg>
        <pc:picChg chg="add del mod">
          <ac:chgData name="최승욱(전자전기공학과)" userId="ba6a371e-2772-42ab-bc0a-f7f55adbd1dd" providerId="ADAL" clId="{5E1E2B64-C43F-4FC6-ADE9-055D6294C97C}" dt="2026-04-28T18:00:25.127" v="4226" actId="478"/>
          <ac:picMkLst>
            <pc:docMk/>
            <pc:sldMk cId="612776008" sldId="256"/>
            <ac:picMk id="493" creationId="{2DBD8AFC-3088-B83B-3419-29C151D62D0B}"/>
          </ac:picMkLst>
        </pc:picChg>
        <pc:picChg chg="add del">
          <ac:chgData name="최승욱(전자전기공학과)" userId="ba6a371e-2772-42ab-bc0a-f7f55adbd1dd" providerId="ADAL" clId="{5E1E2B64-C43F-4FC6-ADE9-055D6294C97C}" dt="2026-04-28T17:57:42.518" v="4197" actId="22"/>
          <ac:picMkLst>
            <pc:docMk/>
            <pc:sldMk cId="612776008" sldId="256"/>
            <ac:picMk id="495" creationId="{37710786-6CF3-7431-5BE8-E76B98FA928C}"/>
          </ac:picMkLst>
        </pc:picChg>
        <pc:picChg chg="add del mod">
          <ac:chgData name="최승욱(전자전기공학과)" userId="ba6a371e-2772-42ab-bc0a-f7f55adbd1dd" providerId="ADAL" clId="{5E1E2B64-C43F-4FC6-ADE9-055D6294C97C}" dt="2026-04-28T18:00:25.127" v="4226" actId="478"/>
          <ac:picMkLst>
            <pc:docMk/>
            <pc:sldMk cId="612776008" sldId="256"/>
            <ac:picMk id="497" creationId="{EE056896-F053-F4BF-263D-C1A84BB7AD6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10A68-AB16-4475-AD20-48F52644D0F9}" type="datetimeFigureOut">
              <a:rPr lang="ko-KR" altLang="en-US" smtClean="0"/>
              <a:t>2026-04-28(Tue)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BD1C9-92BA-455D-A623-D3502659340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552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0CB4E-6FA7-43A9-8C9F-DD0C6E95B116}" type="datetimeFigureOut">
              <a:rPr lang="ko-KR" altLang="en-US" smtClean="0"/>
              <a:t>2026-04-28(Tue)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5E340-21E0-402F-8489-5A9DC846A58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2927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0CB4E-6FA7-43A9-8C9F-DD0C6E95B116}" type="datetimeFigureOut">
              <a:rPr lang="ko-KR" altLang="en-US" smtClean="0"/>
              <a:t>2026-04-28(Tue)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5E340-21E0-402F-8489-5A9DC846A58E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6FA6E480-90DC-448A-B642-311BA5A7BA30}"/>
              </a:ext>
            </a:extLst>
          </p:cNvPr>
          <p:cNvGrpSpPr/>
          <p:nvPr userDrawn="1"/>
        </p:nvGrpSpPr>
        <p:grpSpPr>
          <a:xfrm>
            <a:off x="0" y="1699"/>
            <a:ext cx="30276413" cy="42802064"/>
            <a:chOff x="0" y="1699"/>
            <a:chExt cx="30276413" cy="42802064"/>
          </a:xfrm>
        </p:grpSpPr>
        <p:pic>
          <p:nvPicPr>
            <p:cNvPr id="7" name="그림 6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46"/>
            <a:stretch/>
          </p:blipFill>
          <p:spPr>
            <a:xfrm>
              <a:off x="0" y="1699"/>
              <a:ext cx="30276413" cy="40984936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A267DDB-94F3-4E78-8D7C-06BF81870669}"/>
                </a:ext>
              </a:extLst>
            </p:cNvPr>
            <p:cNvSpPr/>
            <p:nvPr userDrawn="1"/>
          </p:nvSpPr>
          <p:spPr>
            <a:xfrm>
              <a:off x="0" y="40986635"/>
              <a:ext cx="30275213" cy="1817128"/>
            </a:xfrm>
            <a:prstGeom prst="rect">
              <a:avLst/>
            </a:prstGeom>
            <a:solidFill>
              <a:srgbClr val="AED3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0879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3027487" rtl="0" eaLnBrk="1" latinLnBrk="1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1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1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1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ti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11" Type="http://schemas.openxmlformats.org/officeDocument/2006/relationships/image" Target="../media/image11.tif"/><Relationship Id="rId5" Type="http://schemas.openxmlformats.org/officeDocument/2006/relationships/image" Target="../media/image5.emf"/><Relationship Id="rId10" Type="http://schemas.openxmlformats.org/officeDocument/2006/relationships/image" Target="../media/image10.ti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사각형: 둥근 모서리 155">
            <a:extLst>
              <a:ext uri="{FF2B5EF4-FFF2-40B4-BE49-F238E27FC236}">
                <a16:creationId xmlns:a16="http://schemas.microsoft.com/office/drawing/2014/main" id="{469B9416-496C-99E9-D157-3A3FF1FA05FC}"/>
              </a:ext>
            </a:extLst>
          </p:cNvPr>
          <p:cNvSpPr/>
          <p:nvPr/>
        </p:nvSpPr>
        <p:spPr>
          <a:xfrm>
            <a:off x="15427811" y="23456354"/>
            <a:ext cx="14256000" cy="12619074"/>
          </a:xfrm>
          <a:prstGeom prst="roundRect">
            <a:avLst>
              <a:gd name="adj" fmla="val 5731"/>
            </a:avLst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190500" dist="114300" dir="2700000" algn="tr" rotWithShape="0">
              <a:srgbClr val="44546A">
                <a:lumMod val="75000"/>
                <a:alpha val="35000"/>
              </a:srgbClr>
            </a:outerShdw>
          </a:effectLst>
        </p:spPr>
        <p:txBody>
          <a:bodyPr rot="0" spcFirstLastPara="0" vert="horz" wrap="square" lIns="3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1714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A8F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ko-KR" altLang="en-US" sz="1100" b="0" i="0" u="none" strike="noStrike" kern="1200" cap="none" spc="-200" normalizeH="0" baseline="0" noProof="0" dirty="0">
              <a:ln>
                <a:noFill/>
              </a:ln>
              <a:gradFill flip="none" rotWithShape="1"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3500000" scaled="1"/>
                <a:tileRect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사각형: 둥근 모서리 155">
            <a:extLst>
              <a:ext uri="{FF2B5EF4-FFF2-40B4-BE49-F238E27FC236}">
                <a16:creationId xmlns:a16="http://schemas.microsoft.com/office/drawing/2014/main" id="{4390659D-5209-0FAE-F8DC-439959EBF12F}"/>
              </a:ext>
            </a:extLst>
          </p:cNvPr>
          <p:cNvSpPr/>
          <p:nvPr/>
        </p:nvSpPr>
        <p:spPr>
          <a:xfrm>
            <a:off x="651849" y="25801083"/>
            <a:ext cx="14256000" cy="15120000"/>
          </a:xfrm>
          <a:prstGeom prst="roundRect">
            <a:avLst>
              <a:gd name="adj" fmla="val 5731"/>
            </a:avLst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190500" dist="114300" dir="2700000" algn="tr" rotWithShape="0">
              <a:srgbClr val="44546A">
                <a:lumMod val="75000"/>
                <a:alpha val="35000"/>
              </a:srgbClr>
            </a:outerShdw>
          </a:effectLst>
        </p:spPr>
        <p:txBody>
          <a:bodyPr rot="0" spcFirstLastPara="0" vert="horz" wrap="square" lIns="3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1714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A8F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ko-KR" altLang="en-US" sz="1100" b="0" i="0" u="none" strike="noStrike" kern="1200" cap="none" spc="-200" normalizeH="0" baseline="0" noProof="0" dirty="0">
              <a:ln>
                <a:noFill/>
              </a:ln>
              <a:gradFill flip="none" rotWithShape="1"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3500000" scaled="1"/>
                <a:tileRect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Rectangle 41">
            <a:extLst>
              <a:ext uri="{FF2B5EF4-FFF2-40B4-BE49-F238E27FC236}">
                <a16:creationId xmlns:a16="http://schemas.microsoft.com/office/drawing/2014/main" id="{6D6643F9-B425-E156-3D0A-EAFE06947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6" y="3118790"/>
            <a:ext cx="30204000" cy="72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5381" tIns="37690" rIns="75381" bIns="37690" anchor="ctr"/>
          <a:lstStyle/>
          <a:p>
            <a:pPr marL="454047" algn="ctr" defTabSz="457200" eaLnBrk="0" fontAlgn="ctr" latinLnBrk="0" hangingPunct="0">
              <a:spcBef>
                <a:spcPct val="50000"/>
              </a:spcBef>
              <a:defRPr/>
            </a:pPr>
            <a:r>
              <a:rPr lang="en-US" altLang="ko-KR" sz="8000" b="1" spc="-9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D-band 2-D Phased-Array Transceiver Module using </a:t>
            </a:r>
            <a:br>
              <a:rPr lang="en-US" altLang="ko-KR" sz="8000" b="1" spc="-9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8000" b="1" spc="-9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Aperiodic Sub-Array in Fan-Out Wafer-Level Package</a:t>
            </a:r>
          </a:p>
          <a:p>
            <a:pPr marL="454047" algn="ctr" defTabSz="457200" eaLnBrk="0" fontAlgn="ctr" latinLnBrk="0" hangingPunct="0">
              <a:spcBef>
                <a:spcPct val="50000"/>
              </a:spcBef>
              <a:defRPr/>
            </a:pPr>
            <a:r>
              <a:rPr lang="en-US" altLang="ko-KR" sz="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Seung-Uk Choi</a:t>
            </a:r>
            <a:r>
              <a:rPr lang="en-US" altLang="ko-KR" sz="500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en-US" altLang="ko-KR" sz="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Inho Choi</a:t>
            </a:r>
            <a:r>
              <a:rPr lang="en-US" altLang="ko-KR" sz="500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en-US" altLang="ko-KR" sz="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Jiwon Kang</a:t>
            </a:r>
            <a:r>
              <a:rPr lang="en-US" altLang="ko-KR" sz="500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en-US" altLang="ko-KR" sz="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Jiseul Kim</a:t>
            </a:r>
            <a:r>
              <a:rPr lang="en-US" altLang="ko-KR" sz="500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en-US" altLang="ko-KR" sz="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Ho-Jin Song</a:t>
            </a:r>
            <a:r>
              <a:rPr lang="en-US" altLang="ko-KR" sz="5000" baseline="30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en-US" altLang="ko-KR" sz="5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ko-KR" sz="5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5000" baseline="30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r>
              <a:rPr lang="en-US" altLang="ko-KR" sz="5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Dept. of Electrical Engineering, </a:t>
            </a:r>
            <a:r>
              <a:rPr lang="ko-KR" altLang="en-US" sz="5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5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POSTECH, Pohang, South Korea</a:t>
            </a:r>
            <a:br>
              <a:rPr lang="en-US" altLang="ko-KR" sz="5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5000" baseline="30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  <a:r>
              <a:rPr lang="en-US" altLang="ko-KR" sz="5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Dept. of Electrical Engineering and Graduate School of Semiconductor Technology, </a:t>
            </a:r>
            <a:br>
              <a:rPr lang="en-US" altLang="ko-KR" sz="5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sz="50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POSTECH, Pohang, South Korea</a:t>
            </a:r>
            <a:endParaRPr lang="ko-KR" altLang="ko-KR" sz="50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D52BF05-D770-B421-544C-2C5C4BEB7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02" y="9431612"/>
            <a:ext cx="28651200" cy="326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44037" tIns="34063" rIns="315344" bIns="34063">
            <a:spAutoFit/>
          </a:bodyPr>
          <a:lstStyle>
            <a:lvl1pPr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1873250" indent="-44132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2800350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3722688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4659313" indent="-461963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51165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55737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60309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64881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algn="just" latinLnBrk="0"/>
            <a:r>
              <a:rPr lang="en-US" altLang="ko-KR" sz="4800" dirty="0">
                <a:solidFill>
                  <a:srgbClr val="CC0066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Abstract</a:t>
            </a:r>
            <a:endParaRPr lang="en-US" altLang="ko-KR" sz="4800" dirty="0">
              <a:solidFill>
                <a:srgbClr val="DD5498"/>
              </a:solidFill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just" latinLnBrk="0"/>
            <a:r>
              <a:rPr lang="en-US" altLang="ko-KR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A D-band 16-channel two-dimensional (2-D) phased-array transceiver module implemented in a fan-out wafer-level package (FOWLP) is presented. The module integrates four 28-nm CMOS transceivers with a Beatty-based aperiodic silicon resonator antenna (SRA) array to suppress grating lobes. The system performance is evaluated through over-the-air (OTA) measurements, achieving a peak EIRP of 20 dBm and data rates up to 32 Gb/s.</a:t>
            </a:r>
            <a:endParaRPr lang="en-US" altLang="ko-KR" dirty="0">
              <a:solidFill>
                <a:prstClr val="black"/>
              </a:solidFill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AE66363-668A-60AC-10BC-F27EA8761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409" y="12723851"/>
            <a:ext cx="13990598" cy="573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44037" tIns="34063" rIns="315344" bIns="34063">
            <a:spAutoFit/>
          </a:bodyPr>
          <a:lstStyle>
            <a:lvl1pPr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1873250" indent="-44132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2800350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3722688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4659313" indent="-461963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51165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55737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60309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64881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algn="just" latinLnBrk="0"/>
            <a:r>
              <a:rPr lang="en-US" altLang="ko-KR" sz="4800">
                <a:solidFill>
                  <a:srgbClr val="CC0066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Introduction</a:t>
            </a:r>
          </a:p>
          <a:p>
            <a:pPr algn="just" latinLnBrk="0"/>
            <a:r>
              <a:rPr lang="en-US" altLang="ko-KR" sz="3200" b="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en-US" altLang="ko-KR" sz="320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D-band (110-170 GHz) </a:t>
            </a:r>
            <a:r>
              <a:rPr lang="en-US" altLang="ko-KR" sz="3200" b="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communication has gained considerable attention as a solution for next-generation high-throughput wireless systems due to its vast spectrum availability.</a:t>
            </a:r>
          </a:p>
          <a:p>
            <a:pPr algn="just" latinLnBrk="0"/>
            <a:r>
              <a:rPr lang="en-US" altLang="ko-KR" sz="3200" b="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- Realizing 2-D phased-array modules in D-band have several challenges. First, </a:t>
            </a:r>
            <a:r>
              <a:rPr lang="en-US" altLang="ko-KR" sz="320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high parasitic and interconnection losses</a:t>
            </a:r>
            <a:r>
              <a:rPr lang="en-US" altLang="ko-KR" sz="3200" b="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. Second, </a:t>
            </a:r>
            <a:r>
              <a:rPr lang="en-US" altLang="ko-KR" sz="320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hard to make 2-D beamforming module</a:t>
            </a:r>
            <a:r>
              <a:rPr lang="en-US" altLang="ko-KR" sz="3200" b="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 constrained by the size mismatch between D-band transceiver die and </a:t>
            </a:r>
            <a:r>
              <a:rPr lang="el-GR" altLang="ko-KR" sz="3200" b="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λ</a:t>
            </a:r>
            <a:r>
              <a:rPr lang="en-US" altLang="ko-KR" sz="3200" b="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/2-antenna grid.</a:t>
            </a:r>
          </a:p>
          <a:p>
            <a:pPr algn="just" latinLnBrk="0"/>
            <a:r>
              <a:rPr lang="en-US" altLang="ko-KR" sz="3200" b="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- </a:t>
            </a:r>
            <a:r>
              <a:rPr lang="en-US" altLang="ko-KR" sz="320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Fan-Out Wafer-Level Packaging (FOWLP) </a:t>
            </a:r>
            <a:r>
              <a:rPr lang="en-US" altLang="ko-KR" sz="3200" b="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is promising package solution for sub-THz phased-array design utilizing bumpless interconnections and high resolution metallic environment. [1]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A9128984-DD57-34D3-4D1F-25FE3EAA2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99" y="25341724"/>
            <a:ext cx="13990595" cy="80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44037" tIns="34063" rIns="315344" bIns="34063">
            <a:spAutoFit/>
          </a:bodyPr>
          <a:lstStyle>
            <a:lvl1pPr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1873250" indent="-44132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2800350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3722688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4659313" indent="-461963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51165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55737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60309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64881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algn="just" latinLnBrk="0"/>
            <a:r>
              <a:rPr lang="en-US" altLang="ko-KR" sz="4800">
                <a:solidFill>
                  <a:srgbClr val="D73888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Aperiodic sub-array configuration</a:t>
            </a:r>
            <a:endParaRPr lang="en-US" altLang="ko-KR">
              <a:solidFill>
                <a:srgbClr val="D73888"/>
              </a:solidFill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2" name="모서리가 둥근 직사각형 69">
            <a:extLst>
              <a:ext uri="{FF2B5EF4-FFF2-40B4-BE49-F238E27FC236}">
                <a16:creationId xmlns:a16="http://schemas.microsoft.com/office/drawing/2014/main" id="{F283EE81-E2EE-F0FC-B9C5-7F4A487D4FA4}"/>
              </a:ext>
            </a:extLst>
          </p:cNvPr>
          <p:cNvSpPr/>
          <p:nvPr/>
        </p:nvSpPr>
        <p:spPr bwMode="auto">
          <a:xfrm>
            <a:off x="425403" y="23694314"/>
            <a:ext cx="14400000" cy="1440000"/>
          </a:xfrm>
          <a:prstGeom prst="roundRect">
            <a:avLst/>
          </a:prstGeom>
          <a:solidFill>
            <a:sysClr val="window" lastClr="FFFFFF"/>
          </a:solidFill>
          <a:ln w="53975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591717" lvl="0" indent="-394871" algn="just" defTabSz="457200" latinLnBrk="0">
              <a:spcBef>
                <a:spcPts val="1448"/>
              </a:spcBef>
            </a:pPr>
            <a:r>
              <a:rPr kumimoji="0" lang="en-US" altLang="ko-KR" sz="3200" b="1" i="0" u="none" strike="noStrike" kern="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altLang="ko-KR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3200" kern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In this poster, a D-band 2-D 16-channel phased-array TRX module with an aperiodic sub-array configuration in FOWLP package is presented </a:t>
            </a:r>
            <a:endParaRPr kumimoji="0" lang="en-US" altLang="ko-KR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사각형: 둥근 모서리 155">
            <a:extLst>
              <a:ext uri="{FF2B5EF4-FFF2-40B4-BE49-F238E27FC236}">
                <a16:creationId xmlns:a16="http://schemas.microsoft.com/office/drawing/2014/main" id="{07D56ACC-61EA-83D1-A2EF-3313113068F1}"/>
              </a:ext>
            </a:extLst>
          </p:cNvPr>
          <p:cNvSpPr/>
          <p:nvPr/>
        </p:nvSpPr>
        <p:spPr>
          <a:xfrm>
            <a:off x="15427811" y="12748435"/>
            <a:ext cx="14256000" cy="10041149"/>
          </a:xfrm>
          <a:prstGeom prst="roundRect">
            <a:avLst>
              <a:gd name="adj" fmla="val 5731"/>
            </a:avLst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>
            <a:outerShdw blurRad="190500" dist="114300" dir="2700000" algn="tr" rotWithShape="0">
              <a:srgbClr val="44546A">
                <a:lumMod val="75000"/>
                <a:alpha val="35000"/>
              </a:srgbClr>
            </a:outerShdw>
          </a:effectLst>
        </p:spPr>
        <p:txBody>
          <a:bodyPr rot="0" spcFirstLastPara="0" vert="horz" wrap="square" lIns="3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marR="0" lvl="0" indent="-1714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FA8F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ko-KR" altLang="en-US" sz="1100" b="0" i="0" u="none" strike="noStrike" kern="1200" cap="none" spc="-200" normalizeH="0" baseline="0" noProof="0" dirty="0">
              <a:ln>
                <a:noFill/>
              </a:ln>
              <a:gradFill flip="none" rotWithShape="1">
                <a:gsLst>
                  <a:gs pos="0">
                    <a:prstClr val="black">
                      <a:lumMod val="85000"/>
                      <a:lumOff val="1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13500000" scaled="1"/>
                <a:tileRect/>
              </a:gra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2BBDDDCF-5057-0E0F-6A06-491BAF91C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095" y="23094640"/>
            <a:ext cx="13990595" cy="80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44037" tIns="34063" rIns="315344" bIns="34063">
            <a:spAutoFit/>
          </a:bodyPr>
          <a:lstStyle>
            <a:lvl1pPr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1873250" indent="-44132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2800350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3722688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4659313" indent="-461963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51165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55737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60309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64881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algn="just" latinLnBrk="0"/>
            <a:r>
              <a:rPr lang="en-US" altLang="ko-KR" sz="4800">
                <a:solidFill>
                  <a:srgbClr val="D73888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FOWLP Module Design and Measurement</a:t>
            </a:r>
            <a:endParaRPr lang="en-US" altLang="ko-KR">
              <a:solidFill>
                <a:srgbClr val="D73888"/>
              </a:solidFill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B1B3550D-71B9-40F3-7E8B-56C6CD69E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31" y="41314193"/>
            <a:ext cx="29420680" cy="142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44037" tIns="34063" rIns="315344" bIns="34063">
            <a:spAutoFit/>
          </a:bodyPr>
          <a:lstStyle>
            <a:lvl1pPr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1873250" indent="-44132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2800350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3722688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4659313" indent="-461963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51165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55737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60309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64881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 algn="just">
              <a:buFont typeface="+mj-lt"/>
              <a:buAutoNum type="arabicPeriod"/>
            </a:pPr>
            <a:r>
              <a:rPr lang="en-US" altLang="ko-KR" sz="3200">
                <a:solidFill>
                  <a:srgbClr val="D73888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Reference </a:t>
            </a:r>
            <a:r>
              <a:rPr lang="en-US" altLang="ko-KR" sz="2000" b="0">
                <a:solidFill>
                  <a:schemeClr val="tx1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[1] </a:t>
            </a:r>
            <a:r>
              <a:rPr lang="en-US" sz="2000" b="0">
                <a:solidFill>
                  <a:schemeClr val="tx1"/>
                </a:solidFill>
                <a:effectLst/>
                <a:ea typeface="맑은 고딕" panose="020B0503020000020004" pitchFamily="50" charset="-127"/>
                <a:cs typeface="Arial" panose="020B0604020202020204" pitchFamily="34" charset="0"/>
              </a:rPr>
              <a:t>Bahrami, Sirous, et al. "A D-Band Phased Array Transmitter With Silicon-Based Resonator Antennas Using FOWLP Technology." </a:t>
            </a:r>
            <a:r>
              <a:rPr lang="en-US" sz="2000" b="0" i="1">
                <a:solidFill>
                  <a:schemeClr val="tx1"/>
                </a:solidFill>
                <a:effectLst/>
                <a:ea typeface="맑은 고딕" panose="020B0503020000020004" pitchFamily="50" charset="-127"/>
                <a:cs typeface="Arial" panose="020B0604020202020204" pitchFamily="34" charset="0"/>
              </a:rPr>
              <a:t>IEEE Transactions on Microwave Theory and Techniques</a:t>
            </a:r>
            <a:r>
              <a:rPr lang="en-US" sz="2000" b="0">
                <a:solidFill>
                  <a:schemeClr val="tx1"/>
                </a:solidFill>
                <a:effectLst/>
                <a:ea typeface="맑은 고딕" panose="020B0503020000020004" pitchFamily="50" charset="-127"/>
                <a:cs typeface="Arial" panose="020B0604020202020204" pitchFamily="34" charset="0"/>
              </a:rPr>
              <a:t> (2025).</a:t>
            </a:r>
            <a:endParaRPr lang="en-US" altLang="ko-KR" sz="2000" b="0">
              <a:solidFill>
                <a:schemeClr val="tx1"/>
              </a:solidFill>
              <a:ea typeface="나눔고딕" panose="020D0604000000000000" pitchFamily="50" charset="-127"/>
              <a:cs typeface="Arial" panose="020B0604020202020204" pitchFamily="34" charset="0"/>
            </a:endParaRPr>
          </a:p>
          <a:p>
            <a:pPr algn="just" latinLnBrk="0"/>
            <a:r>
              <a:rPr lang="en-US" altLang="ko-KR" sz="3200">
                <a:solidFill>
                  <a:srgbClr val="D73888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Acknowlegement </a:t>
            </a:r>
            <a:r>
              <a:rPr lang="en-US" altLang="ko-KR" sz="2400" b="0" dirty="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Chip fabrication was supported by the IC Design Education </a:t>
            </a:r>
            <a:r>
              <a:rPr lang="en-US" altLang="ko-KR" sz="2400" b="0">
                <a:solidFill>
                  <a:prstClr val="black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Center. this work was supported by the National Research Foundation of Korea (NRF) grant funded by the Korea government (MSIT) (No. RS-2024-00334214), and the EDA tool was supported by IC Design Education Center (IDEC), Korea.</a:t>
            </a:r>
            <a:endParaRPr lang="en-US" altLang="ko-KR" sz="2400" b="0" dirty="0">
              <a:solidFill>
                <a:prstClr val="black"/>
              </a:solidFill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3379FCF-3D94-79B4-7D84-641CB198DDE8}"/>
              </a:ext>
            </a:extLst>
          </p:cNvPr>
          <p:cNvSpPr txBox="1"/>
          <p:nvPr/>
        </p:nvSpPr>
        <p:spPr>
          <a:xfrm>
            <a:off x="14907847" y="36883411"/>
            <a:ext cx="146616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62050" lvl="1" indent="-361950" algn="just" defTabSz="457200" latinLnBrk="0">
              <a:buFont typeface="Arial" panose="020B0604020202020204" pitchFamily="34" charset="0"/>
              <a:buChar char="−"/>
              <a:tabLst>
                <a:tab pos="9855268" algn="l"/>
                <a:tab pos="9921276" algn="l"/>
              </a:tabLst>
            </a:pPr>
            <a:r>
              <a:rPr lang="en-US" altLang="ko-KR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D-band 16-channel 2-D phased-array transceiver module is successfully implemented using a 28-nm CMOS process and FOWLP technology.  </a:t>
            </a:r>
          </a:p>
          <a:p>
            <a:pPr marL="1162050" lvl="1" indent="-361950" algn="just" defTabSz="457200" latinLnBrk="0">
              <a:buFont typeface="Arial" panose="020B0604020202020204" pitchFamily="34" charset="0"/>
              <a:buChar char="−"/>
              <a:tabLst>
                <a:tab pos="9855268" algn="l"/>
                <a:tab pos="9921276" algn="l"/>
              </a:tabLst>
            </a:pPr>
            <a:r>
              <a:rPr lang="en-US" altLang="ko-KR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proposed Beatty-based aperiodic sub-array configuration effectively suppresses spatial aliasing, enabling reliable 2-D beam steering without severe grating lobes.  </a:t>
            </a:r>
          </a:p>
          <a:p>
            <a:pPr marL="1162050" lvl="1" indent="-361950" algn="just" defTabSz="457200" latinLnBrk="0">
              <a:buFont typeface="Arial" panose="020B0604020202020204" pitchFamily="34" charset="0"/>
              <a:buChar char="−"/>
              <a:tabLst>
                <a:tab pos="9855268" algn="l"/>
                <a:tab pos="9921276" algn="l"/>
              </a:tabLst>
            </a:pPr>
            <a:r>
              <a:rPr lang="en-US" altLang="ko-KR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integrated dual-port SRAs function as both radiating elements and structural fillers, achieving both excellent OTA performance and thermo-mechanical stability.  </a:t>
            </a:r>
          </a:p>
          <a:p>
            <a:pPr marL="1162050" lvl="1" indent="-361950" algn="just" defTabSz="457200" latinLnBrk="0">
              <a:buFont typeface="Arial" panose="020B0604020202020204" pitchFamily="34" charset="0"/>
              <a:buChar char="−"/>
              <a:tabLst>
                <a:tab pos="9855268" algn="l"/>
                <a:tab pos="9921276" algn="l"/>
              </a:tabLst>
            </a:pPr>
            <a:r>
              <a:rPr lang="en-US" altLang="ko-KR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module achieves a peak EIRP of 20 dBm and supports high-speed data transmission up to 32 Gb/s, demonstrating its strong potential for next-generation sub-THz wireless systems.</a:t>
            </a:r>
          </a:p>
        </p:txBody>
      </p:sp>
      <p:pic>
        <p:nvPicPr>
          <p:cNvPr id="196" name="그림 195">
            <a:extLst>
              <a:ext uri="{FF2B5EF4-FFF2-40B4-BE49-F238E27FC236}">
                <a16:creationId xmlns:a16="http://schemas.microsoft.com/office/drawing/2014/main" id="{B3B0A98F-C1C4-9A57-8B5C-E86BC7934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146" y="18347482"/>
            <a:ext cx="11497405" cy="4392000"/>
          </a:xfrm>
          <a:prstGeom prst="rect">
            <a:avLst/>
          </a:prstGeom>
        </p:spPr>
      </p:pic>
      <p:sp>
        <p:nvSpPr>
          <p:cNvPr id="197" name="TextBox 196">
            <a:extLst>
              <a:ext uri="{FF2B5EF4-FFF2-40B4-BE49-F238E27FC236}">
                <a16:creationId xmlns:a16="http://schemas.microsoft.com/office/drawing/2014/main" id="{782826E8-81C4-9C28-A92A-7E6AA567ED68}"/>
              </a:ext>
            </a:extLst>
          </p:cNvPr>
          <p:cNvSpPr txBox="1"/>
          <p:nvPr/>
        </p:nvSpPr>
        <p:spPr>
          <a:xfrm>
            <a:off x="1129844" y="22953132"/>
            <a:ext cx="1296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en-US" altLang="ko-KR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1. Design challenges of D-band (140 GHz) phased-array transceiver module</a:t>
            </a:r>
          </a:p>
        </p:txBody>
      </p:sp>
      <p:grpSp>
        <p:nvGrpSpPr>
          <p:cNvPr id="467" name="그룹 466">
            <a:extLst>
              <a:ext uri="{FF2B5EF4-FFF2-40B4-BE49-F238E27FC236}">
                <a16:creationId xmlns:a16="http://schemas.microsoft.com/office/drawing/2014/main" id="{435EA26B-4565-B326-53C8-9FC0695EA2FA}"/>
              </a:ext>
            </a:extLst>
          </p:cNvPr>
          <p:cNvGrpSpPr/>
          <p:nvPr/>
        </p:nvGrpSpPr>
        <p:grpSpPr>
          <a:xfrm>
            <a:off x="335603" y="26250902"/>
            <a:ext cx="14718218" cy="4758738"/>
            <a:chOff x="335603" y="27165309"/>
            <a:chExt cx="14718218" cy="4758738"/>
          </a:xfrm>
        </p:grpSpPr>
        <p:pic>
          <p:nvPicPr>
            <p:cNvPr id="199" name="그림 198">
              <a:extLst>
                <a:ext uri="{FF2B5EF4-FFF2-40B4-BE49-F238E27FC236}">
                  <a16:creationId xmlns:a16="http://schemas.microsoft.com/office/drawing/2014/main" id="{E9B2229B-E09E-7D9A-5C95-BB9E28CD8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784"/>
            <a:stretch>
              <a:fillRect/>
            </a:stretch>
          </p:blipFill>
          <p:spPr bwMode="auto">
            <a:xfrm>
              <a:off x="6979233" y="27165309"/>
              <a:ext cx="8074588" cy="4320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461" name="그룹 460">
              <a:extLst>
                <a:ext uri="{FF2B5EF4-FFF2-40B4-BE49-F238E27FC236}">
                  <a16:creationId xmlns:a16="http://schemas.microsoft.com/office/drawing/2014/main" id="{B378F3F2-2965-D233-3B02-99186D9A7F2D}"/>
                </a:ext>
              </a:extLst>
            </p:cNvPr>
            <p:cNvGrpSpPr/>
            <p:nvPr/>
          </p:nvGrpSpPr>
          <p:grpSpPr>
            <a:xfrm>
              <a:off x="335603" y="27265011"/>
              <a:ext cx="12684331" cy="4659036"/>
              <a:chOff x="335603" y="27265011"/>
              <a:chExt cx="12684331" cy="4659036"/>
            </a:xfrm>
          </p:grpSpPr>
          <p:grpSp>
            <p:nvGrpSpPr>
              <p:cNvPr id="331" name="그룹 330">
                <a:extLst>
                  <a:ext uri="{FF2B5EF4-FFF2-40B4-BE49-F238E27FC236}">
                    <a16:creationId xmlns:a16="http://schemas.microsoft.com/office/drawing/2014/main" id="{2BEF7AC9-2EE1-69F4-05BD-B1B1F770502A}"/>
                  </a:ext>
                </a:extLst>
              </p:cNvPr>
              <p:cNvGrpSpPr/>
              <p:nvPr/>
            </p:nvGrpSpPr>
            <p:grpSpPr>
              <a:xfrm>
                <a:off x="1055683" y="28654773"/>
                <a:ext cx="612000" cy="504008"/>
                <a:chOff x="1415480" y="1916848"/>
                <a:chExt cx="612000" cy="504008"/>
              </a:xfrm>
            </p:grpSpPr>
            <p:sp>
              <p:nvSpPr>
                <p:cNvPr id="456" name="사각형: 둥근 모서리 455">
                  <a:extLst>
                    <a:ext uri="{FF2B5EF4-FFF2-40B4-BE49-F238E27FC236}">
                      <a16:creationId xmlns:a16="http://schemas.microsoft.com/office/drawing/2014/main" id="{3DDEA345-879C-F5DC-7C93-2F7AD6A2906C}"/>
                    </a:ext>
                  </a:extLst>
                </p:cNvPr>
                <p:cNvSpPr/>
                <p:nvPr/>
              </p:nvSpPr>
              <p:spPr>
                <a:xfrm>
                  <a:off x="1415480" y="2132856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57" name="직사각형 456">
                  <a:extLst>
                    <a:ext uri="{FF2B5EF4-FFF2-40B4-BE49-F238E27FC236}">
                      <a16:creationId xmlns:a16="http://schemas.microsoft.com/office/drawing/2014/main" id="{F6675828-1290-8CDB-C893-9862A9A6EED4}"/>
                    </a:ext>
                  </a:extLst>
                </p:cNvPr>
                <p:cNvSpPr/>
                <p:nvPr/>
              </p:nvSpPr>
              <p:spPr>
                <a:xfrm>
                  <a:off x="1451484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58" name="직사각형 457">
                  <a:extLst>
                    <a:ext uri="{FF2B5EF4-FFF2-40B4-BE49-F238E27FC236}">
                      <a16:creationId xmlns:a16="http://schemas.microsoft.com/office/drawing/2014/main" id="{3BCE36D3-BCA0-01E8-2097-0ED597D57FCE}"/>
                    </a:ext>
                  </a:extLst>
                </p:cNvPr>
                <p:cNvSpPr/>
                <p:nvPr/>
              </p:nvSpPr>
              <p:spPr>
                <a:xfrm>
                  <a:off x="1775544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59" name="원형: 비어 있음 458">
                  <a:extLst>
                    <a:ext uri="{FF2B5EF4-FFF2-40B4-BE49-F238E27FC236}">
                      <a16:creationId xmlns:a16="http://schemas.microsoft.com/office/drawing/2014/main" id="{7E321D5F-67D0-C4EA-FCFC-F2662599D21B}"/>
                    </a:ext>
                  </a:extLst>
                </p:cNvPr>
                <p:cNvSpPr/>
                <p:nvPr/>
              </p:nvSpPr>
              <p:spPr>
                <a:xfrm>
                  <a:off x="1667524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cxnSp>
            <p:nvCxnSpPr>
              <p:cNvPr id="332" name="직선 화살표 연결선 331">
                <a:extLst>
                  <a:ext uri="{FF2B5EF4-FFF2-40B4-BE49-F238E27FC236}">
                    <a16:creationId xmlns:a16="http://schemas.microsoft.com/office/drawing/2014/main" id="{1DFB0CC1-B731-84C7-68A9-39534475A809}"/>
                  </a:ext>
                </a:extLst>
              </p:cNvPr>
              <p:cNvCxnSpPr/>
              <p:nvPr/>
            </p:nvCxnSpPr>
            <p:spPr>
              <a:xfrm>
                <a:off x="587631" y="29122777"/>
                <a:ext cx="360000" cy="0"/>
              </a:xfrm>
              <a:prstGeom prst="straightConnector1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33" name="직선 화살표 연결선 332">
                <a:extLst>
                  <a:ext uri="{FF2B5EF4-FFF2-40B4-BE49-F238E27FC236}">
                    <a16:creationId xmlns:a16="http://schemas.microsoft.com/office/drawing/2014/main" id="{294878A8-6325-4706-7076-433AC7790B74}"/>
                  </a:ext>
                </a:extLst>
              </p:cNvPr>
              <p:cNvCxnSpPr/>
              <p:nvPr/>
            </p:nvCxnSpPr>
            <p:spPr>
              <a:xfrm flipV="1">
                <a:off x="587631" y="28762777"/>
                <a:ext cx="0" cy="360000"/>
              </a:xfrm>
              <a:prstGeom prst="straightConnector1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34" name="직사각형 333">
                <a:extLst>
                  <a:ext uri="{FF2B5EF4-FFF2-40B4-BE49-F238E27FC236}">
                    <a16:creationId xmlns:a16="http://schemas.microsoft.com/office/drawing/2014/main" id="{94AE8DF0-0857-AA1D-32AC-5CB7CFD6F768}"/>
                  </a:ext>
                </a:extLst>
              </p:cNvPr>
              <p:cNvSpPr/>
              <p:nvPr/>
            </p:nvSpPr>
            <p:spPr>
              <a:xfrm>
                <a:off x="767651" y="29050801"/>
                <a:ext cx="324000" cy="288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나눔고딕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335" name="직사각형 334">
                <a:extLst>
                  <a:ext uri="{FF2B5EF4-FFF2-40B4-BE49-F238E27FC236}">
                    <a16:creationId xmlns:a16="http://schemas.microsoft.com/office/drawing/2014/main" id="{FF6265F7-0FCA-8CDF-7768-750EF68F2D2A}"/>
                  </a:ext>
                </a:extLst>
              </p:cNvPr>
              <p:cNvSpPr/>
              <p:nvPr/>
            </p:nvSpPr>
            <p:spPr>
              <a:xfrm>
                <a:off x="335603" y="28654757"/>
                <a:ext cx="324000" cy="288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나눔고딕"/>
                    <a:cs typeface="Times New Roman" panose="02020603050405020304" pitchFamily="18" charset="0"/>
                  </a:rPr>
                  <a:t>z</a:t>
                </a:r>
                <a:endParaRPr kumimoji="0" lang="en-US" sz="16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나눔고딕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36" name="그룹 335">
                <a:extLst>
                  <a:ext uri="{FF2B5EF4-FFF2-40B4-BE49-F238E27FC236}">
                    <a16:creationId xmlns:a16="http://schemas.microsoft.com/office/drawing/2014/main" id="{85981491-6542-2EE5-B6D5-7F08033C0E43}"/>
                  </a:ext>
                </a:extLst>
              </p:cNvPr>
              <p:cNvGrpSpPr/>
              <p:nvPr/>
            </p:nvGrpSpPr>
            <p:grpSpPr>
              <a:xfrm>
                <a:off x="1703823" y="28654773"/>
                <a:ext cx="612000" cy="504040"/>
                <a:chOff x="2063620" y="1916848"/>
                <a:chExt cx="612000" cy="504040"/>
              </a:xfrm>
            </p:grpSpPr>
            <p:sp>
              <p:nvSpPr>
                <p:cNvPr id="452" name="사각형: 둥근 모서리 451">
                  <a:extLst>
                    <a:ext uri="{FF2B5EF4-FFF2-40B4-BE49-F238E27FC236}">
                      <a16:creationId xmlns:a16="http://schemas.microsoft.com/office/drawing/2014/main" id="{F7D51C71-FA72-A11B-4195-84A81624BA7E}"/>
                    </a:ext>
                  </a:extLst>
                </p:cNvPr>
                <p:cNvSpPr/>
                <p:nvPr/>
              </p:nvSpPr>
              <p:spPr>
                <a:xfrm>
                  <a:off x="2063620" y="2132888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53" name="직사각형 452">
                  <a:extLst>
                    <a:ext uri="{FF2B5EF4-FFF2-40B4-BE49-F238E27FC236}">
                      <a16:creationId xmlns:a16="http://schemas.microsoft.com/office/drawing/2014/main" id="{77152C0D-4603-1AC6-2945-046D2C045A42}"/>
                    </a:ext>
                  </a:extLst>
                </p:cNvPr>
                <p:cNvSpPr/>
                <p:nvPr/>
              </p:nvSpPr>
              <p:spPr>
                <a:xfrm>
                  <a:off x="209955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54" name="직사각형 453">
                  <a:extLst>
                    <a:ext uri="{FF2B5EF4-FFF2-40B4-BE49-F238E27FC236}">
                      <a16:creationId xmlns:a16="http://schemas.microsoft.com/office/drawing/2014/main" id="{2E79A3FE-388E-1DF5-28C4-40212B3C200A}"/>
                    </a:ext>
                  </a:extLst>
                </p:cNvPr>
                <p:cNvSpPr/>
                <p:nvPr/>
              </p:nvSpPr>
              <p:spPr>
                <a:xfrm>
                  <a:off x="242361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55" name="원형: 비어 있음 454">
                  <a:extLst>
                    <a:ext uri="{FF2B5EF4-FFF2-40B4-BE49-F238E27FC236}">
                      <a16:creationId xmlns:a16="http://schemas.microsoft.com/office/drawing/2014/main" id="{0BBC3516-1B3F-6B17-4A1C-42914EE8AE64}"/>
                    </a:ext>
                  </a:extLst>
                </p:cNvPr>
                <p:cNvSpPr/>
                <p:nvPr/>
              </p:nvSpPr>
              <p:spPr>
                <a:xfrm>
                  <a:off x="2315596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37" name="그룹 336">
                <a:extLst>
                  <a:ext uri="{FF2B5EF4-FFF2-40B4-BE49-F238E27FC236}">
                    <a16:creationId xmlns:a16="http://schemas.microsoft.com/office/drawing/2014/main" id="{265F9171-A2B8-5920-619E-F0AF890518C1}"/>
                  </a:ext>
                </a:extLst>
              </p:cNvPr>
              <p:cNvGrpSpPr/>
              <p:nvPr/>
            </p:nvGrpSpPr>
            <p:grpSpPr>
              <a:xfrm>
                <a:off x="2351895" y="28654773"/>
                <a:ext cx="612000" cy="504040"/>
                <a:chOff x="2063620" y="1916848"/>
                <a:chExt cx="612000" cy="504040"/>
              </a:xfrm>
            </p:grpSpPr>
            <p:sp>
              <p:nvSpPr>
                <p:cNvPr id="448" name="사각형: 둥근 모서리 447">
                  <a:extLst>
                    <a:ext uri="{FF2B5EF4-FFF2-40B4-BE49-F238E27FC236}">
                      <a16:creationId xmlns:a16="http://schemas.microsoft.com/office/drawing/2014/main" id="{DDA0B327-7822-7B70-766A-3E0B30D38CE1}"/>
                    </a:ext>
                  </a:extLst>
                </p:cNvPr>
                <p:cNvSpPr/>
                <p:nvPr/>
              </p:nvSpPr>
              <p:spPr>
                <a:xfrm>
                  <a:off x="2063620" y="2132888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49" name="직사각형 448">
                  <a:extLst>
                    <a:ext uri="{FF2B5EF4-FFF2-40B4-BE49-F238E27FC236}">
                      <a16:creationId xmlns:a16="http://schemas.microsoft.com/office/drawing/2014/main" id="{2B7C36A4-3449-45F2-7A56-627D25F3435B}"/>
                    </a:ext>
                  </a:extLst>
                </p:cNvPr>
                <p:cNvSpPr/>
                <p:nvPr/>
              </p:nvSpPr>
              <p:spPr>
                <a:xfrm>
                  <a:off x="209955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50" name="직사각형 449">
                  <a:extLst>
                    <a:ext uri="{FF2B5EF4-FFF2-40B4-BE49-F238E27FC236}">
                      <a16:creationId xmlns:a16="http://schemas.microsoft.com/office/drawing/2014/main" id="{8FD088D9-6C50-3854-5D38-432CE9A599F6}"/>
                    </a:ext>
                  </a:extLst>
                </p:cNvPr>
                <p:cNvSpPr/>
                <p:nvPr/>
              </p:nvSpPr>
              <p:spPr>
                <a:xfrm>
                  <a:off x="242361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51" name="원형: 비어 있음 450">
                  <a:extLst>
                    <a:ext uri="{FF2B5EF4-FFF2-40B4-BE49-F238E27FC236}">
                      <a16:creationId xmlns:a16="http://schemas.microsoft.com/office/drawing/2014/main" id="{476C6D34-A8B3-1F7D-7987-E54A00573F33}"/>
                    </a:ext>
                  </a:extLst>
                </p:cNvPr>
                <p:cNvSpPr/>
                <p:nvPr/>
              </p:nvSpPr>
              <p:spPr>
                <a:xfrm>
                  <a:off x="2315596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38" name="그룹 337">
                <a:extLst>
                  <a:ext uri="{FF2B5EF4-FFF2-40B4-BE49-F238E27FC236}">
                    <a16:creationId xmlns:a16="http://schemas.microsoft.com/office/drawing/2014/main" id="{7480A864-7E55-07B8-E335-E712E018B804}"/>
                  </a:ext>
                </a:extLst>
              </p:cNvPr>
              <p:cNvGrpSpPr/>
              <p:nvPr/>
            </p:nvGrpSpPr>
            <p:grpSpPr>
              <a:xfrm>
                <a:off x="2999967" y="28654773"/>
                <a:ext cx="612000" cy="504040"/>
                <a:chOff x="2063620" y="1916848"/>
                <a:chExt cx="612000" cy="504040"/>
              </a:xfrm>
            </p:grpSpPr>
            <p:sp>
              <p:nvSpPr>
                <p:cNvPr id="444" name="사각형: 둥근 모서리 443">
                  <a:extLst>
                    <a:ext uri="{FF2B5EF4-FFF2-40B4-BE49-F238E27FC236}">
                      <a16:creationId xmlns:a16="http://schemas.microsoft.com/office/drawing/2014/main" id="{60BE1889-3525-D6D9-E4B3-53CE80DE378B}"/>
                    </a:ext>
                  </a:extLst>
                </p:cNvPr>
                <p:cNvSpPr/>
                <p:nvPr/>
              </p:nvSpPr>
              <p:spPr>
                <a:xfrm>
                  <a:off x="2063620" y="2132888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45" name="직사각형 444">
                  <a:extLst>
                    <a:ext uri="{FF2B5EF4-FFF2-40B4-BE49-F238E27FC236}">
                      <a16:creationId xmlns:a16="http://schemas.microsoft.com/office/drawing/2014/main" id="{78216A8C-ADBF-633B-0EA3-9BEAC8EFCD55}"/>
                    </a:ext>
                  </a:extLst>
                </p:cNvPr>
                <p:cNvSpPr/>
                <p:nvPr/>
              </p:nvSpPr>
              <p:spPr>
                <a:xfrm>
                  <a:off x="209955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46" name="직사각형 445">
                  <a:extLst>
                    <a:ext uri="{FF2B5EF4-FFF2-40B4-BE49-F238E27FC236}">
                      <a16:creationId xmlns:a16="http://schemas.microsoft.com/office/drawing/2014/main" id="{23AE938B-C249-3EBA-2CA8-6ADBA16F2F78}"/>
                    </a:ext>
                  </a:extLst>
                </p:cNvPr>
                <p:cNvSpPr/>
                <p:nvPr/>
              </p:nvSpPr>
              <p:spPr>
                <a:xfrm>
                  <a:off x="242361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47" name="원형: 비어 있음 446">
                  <a:extLst>
                    <a:ext uri="{FF2B5EF4-FFF2-40B4-BE49-F238E27FC236}">
                      <a16:creationId xmlns:a16="http://schemas.microsoft.com/office/drawing/2014/main" id="{CE70401C-DBFC-FCDC-9F27-A860ECF85F33}"/>
                    </a:ext>
                  </a:extLst>
                </p:cNvPr>
                <p:cNvSpPr/>
                <p:nvPr/>
              </p:nvSpPr>
              <p:spPr>
                <a:xfrm>
                  <a:off x="2315596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39" name="그룹 338">
                <a:extLst>
                  <a:ext uri="{FF2B5EF4-FFF2-40B4-BE49-F238E27FC236}">
                    <a16:creationId xmlns:a16="http://schemas.microsoft.com/office/drawing/2014/main" id="{6A0ED6A0-B1DB-856E-83AB-E86BD79CB4D2}"/>
                  </a:ext>
                </a:extLst>
              </p:cNvPr>
              <p:cNvGrpSpPr/>
              <p:nvPr/>
            </p:nvGrpSpPr>
            <p:grpSpPr>
              <a:xfrm>
                <a:off x="3648039" y="28654773"/>
                <a:ext cx="612000" cy="504040"/>
                <a:chOff x="2063620" y="1916848"/>
                <a:chExt cx="612000" cy="504040"/>
              </a:xfrm>
            </p:grpSpPr>
            <p:sp>
              <p:nvSpPr>
                <p:cNvPr id="440" name="사각형: 둥근 모서리 439">
                  <a:extLst>
                    <a:ext uri="{FF2B5EF4-FFF2-40B4-BE49-F238E27FC236}">
                      <a16:creationId xmlns:a16="http://schemas.microsoft.com/office/drawing/2014/main" id="{2FB7A3A9-61B1-320E-5360-3563BC6C0A5E}"/>
                    </a:ext>
                  </a:extLst>
                </p:cNvPr>
                <p:cNvSpPr/>
                <p:nvPr/>
              </p:nvSpPr>
              <p:spPr>
                <a:xfrm>
                  <a:off x="2063620" y="2132888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41" name="직사각형 440">
                  <a:extLst>
                    <a:ext uri="{FF2B5EF4-FFF2-40B4-BE49-F238E27FC236}">
                      <a16:creationId xmlns:a16="http://schemas.microsoft.com/office/drawing/2014/main" id="{39E17FBA-475B-F912-012C-6A7CAA30C040}"/>
                    </a:ext>
                  </a:extLst>
                </p:cNvPr>
                <p:cNvSpPr/>
                <p:nvPr/>
              </p:nvSpPr>
              <p:spPr>
                <a:xfrm>
                  <a:off x="209955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42" name="직사각형 441">
                  <a:extLst>
                    <a:ext uri="{FF2B5EF4-FFF2-40B4-BE49-F238E27FC236}">
                      <a16:creationId xmlns:a16="http://schemas.microsoft.com/office/drawing/2014/main" id="{C8E2E107-BCF6-39D7-54AE-7CA49BF4949E}"/>
                    </a:ext>
                  </a:extLst>
                </p:cNvPr>
                <p:cNvSpPr/>
                <p:nvPr/>
              </p:nvSpPr>
              <p:spPr>
                <a:xfrm>
                  <a:off x="242361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43" name="원형: 비어 있음 442">
                  <a:extLst>
                    <a:ext uri="{FF2B5EF4-FFF2-40B4-BE49-F238E27FC236}">
                      <a16:creationId xmlns:a16="http://schemas.microsoft.com/office/drawing/2014/main" id="{55575ED9-C024-350E-279F-F54CA3D798D3}"/>
                    </a:ext>
                  </a:extLst>
                </p:cNvPr>
                <p:cNvSpPr/>
                <p:nvPr/>
              </p:nvSpPr>
              <p:spPr>
                <a:xfrm>
                  <a:off x="2315596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40" name="그룹 339">
                <a:extLst>
                  <a:ext uri="{FF2B5EF4-FFF2-40B4-BE49-F238E27FC236}">
                    <a16:creationId xmlns:a16="http://schemas.microsoft.com/office/drawing/2014/main" id="{0DCA144D-C6D5-1337-6BB9-C92819155B03}"/>
                  </a:ext>
                </a:extLst>
              </p:cNvPr>
              <p:cNvGrpSpPr/>
              <p:nvPr/>
            </p:nvGrpSpPr>
            <p:grpSpPr>
              <a:xfrm>
                <a:off x="4296111" y="28654773"/>
                <a:ext cx="612000" cy="504040"/>
                <a:chOff x="2063620" y="1916848"/>
                <a:chExt cx="612000" cy="504040"/>
              </a:xfrm>
            </p:grpSpPr>
            <p:sp>
              <p:nvSpPr>
                <p:cNvPr id="436" name="사각형: 둥근 모서리 435">
                  <a:extLst>
                    <a:ext uri="{FF2B5EF4-FFF2-40B4-BE49-F238E27FC236}">
                      <a16:creationId xmlns:a16="http://schemas.microsoft.com/office/drawing/2014/main" id="{B0889FDB-0AF7-8EF7-D88E-97937AB50F09}"/>
                    </a:ext>
                  </a:extLst>
                </p:cNvPr>
                <p:cNvSpPr/>
                <p:nvPr/>
              </p:nvSpPr>
              <p:spPr>
                <a:xfrm>
                  <a:off x="2063620" y="2132888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37" name="직사각형 436">
                  <a:extLst>
                    <a:ext uri="{FF2B5EF4-FFF2-40B4-BE49-F238E27FC236}">
                      <a16:creationId xmlns:a16="http://schemas.microsoft.com/office/drawing/2014/main" id="{8641C6B4-C657-2BB7-AADA-A44E641D566C}"/>
                    </a:ext>
                  </a:extLst>
                </p:cNvPr>
                <p:cNvSpPr/>
                <p:nvPr/>
              </p:nvSpPr>
              <p:spPr>
                <a:xfrm>
                  <a:off x="209955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38" name="직사각형 437">
                  <a:extLst>
                    <a:ext uri="{FF2B5EF4-FFF2-40B4-BE49-F238E27FC236}">
                      <a16:creationId xmlns:a16="http://schemas.microsoft.com/office/drawing/2014/main" id="{E9929ED9-3BBA-09D7-E52F-38C099797D16}"/>
                    </a:ext>
                  </a:extLst>
                </p:cNvPr>
                <p:cNvSpPr/>
                <p:nvPr/>
              </p:nvSpPr>
              <p:spPr>
                <a:xfrm>
                  <a:off x="242361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39" name="원형: 비어 있음 438">
                  <a:extLst>
                    <a:ext uri="{FF2B5EF4-FFF2-40B4-BE49-F238E27FC236}">
                      <a16:creationId xmlns:a16="http://schemas.microsoft.com/office/drawing/2014/main" id="{81631317-4501-FCAD-0759-0715BE03270F}"/>
                    </a:ext>
                  </a:extLst>
                </p:cNvPr>
                <p:cNvSpPr/>
                <p:nvPr/>
              </p:nvSpPr>
              <p:spPr>
                <a:xfrm>
                  <a:off x="2315596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41" name="그룹 340">
                <a:extLst>
                  <a:ext uri="{FF2B5EF4-FFF2-40B4-BE49-F238E27FC236}">
                    <a16:creationId xmlns:a16="http://schemas.microsoft.com/office/drawing/2014/main" id="{2E431667-FDE1-F1F0-CFC3-111AAD5648DC}"/>
                  </a:ext>
                </a:extLst>
              </p:cNvPr>
              <p:cNvGrpSpPr/>
              <p:nvPr/>
            </p:nvGrpSpPr>
            <p:grpSpPr>
              <a:xfrm>
                <a:off x="4944183" y="28654773"/>
                <a:ext cx="612000" cy="504040"/>
                <a:chOff x="2063620" y="1916848"/>
                <a:chExt cx="612000" cy="504040"/>
              </a:xfrm>
            </p:grpSpPr>
            <p:sp>
              <p:nvSpPr>
                <p:cNvPr id="432" name="사각형: 둥근 모서리 431">
                  <a:extLst>
                    <a:ext uri="{FF2B5EF4-FFF2-40B4-BE49-F238E27FC236}">
                      <a16:creationId xmlns:a16="http://schemas.microsoft.com/office/drawing/2014/main" id="{6B3DAA60-E79F-4B1B-A4EE-45E5F00AE7E0}"/>
                    </a:ext>
                  </a:extLst>
                </p:cNvPr>
                <p:cNvSpPr/>
                <p:nvPr/>
              </p:nvSpPr>
              <p:spPr>
                <a:xfrm>
                  <a:off x="2063620" y="2132888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33" name="직사각형 432">
                  <a:extLst>
                    <a:ext uri="{FF2B5EF4-FFF2-40B4-BE49-F238E27FC236}">
                      <a16:creationId xmlns:a16="http://schemas.microsoft.com/office/drawing/2014/main" id="{0F0F3C78-B0B5-6A78-C790-58315A88AA3E}"/>
                    </a:ext>
                  </a:extLst>
                </p:cNvPr>
                <p:cNvSpPr/>
                <p:nvPr/>
              </p:nvSpPr>
              <p:spPr>
                <a:xfrm>
                  <a:off x="209955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34" name="직사각형 433">
                  <a:extLst>
                    <a:ext uri="{FF2B5EF4-FFF2-40B4-BE49-F238E27FC236}">
                      <a16:creationId xmlns:a16="http://schemas.microsoft.com/office/drawing/2014/main" id="{32D44666-4E72-436F-EA90-6435BC5CA0EB}"/>
                    </a:ext>
                  </a:extLst>
                </p:cNvPr>
                <p:cNvSpPr/>
                <p:nvPr/>
              </p:nvSpPr>
              <p:spPr>
                <a:xfrm>
                  <a:off x="242361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35" name="원형: 비어 있음 434">
                  <a:extLst>
                    <a:ext uri="{FF2B5EF4-FFF2-40B4-BE49-F238E27FC236}">
                      <a16:creationId xmlns:a16="http://schemas.microsoft.com/office/drawing/2014/main" id="{F4022F01-76CC-7731-AE85-B34ABCF95694}"/>
                    </a:ext>
                  </a:extLst>
                </p:cNvPr>
                <p:cNvSpPr/>
                <p:nvPr/>
              </p:nvSpPr>
              <p:spPr>
                <a:xfrm>
                  <a:off x="2315596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42" name="그룹 341">
                <a:extLst>
                  <a:ext uri="{FF2B5EF4-FFF2-40B4-BE49-F238E27FC236}">
                    <a16:creationId xmlns:a16="http://schemas.microsoft.com/office/drawing/2014/main" id="{3928952C-7EF2-AFC3-182F-BD43B218B90A}"/>
                  </a:ext>
                </a:extLst>
              </p:cNvPr>
              <p:cNvGrpSpPr/>
              <p:nvPr/>
            </p:nvGrpSpPr>
            <p:grpSpPr>
              <a:xfrm>
                <a:off x="5592255" y="28654773"/>
                <a:ext cx="612000" cy="504040"/>
                <a:chOff x="2063620" y="1916848"/>
                <a:chExt cx="612000" cy="504040"/>
              </a:xfrm>
            </p:grpSpPr>
            <p:sp>
              <p:nvSpPr>
                <p:cNvPr id="428" name="사각형: 둥근 모서리 427">
                  <a:extLst>
                    <a:ext uri="{FF2B5EF4-FFF2-40B4-BE49-F238E27FC236}">
                      <a16:creationId xmlns:a16="http://schemas.microsoft.com/office/drawing/2014/main" id="{5698B7E6-C9EF-9E3C-E888-1ABE65CFF12D}"/>
                    </a:ext>
                  </a:extLst>
                </p:cNvPr>
                <p:cNvSpPr/>
                <p:nvPr/>
              </p:nvSpPr>
              <p:spPr>
                <a:xfrm>
                  <a:off x="2063620" y="2132888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29" name="직사각형 428">
                  <a:extLst>
                    <a:ext uri="{FF2B5EF4-FFF2-40B4-BE49-F238E27FC236}">
                      <a16:creationId xmlns:a16="http://schemas.microsoft.com/office/drawing/2014/main" id="{0C4DE9D7-35E3-62EC-880F-52534C73F137}"/>
                    </a:ext>
                  </a:extLst>
                </p:cNvPr>
                <p:cNvSpPr/>
                <p:nvPr/>
              </p:nvSpPr>
              <p:spPr>
                <a:xfrm>
                  <a:off x="209955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30" name="직사각형 429">
                  <a:extLst>
                    <a:ext uri="{FF2B5EF4-FFF2-40B4-BE49-F238E27FC236}">
                      <a16:creationId xmlns:a16="http://schemas.microsoft.com/office/drawing/2014/main" id="{CB3030B6-DA45-8D13-2AFA-15AB05453728}"/>
                    </a:ext>
                  </a:extLst>
                </p:cNvPr>
                <p:cNvSpPr/>
                <p:nvPr/>
              </p:nvSpPr>
              <p:spPr>
                <a:xfrm>
                  <a:off x="242361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31" name="원형: 비어 있음 430">
                  <a:extLst>
                    <a:ext uri="{FF2B5EF4-FFF2-40B4-BE49-F238E27FC236}">
                      <a16:creationId xmlns:a16="http://schemas.microsoft.com/office/drawing/2014/main" id="{DEF37316-9D83-F78B-15E6-373627D53E63}"/>
                    </a:ext>
                  </a:extLst>
                </p:cNvPr>
                <p:cNvSpPr/>
                <p:nvPr/>
              </p:nvSpPr>
              <p:spPr>
                <a:xfrm>
                  <a:off x="2315596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sp>
            <p:nvSpPr>
              <p:cNvPr id="343" name="직사각형 342">
                <a:extLst>
                  <a:ext uri="{FF2B5EF4-FFF2-40B4-BE49-F238E27FC236}">
                    <a16:creationId xmlns:a16="http://schemas.microsoft.com/office/drawing/2014/main" id="{C3BE8603-A5F9-4D45-2C54-CF32B2E4FEAD}"/>
                  </a:ext>
                </a:extLst>
              </p:cNvPr>
              <p:cNvSpPr/>
              <p:nvPr/>
            </p:nvSpPr>
            <p:spPr>
              <a:xfrm>
                <a:off x="1901665" y="27903618"/>
                <a:ext cx="3744000" cy="432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kern="0">
                    <a:solidFill>
                      <a:srgbClr val="FF0000"/>
                    </a:solidFill>
                    <a:ea typeface="나눔고딕"/>
                    <a:cs typeface="Times New Roman" panose="02020603050405020304" pitchFamily="18" charset="0"/>
                  </a:rPr>
                  <a:t>Periodic Sub-array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나눔고딕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44" name="직선 화살표 연결선 343">
                <a:extLst>
                  <a:ext uri="{FF2B5EF4-FFF2-40B4-BE49-F238E27FC236}">
                    <a16:creationId xmlns:a16="http://schemas.microsoft.com/office/drawing/2014/main" id="{5C2B3240-E5F3-B943-BAA2-69098412A3E5}"/>
                  </a:ext>
                </a:extLst>
              </p:cNvPr>
              <p:cNvCxnSpPr/>
              <p:nvPr/>
            </p:nvCxnSpPr>
            <p:spPr>
              <a:xfrm>
                <a:off x="587667" y="31040546"/>
                <a:ext cx="360000" cy="0"/>
              </a:xfrm>
              <a:prstGeom prst="straightConnector1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345" name="직선 화살표 연결선 344">
                <a:extLst>
                  <a:ext uri="{FF2B5EF4-FFF2-40B4-BE49-F238E27FC236}">
                    <a16:creationId xmlns:a16="http://schemas.microsoft.com/office/drawing/2014/main" id="{EE3A5273-7677-EEB3-4B08-5E7E5D1EA94D}"/>
                  </a:ext>
                </a:extLst>
              </p:cNvPr>
              <p:cNvCxnSpPr/>
              <p:nvPr/>
            </p:nvCxnSpPr>
            <p:spPr>
              <a:xfrm flipV="1">
                <a:off x="587667" y="30680546"/>
                <a:ext cx="0" cy="360000"/>
              </a:xfrm>
              <a:prstGeom prst="straightConnector1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tailEnd type="triangle"/>
              </a:ln>
              <a:effectLst/>
            </p:spPr>
          </p:cxnSp>
          <p:sp>
            <p:nvSpPr>
              <p:cNvPr id="346" name="직사각형 345">
                <a:extLst>
                  <a:ext uri="{FF2B5EF4-FFF2-40B4-BE49-F238E27FC236}">
                    <a16:creationId xmlns:a16="http://schemas.microsoft.com/office/drawing/2014/main" id="{71426E4B-78A2-4F24-5A1C-F40D3279CBB4}"/>
                  </a:ext>
                </a:extLst>
              </p:cNvPr>
              <p:cNvSpPr/>
              <p:nvPr/>
            </p:nvSpPr>
            <p:spPr>
              <a:xfrm>
                <a:off x="767687" y="30968570"/>
                <a:ext cx="324000" cy="288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나눔고딕"/>
                    <a:cs typeface="Times New Roman" panose="02020603050405020304" pitchFamily="18" charset="0"/>
                  </a:rPr>
                  <a:t>x</a:t>
                </a:r>
              </a:p>
            </p:txBody>
          </p:sp>
          <p:sp>
            <p:nvSpPr>
              <p:cNvPr id="347" name="직사각형 346">
                <a:extLst>
                  <a:ext uri="{FF2B5EF4-FFF2-40B4-BE49-F238E27FC236}">
                    <a16:creationId xmlns:a16="http://schemas.microsoft.com/office/drawing/2014/main" id="{BBEFDC74-3AB2-0D5E-709C-FABFCABE870C}"/>
                  </a:ext>
                </a:extLst>
              </p:cNvPr>
              <p:cNvSpPr/>
              <p:nvPr/>
            </p:nvSpPr>
            <p:spPr>
              <a:xfrm>
                <a:off x="335639" y="30572526"/>
                <a:ext cx="324000" cy="288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나눔고딕"/>
                    <a:cs typeface="Times New Roman" panose="02020603050405020304" pitchFamily="18" charset="0"/>
                  </a:rPr>
                  <a:t>z</a:t>
                </a:r>
                <a:endParaRPr kumimoji="0" lang="en-US" sz="160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나눔고딕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48" name="그룹 347">
                <a:extLst>
                  <a:ext uri="{FF2B5EF4-FFF2-40B4-BE49-F238E27FC236}">
                    <a16:creationId xmlns:a16="http://schemas.microsoft.com/office/drawing/2014/main" id="{CF392318-1682-F98D-9FA3-DE2D12ED39DA}"/>
                  </a:ext>
                </a:extLst>
              </p:cNvPr>
              <p:cNvGrpSpPr/>
              <p:nvPr/>
            </p:nvGrpSpPr>
            <p:grpSpPr>
              <a:xfrm>
                <a:off x="1055683" y="30572510"/>
                <a:ext cx="936000" cy="504040"/>
                <a:chOff x="1415548" y="3104980"/>
                <a:chExt cx="936000" cy="504040"/>
              </a:xfrm>
            </p:grpSpPr>
            <p:sp>
              <p:nvSpPr>
                <p:cNvPr id="423" name="사각형: 둥근 모서리 422">
                  <a:extLst>
                    <a:ext uri="{FF2B5EF4-FFF2-40B4-BE49-F238E27FC236}">
                      <a16:creationId xmlns:a16="http://schemas.microsoft.com/office/drawing/2014/main" id="{9CD474EB-6236-DBF1-7999-2A1BD44550F9}"/>
                    </a:ext>
                  </a:extLst>
                </p:cNvPr>
                <p:cNvSpPr/>
                <p:nvPr/>
              </p:nvSpPr>
              <p:spPr>
                <a:xfrm>
                  <a:off x="1415548" y="3321020"/>
                  <a:ext cx="936000" cy="288000"/>
                </a:xfrm>
                <a:prstGeom prst="roundRect">
                  <a:avLst/>
                </a:prstGeom>
                <a:solidFill>
                  <a:srgbClr val="AAD290"/>
                </a:solidFill>
                <a:ln w="15875" cap="rnd" cmpd="sng" algn="ctr">
                  <a:solidFill>
                    <a:srgbClr val="AAD29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24" name="직사각형 423">
                  <a:extLst>
                    <a:ext uri="{FF2B5EF4-FFF2-40B4-BE49-F238E27FC236}">
                      <a16:creationId xmlns:a16="http://schemas.microsoft.com/office/drawing/2014/main" id="{A7F5A177-93BE-4625-237E-0C96BA8FE31F}"/>
                    </a:ext>
                  </a:extLst>
                </p:cNvPr>
                <p:cNvSpPr/>
                <p:nvPr/>
              </p:nvSpPr>
              <p:spPr>
                <a:xfrm>
                  <a:off x="1451552" y="3357048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25" name="직사각형 424">
                  <a:extLst>
                    <a:ext uri="{FF2B5EF4-FFF2-40B4-BE49-F238E27FC236}">
                      <a16:creationId xmlns:a16="http://schemas.microsoft.com/office/drawing/2014/main" id="{24113D90-6DC8-B8F5-36E5-9BA69ED4C196}"/>
                    </a:ext>
                  </a:extLst>
                </p:cNvPr>
                <p:cNvSpPr/>
                <p:nvPr/>
              </p:nvSpPr>
              <p:spPr>
                <a:xfrm>
                  <a:off x="1775612" y="3357048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26" name="원형: 비어 있음 425">
                  <a:extLst>
                    <a:ext uri="{FF2B5EF4-FFF2-40B4-BE49-F238E27FC236}">
                      <a16:creationId xmlns:a16="http://schemas.microsoft.com/office/drawing/2014/main" id="{DEE5DC20-180F-19AC-24E6-03AFE41078E7}"/>
                    </a:ext>
                  </a:extLst>
                </p:cNvPr>
                <p:cNvSpPr/>
                <p:nvPr/>
              </p:nvSpPr>
              <p:spPr>
                <a:xfrm>
                  <a:off x="1811524" y="3104980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27" name="직사각형 426">
                  <a:extLst>
                    <a:ext uri="{FF2B5EF4-FFF2-40B4-BE49-F238E27FC236}">
                      <a16:creationId xmlns:a16="http://schemas.microsoft.com/office/drawing/2014/main" id="{D2F6C6CB-A96C-1864-304D-D498FF168FE4}"/>
                    </a:ext>
                  </a:extLst>
                </p:cNvPr>
                <p:cNvSpPr/>
                <p:nvPr/>
              </p:nvSpPr>
              <p:spPr>
                <a:xfrm>
                  <a:off x="2099580" y="3357016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49" name="그룹 348">
                <a:extLst>
                  <a:ext uri="{FF2B5EF4-FFF2-40B4-BE49-F238E27FC236}">
                    <a16:creationId xmlns:a16="http://schemas.microsoft.com/office/drawing/2014/main" id="{37E3F4DF-3178-518A-3043-89DCF325A578}"/>
                  </a:ext>
                </a:extLst>
              </p:cNvPr>
              <p:cNvGrpSpPr/>
              <p:nvPr/>
            </p:nvGrpSpPr>
            <p:grpSpPr>
              <a:xfrm>
                <a:off x="2027791" y="30572510"/>
                <a:ext cx="936000" cy="504040"/>
                <a:chOff x="1415548" y="3104980"/>
                <a:chExt cx="936000" cy="504040"/>
              </a:xfrm>
            </p:grpSpPr>
            <p:sp>
              <p:nvSpPr>
                <p:cNvPr id="418" name="사각형: 둥근 모서리 417">
                  <a:extLst>
                    <a:ext uri="{FF2B5EF4-FFF2-40B4-BE49-F238E27FC236}">
                      <a16:creationId xmlns:a16="http://schemas.microsoft.com/office/drawing/2014/main" id="{0CA6E2DB-0D82-52FD-7B0B-5F05CF9B9CBE}"/>
                    </a:ext>
                  </a:extLst>
                </p:cNvPr>
                <p:cNvSpPr/>
                <p:nvPr/>
              </p:nvSpPr>
              <p:spPr>
                <a:xfrm>
                  <a:off x="1415548" y="3321020"/>
                  <a:ext cx="936000" cy="288000"/>
                </a:xfrm>
                <a:prstGeom prst="roundRect">
                  <a:avLst/>
                </a:prstGeom>
                <a:solidFill>
                  <a:srgbClr val="AAD290"/>
                </a:solidFill>
                <a:ln w="15875" cap="rnd" cmpd="sng" algn="ctr">
                  <a:solidFill>
                    <a:srgbClr val="AAD29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9" name="직사각형 418">
                  <a:extLst>
                    <a:ext uri="{FF2B5EF4-FFF2-40B4-BE49-F238E27FC236}">
                      <a16:creationId xmlns:a16="http://schemas.microsoft.com/office/drawing/2014/main" id="{CB776016-A14E-F1D2-7DED-59D6E18FA2F2}"/>
                    </a:ext>
                  </a:extLst>
                </p:cNvPr>
                <p:cNvSpPr/>
                <p:nvPr/>
              </p:nvSpPr>
              <p:spPr>
                <a:xfrm>
                  <a:off x="1451552" y="3357048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20" name="직사각형 419">
                  <a:extLst>
                    <a:ext uri="{FF2B5EF4-FFF2-40B4-BE49-F238E27FC236}">
                      <a16:creationId xmlns:a16="http://schemas.microsoft.com/office/drawing/2014/main" id="{BF7727EC-ED34-2CDA-869C-E53CEC1FE803}"/>
                    </a:ext>
                  </a:extLst>
                </p:cNvPr>
                <p:cNvSpPr/>
                <p:nvPr/>
              </p:nvSpPr>
              <p:spPr>
                <a:xfrm>
                  <a:off x="1775612" y="3357048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21" name="원형: 비어 있음 420">
                  <a:extLst>
                    <a:ext uri="{FF2B5EF4-FFF2-40B4-BE49-F238E27FC236}">
                      <a16:creationId xmlns:a16="http://schemas.microsoft.com/office/drawing/2014/main" id="{779D41F4-BC76-EF3F-8B01-978AE6462842}"/>
                    </a:ext>
                  </a:extLst>
                </p:cNvPr>
                <p:cNvSpPr/>
                <p:nvPr/>
              </p:nvSpPr>
              <p:spPr>
                <a:xfrm>
                  <a:off x="1811524" y="3104980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22" name="직사각형 421">
                  <a:extLst>
                    <a:ext uri="{FF2B5EF4-FFF2-40B4-BE49-F238E27FC236}">
                      <a16:creationId xmlns:a16="http://schemas.microsoft.com/office/drawing/2014/main" id="{5C29278E-B9E0-0A46-4023-97E73F983259}"/>
                    </a:ext>
                  </a:extLst>
                </p:cNvPr>
                <p:cNvSpPr/>
                <p:nvPr/>
              </p:nvSpPr>
              <p:spPr>
                <a:xfrm>
                  <a:off x="2099580" y="3357016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50" name="그룹 349">
                <a:extLst>
                  <a:ext uri="{FF2B5EF4-FFF2-40B4-BE49-F238E27FC236}">
                    <a16:creationId xmlns:a16="http://schemas.microsoft.com/office/drawing/2014/main" id="{3C4FD4BD-1A0B-4F51-37E2-39CAA77B8E50}"/>
                  </a:ext>
                </a:extLst>
              </p:cNvPr>
              <p:cNvGrpSpPr/>
              <p:nvPr/>
            </p:nvGrpSpPr>
            <p:grpSpPr>
              <a:xfrm>
                <a:off x="3648075" y="30572510"/>
                <a:ext cx="936000" cy="504040"/>
                <a:chOff x="1415548" y="3104980"/>
                <a:chExt cx="936000" cy="504040"/>
              </a:xfrm>
            </p:grpSpPr>
            <p:sp>
              <p:nvSpPr>
                <p:cNvPr id="413" name="사각형: 둥근 모서리 412">
                  <a:extLst>
                    <a:ext uri="{FF2B5EF4-FFF2-40B4-BE49-F238E27FC236}">
                      <a16:creationId xmlns:a16="http://schemas.microsoft.com/office/drawing/2014/main" id="{99F00781-C942-3512-9699-B19F1419EC4C}"/>
                    </a:ext>
                  </a:extLst>
                </p:cNvPr>
                <p:cNvSpPr/>
                <p:nvPr/>
              </p:nvSpPr>
              <p:spPr>
                <a:xfrm>
                  <a:off x="1415548" y="3321020"/>
                  <a:ext cx="936000" cy="288000"/>
                </a:xfrm>
                <a:prstGeom prst="roundRect">
                  <a:avLst/>
                </a:prstGeom>
                <a:solidFill>
                  <a:srgbClr val="AAD290"/>
                </a:solidFill>
                <a:ln w="15875" cap="rnd" cmpd="sng" algn="ctr">
                  <a:solidFill>
                    <a:srgbClr val="AAD29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4" name="직사각형 413">
                  <a:extLst>
                    <a:ext uri="{FF2B5EF4-FFF2-40B4-BE49-F238E27FC236}">
                      <a16:creationId xmlns:a16="http://schemas.microsoft.com/office/drawing/2014/main" id="{B116EC00-83E6-BFD6-D287-936593D436C9}"/>
                    </a:ext>
                  </a:extLst>
                </p:cNvPr>
                <p:cNvSpPr/>
                <p:nvPr/>
              </p:nvSpPr>
              <p:spPr>
                <a:xfrm>
                  <a:off x="1451552" y="3357048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5" name="직사각형 414">
                  <a:extLst>
                    <a:ext uri="{FF2B5EF4-FFF2-40B4-BE49-F238E27FC236}">
                      <a16:creationId xmlns:a16="http://schemas.microsoft.com/office/drawing/2014/main" id="{20A5D6C5-6C52-C24F-CE1E-9E3F0FA42B34}"/>
                    </a:ext>
                  </a:extLst>
                </p:cNvPr>
                <p:cNvSpPr/>
                <p:nvPr/>
              </p:nvSpPr>
              <p:spPr>
                <a:xfrm>
                  <a:off x="1775612" y="3357048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6" name="원형: 비어 있음 415">
                  <a:extLst>
                    <a:ext uri="{FF2B5EF4-FFF2-40B4-BE49-F238E27FC236}">
                      <a16:creationId xmlns:a16="http://schemas.microsoft.com/office/drawing/2014/main" id="{B1353E1C-23D0-913B-DE8C-C98714374C23}"/>
                    </a:ext>
                  </a:extLst>
                </p:cNvPr>
                <p:cNvSpPr/>
                <p:nvPr/>
              </p:nvSpPr>
              <p:spPr>
                <a:xfrm>
                  <a:off x="1811524" y="3104980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7" name="직사각형 416">
                  <a:extLst>
                    <a:ext uri="{FF2B5EF4-FFF2-40B4-BE49-F238E27FC236}">
                      <a16:creationId xmlns:a16="http://schemas.microsoft.com/office/drawing/2014/main" id="{8BCF01A5-97B2-316C-F48B-CEE34FF20C5A}"/>
                    </a:ext>
                  </a:extLst>
                </p:cNvPr>
                <p:cNvSpPr/>
                <p:nvPr/>
              </p:nvSpPr>
              <p:spPr>
                <a:xfrm>
                  <a:off x="2099580" y="3357016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51" name="그룹 350">
                <a:extLst>
                  <a:ext uri="{FF2B5EF4-FFF2-40B4-BE49-F238E27FC236}">
                    <a16:creationId xmlns:a16="http://schemas.microsoft.com/office/drawing/2014/main" id="{6ED5520D-8929-BC6D-167F-F9F7781CF835}"/>
                  </a:ext>
                </a:extLst>
              </p:cNvPr>
              <p:cNvGrpSpPr/>
              <p:nvPr/>
            </p:nvGrpSpPr>
            <p:grpSpPr>
              <a:xfrm>
                <a:off x="2999899" y="30572510"/>
                <a:ext cx="612000" cy="504040"/>
                <a:chOff x="2063620" y="1916848"/>
                <a:chExt cx="612000" cy="504040"/>
              </a:xfrm>
            </p:grpSpPr>
            <p:sp>
              <p:nvSpPr>
                <p:cNvPr id="409" name="사각형: 둥근 모서리 408">
                  <a:extLst>
                    <a:ext uri="{FF2B5EF4-FFF2-40B4-BE49-F238E27FC236}">
                      <a16:creationId xmlns:a16="http://schemas.microsoft.com/office/drawing/2014/main" id="{BF9BA690-247B-87C3-2AE0-B7BE645DE77F}"/>
                    </a:ext>
                  </a:extLst>
                </p:cNvPr>
                <p:cNvSpPr/>
                <p:nvPr/>
              </p:nvSpPr>
              <p:spPr>
                <a:xfrm>
                  <a:off x="2063620" y="2132888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0" name="직사각형 409">
                  <a:extLst>
                    <a:ext uri="{FF2B5EF4-FFF2-40B4-BE49-F238E27FC236}">
                      <a16:creationId xmlns:a16="http://schemas.microsoft.com/office/drawing/2014/main" id="{FD48FEE4-F1B1-E631-72F1-0187AA9E2767}"/>
                    </a:ext>
                  </a:extLst>
                </p:cNvPr>
                <p:cNvSpPr/>
                <p:nvPr/>
              </p:nvSpPr>
              <p:spPr>
                <a:xfrm>
                  <a:off x="209955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1" name="직사각형 410">
                  <a:extLst>
                    <a:ext uri="{FF2B5EF4-FFF2-40B4-BE49-F238E27FC236}">
                      <a16:creationId xmlns:a16="http://schemas.microsoft.com/office/drawing/2014/main" id="{24C10529-751B-02B2-3DF9-6A08EA6019D5}"/>
                    </a:ext>
                  </a:extLst>
                </p:cNvPr>
                <p:cNvSpPr/>
                <p:nvPr/>
              </p:nvSpPr>
              <p:spPr>
                <a:xfrm>
                  <a:off x="242361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12" name="원형: 비어 있음 411">
                  <a:extLst>
                    <a:ext uri="{FF2B5EF4-FFF2-40B4-BE49-F238E27FC236}">
                      <a16:creationId xmlns:a16="http://schemas.microsoft.com/office/drawing/2014/main" id="{75ACF173-2B72-07CC-BADE-B8455A7EFA97}"/>
                    </a:ext>
                  </a:extLst>
                </p:cNvPr>
                <p:cNvSpPr/>
                <p:nvPr/>
              </p:nvSpPr>
              <p:spPr>
                <a:xfrm>
                  <a:off x="2315596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52" name="그룹 351">
                <a:extLst>
                  <a:ext uri="{FF2B5EF4-FFF2-40B4-BE49-F238E27FC236}">
                    <a16:creationId xmlns:a16="http://schemas.microsoft.com/office/drawing/2014/main" id="{B0952D73-E088-4753-74C9-B44D498E3A66}"/>
                  </a:ext>
                </a:extLst>
              </p:cNvPr>
              <p:cNvGrpSpPr/>
              <p:nvPr/>
            </p:nvGrpSpPr>
            <p:grpSpPr>
              <a:xfrm>
                <a:off x="4620079" y="30572494"/>
                <a:ext cx="612000" cy="504040"/>
                <a:chOff x="2063620" y="1916848"/>
                <a:chExt cx="612000" cy="504040"/>
              </a:xfrm>
            </p:grpSpPr>
            <p:sp>
              <p:nvSpPr>
                <p:cNvPr id="405" name="사각형: 둥근 모서리 404">
                  <a:extLst>
                    <a:ext uri="{FF2B5EF4-FFF2-40B4-BE49-F238E27FC236}">
                      <a16:creationId xmlns:a16="http://schemas.microsoft.com/office/drawing/2014/main" id="{B50105C1-B6F4-AB6D-1365-E6797313FA52}"/>
                    </a:ext>
                  </a:extLst>
                </p:cNvPr>
                <p:cNvSpPr/>
                <p:nvPr/>
              </p:nvSpPr>
              <p:spPr>
                <a:xfrm>
                  <a:off x="2063620" y="2132888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06" name="직사각형 405">
                  <a:extLst>
                    <a:ext uri="{FF2B5EF4-FFF2-40B4-BE49-F238E27FC236}">
                      <a16:creationId xmlns:a16="http://schemas.microsoft.com/office/drawing/2014/main" id="{5C3D930E-95E6-85F2-E676-EC0416DE9EEE}"/>
                    </a:ext>
                  </a:extLst>
                </p:cNvPr>
                <p:cNvSpPr/>
                <p:nvPr/>
              </p:nvSpPr>
              <p:spPr>
                <a:xfrm>
                  <a:off x="209955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07" name="직사각형 406">
                  <a:extLst>
                    <a:ext uri="{FF2B5EF4-FFF2-40B4-BE49-F238E27FC236}">
                      <a16:creationId xmlns:a16="http://schemas.microsoft.com/office/drawing/2014/main" id="{FBD2E95B-5777-C7E5-136B-9A614BBFDEE4}"/>
                    </a:ext>
                  </a:extLst>
                </p:cNvPr>
                <p:cNvSpPr/>
                <p:nvPr/>
              </p:nvSpPr>
              <p:spPr>
                <a:xfrm>
                  <a:off x="242361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08" name="원형: 비어 있음 407">
                  <a:extLst>
                    <a:ext uri="{FF2B5EF4-FFF2-40B4-BE49-F238E27FC236}">
                      <a16:creationId xmlns:a16="http://schemas.microsoft.com/office/drawing/2014/main" id="{BE7BA773-50D0-C353-69D0-E8A4652AA767}"/>
                    </a:ext>
                  </a:extLst>
                </p:cNvPr>
                <p:cNvSpPr/>
                <p:nvPr/>
              </p:nvSpPr>
              <p:spPr>
                <a:xfrm>
                  <a:off x="2315596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53" name="그룹 352">
                <a:extLst>
                  <a:ext uri="{FF2B5EF4-FFF2-40B4-BE49-F238E27FC236}">
                    <a16:creationId xmlns:a16="http://schemas.microsoft.com/office/drawing/2014/main" id="{BF1A2592-77CA-EB63-A671-F2376A02FC22}"/>
                  </a:ext>
                </a:extLst>
              </p:cNvPr>
              <p:cNvGrpSpPr/>
              <p:nvPr/>
            </p:nvGrpSpPr>
            <p:grpSpPr>
              <a:xfrm>
                <a:off x="5268151" y="30572494"/>
                <a:ext cx="612000" cy="504040"/>
                <a:chOff x="2063620" y="1916848"/>
                <a:chExt cx="612000" cy="504040"/>
              </a:xfrm>
            </p:grpSpPr>
            <p:sp>
              <p:nvSpPr>
                <p:cNvPr id="401" name="사각형: 둥근 모서리 400">
                  <a:extLst>
                    <a:ext uri="{FF2B5EF4-FFF2-40B4-BE49-F238E27FC236}">
                      <a16:creationId xmlns:a16="http://schemas.microsoft.com/office/drawing/2014/main" id="{14D1E983-A634-1126-A98E-FAE4EBCA8A45}"/>
                    </a:ext>
                  </a:extLst>
                </p:cNvPr>
                <p:cNvSpPr/>
                <p:nvPr/>
              </p:nvSpPr>
              <p:spPr>
                <a:xfrm>
                  <a:off x="2063620" y="2132888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02" name="직사각형 401">
                  <a:extLst>
                    <a:ext uri="{FF2B5EF4-FFF2-40B4-BE49-F238E27FC236}">
                      <a16:creationId xmlns:a16="http://schemas.microsoft.com/office/drawing/2014/main" id="{071EB448-B1B1-769E-E26A-98CE5A6F5C05}"/>
                    </a:ext>
                  </a:extLst>
                </p:cNvPr>
                <p:cNvSpPr/>
                <p:nvPr/>
              </p:nvSpPr>
              <p:spPr>
                <a:xfrm>
                  <a:off x="209955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03" name="직사각형 402">
                  <a:extLst>
                    <a:ext uri="{FF2B5EF4-FFF2-40B4-BE49-F238E27FC236}">
                      <a16:creationId xmlns:a16="http://schemas.microsoft.com/office/drawing/2014/main" id="{D93B08D3-D7C1-2F2A-44DB-DFFD6A179B00}"/>
                    </a:ext>
                  </a:extLst>
                </p:cNvPr>
                <p:cNvSpPr/>
                <p:nvPr/>
              </p:nvSpPr>
              <p:spPr>
                <a:xfrm>
                  <a:off x="242361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04" name="원형: 비어 있음 403">
                  <a:extLst>
                    <a:ext uri="{FF2B5EF4-FFF2-40B4-BE49-F238E27FC236}">
                      <a16:creationId xmlns:a16="http://schemas.microsoft.com/office/drawing/2014/main" id="{00A77720-135D-6819-02BE-1357C2BD34CE}"/>
                    </a:ext>
                  </a:extLst>
                </p:cNvPr>
                <p:cNvSpPr/>
                <p:nvPr/>
              </p:nvSpPr>
              <p:spPr>
                <a:xfrm>
                  <a:off x="2315596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54" name="그룹 353">
                <a:extLst>
                  <a:ext uri="{FF2B5EF4-FFF2-40B4-BE49-F238E27FC236}">
                    <a16:creationId xmlns:a16="http://schemas.microsoft.com/office/drawing/2014/main" id="{5C54B033-D680-A194-BD06-729577BC2512}"/>
                  </a:ext>
                </a:extLst>
              </p:cNvPr>
              <p:cNvGrpSpPr/>
              <p:nvPr/>
            </p:nvGrpSpPr>
            <p:grpSpPr>
              <a:xfrm>
                <a:off x="5916327" y="30572510"/>
                <a:ext cx="936000" cy="504040"/>
                <a:chOff x="1415548" y="3104980"/>
                <a:chExt cx="936000" cy="504040"/>
              </a:xfrm>
            </p:grpSpPr>
            <p:sp>
              <p:nvSpPr>
                <p:cNvPr id="396" name="사각형: 둥근 모서리 395">
                  <a:extLst>
                    <a:ext uri="{FF2B5EF4-FFF2-40B4-BE49-F238E27FC236}">
                      <a16:creationId xmlns:a16="http://schemas.microsoft.com/office/drawing/2014/main" id="{8D7FE0E9-05C8-D562-8B97-7F2BE1BE254D}"/>
                    </a:ext>
                  </a:extLst>
                </p:cNvPr>
                <p:cNvSpPr/>
                <p:nvPr/>
              </p:nvSpPr>
              <p:spPr>
                <a:xfrm>
                  <a:off x="1415548" y="3321020"/>
                  <a:ext cx="936000" cy="288000"/>
                </a:xfrm>
                <a:prstGeom prst="roundRect">
                  <a:avLst/>
                </a:prstGeom>
                <a:solidFill>
                  <a:srgbClr val="AAD290"/>
                </a:solidFill>
                <a:ln w="15875" cap="rnd" cmpd="sng" algn="ctr">
                  <a:solidFill>
                    <a:srgbClr val="AAD29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7" name="직사각형 396">
                  <a:extLst>
                    <a:ext uri="{FF2B5EF4-FFF2-40B4-BE49-F238E27FC236}">
                      <a16:creationId xmlns:a16="http://schemas.microsoft.com/office/drawing/2014/main" id="{E4371597-87D3-7CEE-F7A9-E4569275B5C6}"/>
                    </a:ext>
                  </a:extLst>
                </p:cNvPr>
                <p:cNvSpPr/>
                <p:nvPr/>
              </p:nvSpPr>
              <p:spPr>
                <a:xfrm>
                  <a:off x="1451552" y="3357048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8" name="직사각형 397">
                  <a:extLst>
                    <a:ext uri="{FF2B5EF4-FFF2-40B4-BE49-F238E27FC236}">
                      <a16:creationId xmlns:a16="http://schemas.microsoft.com/office/drawing/2014/main" id="{E880FE56-0ABC-BD2E-69D6-DEE0D50C5618}"/>
                    </a:ext>
                  </a:extLst>
                </p:cNvPr>
                <p:cNvSpPr/>
                <p:nvPr/>
              </p:nvSpPr>
              <p:spPr>
                <a:xfrm>
                  <a:off x="1775612" y="3357048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9" name="원형: 비어 있음 398">
                  <a:extLst>
                    <a:ext uri="{FF2B5EF4-FFF2-40B4-BE49-F238E27FC236}">
                      <a16:creationId xmlns:a16="http://schemas.microsoft.com/office/drawing/2014/main" id="{32801CF3-A346-AF04-4D35-36842E248AE6}"/>
                    </a:ext>
                  </a:extLst>
                </p:cNvPr>
                <p:cNvSpPr/>
                <p:nvPr/>
              </p:nvSpPr>
              <p:spPr>
                <a:xfrm>
                  <a:off x="1811524" y="3104980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400" name="직사각형 399">
                  <a:extLst>
                    <a:ext uri="{FF2B5EF4-FFF2-40B4-BE49-F238E27FC236}">
                      <a16:creationId xmlns:a16="http://schemas.microsoft.com/office/drawing/2014/main" id="{93ED20E4-EF53-E72F-40FF-F4D9CFA641DB}"/>
                    </a:ext>
                  </a:extLst>
                </p:cNvPr>
                <p:cNvSpPr/>
                <p:nvPr/>
              </p:nvSpPr>
              <p:spPr>
                <a:xfrm>
                  <a:off x="2099580" y="3357016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55" name="그룹 354">
                <a:extLst>
                  <a:ext uri="{FF2B5EF4-FFF2-40B4-BE49-F238E27FC236}">
                    <a16:creationId xmlns:a16="http://schemas.microsoft.com/office/drawing/2014/main" id="{C536C0BF-A544-B508-0B02-FBDA0C01992F}"/>
                  </a:ext>
                </a:extLst>
              </p:cNvPr>
              <p:cNvGrpSpPr/>
              <p:nvPr/>
            </p:nvGrpSpPr>
            <p:grpSpPr>
              <a:xfrm>
                <a:off x="6240327" y="28654773"/>
                <a:ext cx="612000" cy="504040"/>
                <a:chOff x="2063620" y="1916848"/>
                <a:chExt cx="612000" cy="504040"/>
              </a:xfrm>
            </p:grpSpPr>
            <p:sp>
              <p:nvSpPr>
                <p:cNvPr id="392" name="사각형: 둥근 모서리 391">
                  <a:extLst>
                    <a:ext uri="{FF2B5EF4-FFF2-40B4-BE49-F238E27FC236}">
                      <a16:creationId xmlns:a16="http://schemas.microsoft.com/office/drawing/2014/main" id="{158C8F9E-4948-184B-CAA9-7848C84AA574}"/>
                    </a:ext>
                  </a:extLst>
                </p:cNvPr>
                <p:cNvSpPr/>
                <p:nvPr/>
              </p:nvSpPr>
              <p:spPr>
                <a:xfrm>
                  <a:off x="2063620" y="2132888"/>
                  <a:ext cx="612000" cy="288000"/>
                </a:xfrm>
                <a:prstGeom prst="roundRect">
                  <a:avLst/>
                </a:prstGeom>
                <a:solidFill>
                  <a:srgbClr val="416DBB"/>
                </a:solidFill>
                <a:ln w="15875" cap="rnd" cmpd="sng" algn="ctr">
                  <a:solidFill>
                    <a:srgbClr val="416DBB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3" name="직사각형 392">
                  <a:extLst>
                    <a:ext uri="{FF2B5EF4-FFF2-40B4-BE49-F238E27FC236}">
                      <a16:creationId xmlns:a16="http://schemas.microsoft.com/office/drawing/2014/main" id="{53F5D11D-BCF7-3AC7-5260-778B39E03068}"/>
                    </a:ext>
                  </a:extLst>
                </p:cNvPr>
                <p:cNvSpPr/>
                <p:nvPr/>
              </p:nvSpPr>
              <p:spPr>
                <a:xfrm>
                  <a:off x="209955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4" name="직사각형 393">
                  <a:extLst>
                    <a:ext uri="{FF2B5EF4-FFF2-40B4-BE49-F238E27FC236}">
                      <a16:creationId xmlns:a16="http://schemas.microsoft.com/office/drawing/2014/main" id="{8C964C47-A7CE-3538-78EF-F2A119F2EE63}"/>
                    </a:ext>
                  </a:extLst>
                </p:cNvPr>
                <p:cNvSpPr/>
                <p:nvPr/>
              </p:nvSpPr>
              <p:spPr>
                <a:xfrm>
                  <a:off x="2423616" y="2168884"/>
                  <a:ext cx="216000" cy="216000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  <p:sp>
              <p:nvSpPr>
                <p:cNvPr id="395" name="원형: 비어 있음 394">
                  <a:extLst>
                    <a:ext uri="{FF2B5EF4-FFF2-40B4-BE49-F238E27FC236}">
                      <a16:creationId xmlns:a16="http://schemas.microsoft.com/office/drawing/2014/main" id="{CDCF8764-9060-5088-75A0-0D633F571C23}"/>
                    </a:ext>
                  </a:extLst>
                </p:cNvPr>
                <p:cNvSpPr/>
                <p:nvPr/>
              </p:nvSpPr>
              <p:spPr>
                <a:xfrm>
                  <a:off x="2315596" y="1916848"/>
                  <a:ext cx="144000" cy="144000"/>
                </a:xfrm>
                <a:prstGeom prst="donut">
                  <a:avLst/>
                </a:prstGeom>
                <a:solidFill>
                  <a:srgbClr val="FF0000"/>
                </a:solidFill>
                <a:ln w="19050" cap="rnd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endParaRPr>
                </a:p>
              </p:txBody>
            </p:sp>
          </p:grpSp>
          <p:grpSp>
            <p:nvGrpSpPr>
              <p:cNvPr id="357" name="그룹 356">
                <a:extLst>
                  <a:ext uri="{FF2B5EF4-FFF2-40B4-BE49-F238E27FC236}">
                    <a16:creationId xmlns:a16="http://schemas.microsoft.com/office/drawing/2014/main" id="{56F01F6D-46E1-41B4-8161-140CAF545DE2}"/>
                  </a:ext>
                </a:extLst>
              </p:cNvPr>
              <p:cNvGrpSpPr/>
              <p:nvPr/>
            </p:nvGrpSpPr>
            <p:grpSpPr>
              <a:xfrm>
                <a:off x="839871" y="27265011"/>
                <a:ext cx="6012456" cy="324036"/>
                <a:chOff x="1163664" y="2456892"/>
                <a:chExt cx="6012456" cy="324036"/>
              </a:xfrm>
            </p:grpSpPr>
            <p:grpSp>
              <p:nvGrpSpPr>
                <p:cNvPr id="382" name="그룹 381">
                  <a:extLst>
                    <a:ext uri="{FF2B5EF4-FFF2-40B4-BE49-F238E27FC236}">
                      <a16:creationId xmlns:a16="http://schemas.microsoft.com/office/drawing/2014/main" id="{E3E09495-3C63-65CE-85E4-C0A64CDAF7CF}"/>
                    </a:ext>
                  </a:extLst>
                </p:cNvPr>
                <p:cNvGrpSpPr/>
                <p:nvPr/>
              </p:nvGrpSpPr>
              <p:grpSpPr>
                <a:xfrm>
                  <a:off x="1163664" y="2456892"/>
                  <a:ext cx="1872200" cy="288000"/>
                  <a:chOff x="1163664" y="2456892"/>
                  <a:chExt cx="1872200" cy="288000"/>
                </a:xfrm>
              </p:grpSpPr>
              <p:sp>
                <p:nvSpPr>
                  <p:cNvPr id="390" name="원형: 비어 있음 389">
                    <a:extLst>
                      <a:ext uri="{FF2B5EF4-FFF2-40B4-BE49-F238E27FC236}">
                        <a16:creationId xmlns:a16="http://schemas.microsoft.com/office/drawing/2014/main" id="{B01C64CC-F356-D886-3EA0-01C545D70F9F}"/>
                      </a:ext>
                    </a:extLst>
                  </p:cNvPr>
                  <p:cNvSpPr/>
                  <p:nvPr/>
                </p:nvSpPr>
                <p:spPr>
                  <a:xfrm>
                    <a:off x="1163664" y="2528888"/>
                    <a:ext cx="180000" cy="180000"/>
                  </a:xfrm>
                  <a:prstGeom prst="donut">
                    <a:avLst/>
                  </a:prstGeom>
                  <a:solidFill>
                    <a:srgbClr val="FF0000"/>
                  </a:solidFill>
                  <a:ln w="19050" cap="rnd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91" name="직사각형 390">
                    <a:extLst>
                      <a:ext uri="{FF2B5EF4-FFF2-40B4-BE49-F238E27FC236}">
                        <a16:creationId xmlns:a16="http://schemas.microsoft.com/office/drawing/2014/main" id="{AE12D49D-F153-E973-4D3E-26A1EC10A620}"/>
                      </a:ext>
                    </a:extLst>
                  </p:cNvPr>
                  <p:cNvSpPr/>
                  <p:nvPr/>
                </p:nvSpPr>
                <p:spPr>
                  <a:xfrm>
                    <a:off x="1343864" y="2456892"/>
                    <a:ext cx="1692000" cy="288000"/>
                  </a:xfrm>
                  <a:prstGeom prst="rect">
                    <a:avLst/>
                  </a:prstGeom>
                  <a:noFill/>
                  <a:ln w="15875" cap="rnd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나눔고딕"/>
                        <a:cs typeface="Times New Roman" panose="02020603050405020304" pitchFamily="18" charset="0"/>
                      </a:rPr>
                      <a:t>: Phase Center</a:t>
                    </a:r>
                  </a:p>
                </p:txBody>
              </p:sp>
            </p:grpSp>
            <p:grpSp>
              <p:nvGrpSpPr>
                <p:cNvPr id="383" name="그룹 382">
                  <a:extLst>
                    <a:ext uri="{FF2B5EF4-FFF2-40B4-BE49-F238E27FC236}">
                      <a16:creationId xmlns:a16="http://schemas.microsoft.com/office/drawing/2014/main" id="{632221EA-D602-21A3-7757-B9045F1B2B43}"/>
                    </a:ext>
                  </a:extLst>
                </p:cNvPr>
                <p:cNvGrpSpPr/>
                <p:nvPr/>
              </p:nvGrpSpPr>
              <p:grpSpPr>
                <a:xfrm>
                  <a:off x="2819856" y="2456924"/>
                  <a:ext cx="1943996" cy="288000"/>
                  <a:chOff x="1163688" y="2744924"/>
                  <a:chExt cx="1943996" cy="288000"/>
                </a:xfrm>
              </p:grpSpPr>
              <p:sp>
                <p:nvSpPr>
                  <p:cNvPr id="388" name="직사각형 387">
                    <a:extLst>
                      <a:ext uri="{FF2B5EF4-FFF2-40B4-BE49-F238E27FC236}">
                        <a16:creationId xmlns:a16="http://schemas.microsoft.com/office/drawing/2014/main" id="{BF58473D-9C33-1B25-BCD4-39D36E4AA3D6}"/>
                      </a:ext>
                    </a:extLst>
                  </p:cNvPr>
                  <p:cNvSpPr/>
                  <p:nvPr/>
                </p:nvSpPr>
                <p:spPr>
                  <a:xfrm>
                    <a:off x="1163688" y="2816924"/>
                    <a:ext cx="180000" cy="180000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19050" cap="rnd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9" name="직사각형 388">
                    <a:extLst>
                      <a:ext uri="{FF2B5EF4-FFF2-40B4-BE49-F238E27FC236}">
                        <a16:creationId xmlns:a16="http://schemas.microsoft.com/office/drawing/2014/main" id="{93CE7265-0D0E-683B-72A6-9B7EE54799DB}"/>
                      </a:ext>
                    </a:extLst>
                  </p:cNvPr>
                  <p:cNvSpPr/>
                  <p:nvPr/>
                </p:nvSpPr>
                <p:spPr>
                  <a:xfrm>
                    <a:off x="1343684" y="2744924"/>
                    <a:ext cx="1764000" cy="288000"/>
                  </a:xfrm>
                  <a:prstGeom prst="rect">
                    <a:avLst/>
                  </a:prstGeom>
                  <a:noFill/>
                  <a:ln w="15875" cap="rnd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나눔고딕"/>
                        <a:cs typeface="Times New Roman" panose="02020603050405020304" pitchFamily="18" charset="0"/>
                      </a:rPr>
                      <a:t>: Element Antenna</a:t>
                    </a:r>
                  </a:p>
                </p:txBody>
              </p:sp>
            </p:grpSp>
            <p:grpSp>
              <p:nvGrpSpPr>
                <p:cNvPr id="384" name="그룹 383">
                  <a:extLst>
                    <a:ext uri="{FF2B5EF4-FFF2-40B4-BE49-F238E27FC236}">
                      <a16:creationId xmlns:a16="http://schemas.microsoft.com/office/drawing/2014/main" id="{FA360B9F-C166-E201-CCF4-46F0DD310D7D}"/>
                    </a:ext>
                  </a:extLst>
                </p:cNvPr>
                <p:cNvGrpSpPr/>
                <p:nvPr/>
              </p:nvGrpSpPr>
              <p:grpSpPr>
                <a:xfrm>
                  <a:off x="4800092" y="2456892"/>
                  <a:ext cx="2376028" cy="324036"/>
                  <a:chOff x="1163688" y="3068928"/>
                  <a:chExt cx="2376028" cy="324036"/>
                </a:xfrm>
              </p:grpSpPr>
              <p:sp>
                <p:nvSpPr>
                  <p:cNvPr id="385" name="사각형: 둥근 모서리 384">
                    <a:extLst>
                      <a:ext uri="{FF2B5EF4-FFF2-40B4-BE49-F238E27FC236}">
                        <a16:creationId xmlns:a16="http://schemas.microsoft.com/office/drawing/2014/main" id="{518536C3-EAEA-689C-EAB1-BFC35C83D4FC}"/>
                      </a:ext>
                    </a:extLst>
                  </p:cNvPr>
                  <p:cNvSpPr/>
                  <p:nvPr/>
                </p:nvSpPr>
                <p:spPr>
                  <a:xfrm>
                    <a:off x="1415716" y="3104932"/>
                    <a:ext cx="216000" cy="288000"/>
                  </a:xfrm>
                  <a:prstGeom prst="roundRect">
                    <a:avLst/>
                  </a:prstGeom>
                  <a:solidFill>
                    <a:srgbClr val="AAD290"/>
                  </a:solidFill>
                  <a:ln w="15875" cap="rnd" cmpd="sng" algn="ctr">
                    <a:solidFill>
                      <a:srgbClr val="AAD29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6" name="사각형: 둥근 모서리 385">
                    <a:extLst>
                      <a:ext uri="{FF2B5EF4-FFF2-40B4-BE49-F238E27FC236}">
                        <a16:creationId xmlns:a16="http://schemas.microsoft.com/office/drawing/2014/main" id="{235B4176-31CA-1833-FAB4-599557A56C16}"/>
                      </a:ext>
                    </a:extLst>
                  </p:cNvPr>
                  <p:cNvSpPr/>
                  <p:nvPr/>
                </p:nvSpPr>
                <p:spPr>
                  <a:xfrm>
                    <a:off x="1163688" y="3104964"/>
                    <a:ext cx="216000" cy="288000"/>
                  </a:xfrm>
                  <a:prstGeom prst="roundRect">
                    <a:avLst/>
                  </a:prstGeom>
                  <a:solidFill>
                    <a:srgbClr val="416DBB"/>
                  </a:solidFill>
                  <a:ln w="15875" cap="rnd" cmpd="sng" algn="ctr">
                    <a:solidFill>
                      <a:srgbClr val="416DBB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나눔고딕"/>
                      <a:cs typeface="+mn-cs"/>
                    </a:endParaRPr>
                  </a:p>
                </p:txBody>
              </p:sp>
              <p:sp>
                <p:nvSpPr>
                  <p:cNvPr id="387" name="직사각형 386">
                    <a:extLst>
                      <a:ext uri="{FF2B5EF4-FFF2-40B4-BE49-F238E27FC236}">
                        <a16:creationId xmlns:a16="http://schemas.microsoft.com/office/drawing/2014/main" id="{13029230-19B7-6849-0C85-2F33E13D7405}"/>
                      </a:ext>
                    </a:extLst>
                  </p:cNvPr>
                  <p:cNvSpPr/>
                  <p:nvPr/>
                </p:nvSpPr>
                <p:spPr>
                  <a:xfrm>
                    <a:off x="1631716" y="3068928"/>
                    <a:ext cx="1908000" cy="288000"/>
                  </a:xfrm>
                  <a:prstGeom prst="rect">
                    <a:avLst/>
                  </a:prstGeom>
                  <a:noFill/>
                  <a:ln w="15875" cap="rnd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나눔고딕"/>
                        <a:cs typeface="Times New Roman" panose="02020603050405020304" pitchFamily="18" charset="0"/>
                      </a:rPr>
                      <a:t>: Sub-Array Group</a:t>
                    </a:r>
                  </a:p>
                </p:txBody>
              </p:sp>
            </p:grpSp>
          </p:grpSp>
          <p:cxnSp>
            <p:nvCxnSpPr>
              <p:cNvPr id="358" name="직선 연결선 357">
                <a:extLst>
                  <a:ext uri="{FF2B5EF4-FFF2-40B4-BE49-F238E27FC236}">
                    <a16:creationId xmlns:a16="http://schemas.microsoft.com/office/drawing/2014/main" id="{72407AAB-BACC-F8A8-24B0-A1BF90154A41}"/>
                  </a:ext>
                </a:extLst>
              </p:cNvPr>
              <p:cNvCxnSpPr/>
              <p:nvPr/>
            </p:nvCxnSpPr>
            <p:spPr>
              <a:xfrm>
                <a:off x="1199699" y="29014797"/>
                <a:ext cx="0" cy="36000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oval" w="sm" len="sm"/>
                <a:tailEnd type="none" w="sm" len="sm"/>
              </a:ln>
              <a:effectLst/>
            </p:spPr>
          </p:cxnSp>
          <p:cxnSp>
            <p:nvCxnSpPr>
              <p:cNvPr id="359" name="직선 연결선 358">
                <a:extLst>
                  <a:ext uri="{FF2B5EF4-FFF2-40B4-BE49-F238E27FC236}">
                    <a16:creationId xmlns:a16="http://schemas.microsoft.com/office/drawing/2014/main" id="{AB28BE6B-41D5-462D-B743-BD7597A405F8}"/>
                  </a:ext>
                </a:extLst>
              </p:cNvPr>
              <p:cNvCxnSpPr/>
              <p:nvPr/>
            </p:nvCxnSpPr>
            <p:spPr>
              <a:xfrm>
                <a:off x="1523735" y="29014837"/>
                <a:ext cx="0" cy="36000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oval" w="sm" len="sm"/>
                <a:tailEnd type="none" w="sm" len="sm"/>
              </a:ln>
              <a:effectLst/>
            </p:spPr>
          </p:cxnSp>
          <p:cxnSp>
            <p:nvCxnSpPr>
              <p:cNvPr id="360" name="직선 화살표 연결선 359">
                <a:extLst>
                  <a:ext uri="{FF2B5EF4-FFF2-40B4-BE49-F238E27FC236}">
                    <a16:creationId xmlns:a16="http://schemas.microsoft.com/office/drawing/2014/main" id="{EE9FA415-023D-CBFB-01B0-5C8E778F5E95}"/>
                  </a:ext>
                </a:extLst>
              </p:cNvPr>
              <p:cNvCxnSpPr/>
              <p:nvPr/>
            </p:nvCxnSpPr>
            <p:spPr>
              <a:xfrm>
                <a:off x="1199663" y="29302829"/>
                <a:ext cx="324000" cy="0"/>
              </a:xfrm>
              <a:prstGeom prst="straightConnector1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361" name="직사각형 360">
                <a:extLst>
                  <a:ext uri="{FF2B5EF4-FFF2-40B4-BE49-F238E27FC236}">
                    <a16:creationId xmlns:a16="http://schemas.microsoft.com/office/drawing/2014/main" id="{924872DA-B8F0-B12D-7297-446F85D5D4E8}"/>
                  </a:ext>
                </a:extLst>
              </p:cNvPr>
              <p:cNvSpPr/>
              <p:nvPr/>
            </p:nvSpPr>
            <p:spPr>
              <a:xfrm>
                <a:off x="1199735" y="29302861"/>
                <a:ext cx="324000" cy="288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나눔고딕"/>
                    <a:cs typeface="Times New Roman" panose="02020603050405020304" pitchFamily="18" charset="0"/>
                  </a:rPr>
                  <a:t>d</a:t>
                </a:r>
              </a:p>
            </p:txBody>
          </p:sp>
          <p:cxnSp>
            <p:nvCxnSpPr>
              <p:cNvPr id="362" name="직선 화살표 연결선 361">
                <a:extLst>
                  <a:ext uri="{FF2B5EF4-FFF2-40B4-BE49-F238E27FC236}">
                    <a16:creationId xmlns:a16="http://schemas.microsoft.com/office/drawing/2014/main" id="{2DBDE40B-C931-750A-1DEC-5D0B200D5B30}"/>
                  </a:ext>
                </a:extLst>
              </p:cNvPr>
              <p:cNvCxnSpPr/>
              <p:nvPr/>
            </p:nvCxnSpPr>
            <p:spPr>
              <a:xfrm>
                <a:off x="1379719" y="28510741"/>
                <a:ext cx="648000" cy="0"/>
              </a:xfrm>
              <a:prstGeom prst="straightConnector1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363" name="직사각형 362">
                <a:extLst>
                  <a:ext uri="{FF2B5EF4-FFF2-40B4-BE49-F238E27FC236}">
                    <a16:creationId xmlns:a16="http://schemas.microsoft.com/office/drawing/2014/main" id="{FB8A698C-408C-3E96-88A9-289FD922708D}"/>
                  </a:ext>
                </a:extLst>
              </p:cNvPr>
              <p:cNvSpPr/>
              <p:nvPr/>
            </p:nvSpPr>
            <p:spPr>
              <a:xfrm>
                <a:off x="1487731" y="28222741"/>
                <a:ext cx="396000" cy="288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나눔고딕"/>
                    <a:cs typeface="Times New Roman" panose="02020603050405020304" pitchFamily="18" charset="0"/>
                  </a:rPr>
                  <a:t>2d</a:t>
                </a:r>
              </a:p>
            </p:txBody>
          </p:sp>
          <p:cxnSp>
            <p:nvCxnSpPr>
              <p:cNvPr id="364" name="직선 연결선 363">
                <a:extLst>
                  <a:ext uri="{FF2B5EF4-FFF2-40B4-BE49-F238E27FC236}">
                    <a16:creationId xmlns:a16="http://schemas.microsoft.com/office/drawing/2014/main" id="{DE95A5A9-FACA-6F2E-DEEA-E1BFD9ADBEF7}"/>
                  </a:ext>
                </a:extLst>
              </p:cNvPr>
              <p:cNvCxnSpPr/>
              <p:nvPr/>
            </p:nvCxnSpPr>
            <p:spPr>
              <a:xfrm>
                <a:off x="1379719" y="28438733"/>
                <a:ext cx="0" cy="18002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5" name="직선 연결선 364">
                <a:extLst>
                  <a:ext uri="{FF2B5EF4-FFF2-40B4-BE49-F238E27FC236}">
                    <a16:creationId xmlns:a16="http://schemas.microsoft.com/office/drawing/2014/main" id="{94450104-DA4F-2AA1-C88F-3FF010700DF7}"/>
                  </a:ext>
                </a:extLst>
              </p:cNvPr>
              <p:cNvCxnSpPr/>
              <p:nvPr/>
            </p:nvCxnSpPr>
            <p:spPr>
              <a:xfrm>
                <a:off x="2027791" y="28438733"/>
                <a:ext cx="0" cy="18002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6" name="직선 연결선 365">
                <a:extLst>
                  <a:ext uri="{FF2B5EF4-FFF2-40B4-BE49-F238E27FC236}">
                    <a16:creationId xmlns:a16="http://schemas.microsoft.com/office/drawing/2014/main" id="{C947E095-84FE-1974-166D-9C2448B20A95}"/>
                  </a:ext>
                </a:extLst>
              </p:cNvPr>
              <p:cNvCxnSpPr/>
              <p:nvPr/>
            </p:nvCxnSpPr>
            <p:spPr>
              <a:xfrm>
                <a:off x="1199699" y="30932534"/>
                <a:ext cx="0" cy="36000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oval" w="sm" len="sm"/>
                <a:tailEnd type="none" w="sm" len="sm"/>
              </a:ln>
              <a:effectLst/>
            </p:spPr>
          </p:cxnSp>
          <p:cxnSp>
            <p:nvCxnSpPr>
              <p:cNvPr id="367" name="직선 연결선 366">
                <a:extLst>
                  <a:ext uri="{FF2B5EF4-FFF2-40B4-BE49-F238E27FC236}">
                    <a16:creationId xmlns:a16="http://schemas.microsoft.com/office/drawing/2014/main" id="{07C19442-46D1-C2A1-E942-F3615B1E8967}"/>
                  </a:ext>
                </a:extLst>
              </p:cNvPr>
              <p:cNvCxnSpPr/>
              <p:nvPr/>
            </p:nvCxnSpPr>
            <p:spPr>
              <a:xfrm>
                <a:off x="1523735" y="30932574"/>
                <a:ext cx="0" cy="36000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oval" w="sm" len="sm"/>
                <a:tailEnd type="none" w="sm" len="sm"/>
              </a:ln>
              <a:effectLst/>
            </p:spPr>
          </p:cxnSp>
          <p:cxnSp>
            <p:nvCxnSpPr>
              <p:cNvPr id="368" name="직선 화살표 연결선 367">
                <a:extLst>
                  <a:ext uri="{FF2B5EF4-FFF2-40B4-BE49-F238E27FC236}">
                    <a16:creationId xmlns:a16="http://schemas.microsoft.com/office/drawing/2014/main" id="{51AA7F6D-70F1-F1A5-FE5D-BAAFB91C4553}"/>
                  </a:ext>
                </a:extLst>
              </p:cNvPr>
              <p:cNvCxnSpPr/>
              <p:nvPr/>
            </p:nvCxnSpPr>
            <p:spPr>
              <a:xfrm>
                <a:off x="1199663" y="31220566"/>
                <a:ext cx="324000" cy="0"/>
              </a:xfrm>
              <a:prstGeom prst="straightConnector1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369" name="직사각형 368">
                <a:extLst>
                  <a:ext uri="{FF2B5EF4-FFF2-40B4-BE49-F238E27FC236}">
                    <a16:creationId xmlns:a16="http://schemas.microsoft.com/office/drawing/2014/main" id="{F402AF0D-7D7D-314C-D3BD-37686C0C07F1}"/>
                  </a:ext>
                </a:extLst>
              </p:cNvPr>
              <p:cNvSpPr/>
              <p:nvPr/>
            </p:nvSpPr>
            <p:spPr>
              <a:xfrm>
                <a:off x="1199735" y="31220598"/>
                <a:ext cx="324000" cy="288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나눔고딕"/>
                    <a:cs typeface="Times New Roman" panose="02020603050405020304" pitchFamily="18" charset="0"/>
                  </a:rPr>
                  <a:t>d</a:t>
                </a:r>
              </a:p>
            </p:txBody>
          </p:sp>
          <p:cxnSp>
            <p:nvCxnSpPr>
              <p:cNvPr id="370" name="직선 화살표 연결선 369">
                <a:extLst>
                  <a:ext uri="{FF2B5EF4-FFF2-40B4-BE49-F238E27FC236}">
                    <a16:creationId xmlns:a16="http://schemas.microsoft.com/office/drawing/2014/main" id="{8A7B93D7-87B9-3D79-C5FC-EB67CC9B7588}"/>
                  </a:ext>
                </a:extLst>
              </p:cNvPr>
              <p:cNvCxnSpPr/>
              <p:nvPr/>
            </p:nvCxnSpPr>
            <p:spPr>
              <a:xfrm>
                <a:off x="1523735" y="30428478"/>
                <a:ext cx="972000" cy="0"/>
              </a:xfrm>
              <a:prstGeom prst="straightConnector1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371" name="직사각형 370">
                <a:extLst>
                  <a:ext uri="{FF2B5EF4-FFF2-40B4-BE49-F238E27FC236}">
                    <a16:creationId xmlns:a16="http://schemas.microsoft.com/office/drawing/2014/main" id="{5E72AC05-F16A-2169-22A7-C4C77EF371FA}"/>
                  </a:ext>
                </a:extLst>
              </p:cNvPr>
              <p:cNvSpPr/>
              <p:nvPr/>
            </p:nvSpPr>
            <p:spPr>
              <a:xfrm>
                <a:off x="1811767" y="30140478"/>
                <a:ext cx="396000" cy="288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나눔고딕"/>
                    <a:cs typeface="Times New Roman" panose="02020603050405020304" pitchFamily="18" charset="0"/>
                  </a:rPr>
                  <a:t>3d</a:t>
                </a:r>
              </a:p>
            </p:txBody>
          </p:sp>
          <p:cxnSp>
            <p:nvCxnSpPr>
              <p:cNvPr id="372" name="직선 연결선 371">
                <a:extLst>
                  <a:ext uri="{FF2B5EF4-FFF2-40B4-BE49-F238E27FC236}">
                    <a16:creationId xmlns:a16="http://schemas.microsoft.com/office/drawing/2014/main" id="{437FA666-87E9-E91C-EDFC-B35F058372A2}"/>
                  </a:ext>
                </a:extLst>
              </p:cNvPr>
              <p:cNvCxnSpPr/>
              <p:nvPr/>
            </p:nvCxnSpPr>
            <p:spPr>
              <a:xfrm>
                <a:off x="1523735" y="30356470"/>
                <a:ext cx="0" cy="18002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3" name="직선 연결선 372">
                <a:extLst>
                  <a:ext uri="{FF2B5EF4-FFF2-40B4-BE49-F238E27FC236}">
                    <a16:creationId xmlns:a16="http://schemas.microsoft.com/office/drawing/2014/main" id="{8BDC1E68-5984-F6CC-F537-18E461077885}"/>
                  </a:ext>
                </a:extLst>
              </p:cNvPr>
              <p:cNvCxnSpPr/>
              <p:nvPr/>
            </p:nvCxnSpPr>
            <p:spPr>
              <a:xfrm>
                <a:off x="2495843" y="30356470"/>
                <a:ext cx="0" cy="18002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4" name="직선 연결선 373">
                <a:extLst>
                  <a:ext uri="{FF2B5EF4-FFF2-40B4-BE49-F238E27FC236}">
                    <a16:creationId xmlns:a16="http://schemas.microsoft.com/office/drawing/2014/main" id="{4C29ED4B-69A7-7A4E-BBC3-C6E09975FCAE}"/>
                  </a:ext>
                </a:extLst>
              </p:cNvPr>
              <p:cNvCxnSpPr/>
              <p:nvPr/>
            </p:nvCxnSpPr>
            <p:spPr>
              <a:xfrm>
                <a:off x="3323935" y="30356470"/>
                <a:ext cx="0" cy="18002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5" name="직선 연결선 374">
                <a:extLst>
                  <a:ext uri="{FF2B5EF4-FFF2-40B4-BE49-F238E27FC236}">
                    <a16:creationId xmlns:a16="http://schemas.microsoft.com/office/drawing/2014/main" id="{A3310922-789A-050A-F95A-38EAC9F0EE2E}"/>
                  </a:ext>
                </a:extLst>
              </p:cNvPr>
              <p:cNvCxnSpPr/>
              <p:nvPr/>
            </p:nvCxnSpPr>
            <p:spPr>
              <a:xfrm>
                <a:off x="4116023" y="30356470"/>
                <a:ext cx="0" cy="18002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6" name="직선 화살표 연결선 375">
                <a:extLst>
                  <a:ext uri="{FF2B5EF4-FFF2-40B4-BE49-F238E27FC236}">
                    <a16:creationId xmlns:a16="http://schemas.microsoft.com/office/drawing/2014/main" id="{3ADA26EB-3084-E492-CE7A-A0E7750C80AF}"/>
                  </a:ext>
                </a:extLst>
              </p:cNvPr>
              <p:cNvCxnSpPr/>
              <p:nvPr/>
            </p:nvCxnSpPr>
            <p:spPr>
              <a:xfrm>
                <a:off x="3324043" y="30428478"/>
                <a:ext cx="792000" cy="0"/>
              </a:xfrm>
              <a:prstGeom prst="straightConnector1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377" name="직사각형 376">
                <a:extLst>
                  <a:ext uri="{FF2B5EF4-FFF2-40B4-BE49-F238E27FC236}">
                    <a16:creationId xmlns:a16="http://schemas.microsoft.com/office/drawing/2014/main" id="{3E8DA436-F978-859B-790F-14AFEC817622}"/>
                  </a:ext>
                </a:extLst>
              </p:cNvPr>
              <p:cNvSpPr/>
              <p:nvPr/>
            </p:nvSpPr>
            <p:spPr>
              <a:xfrm>
                <a:off x="3431947" y="30140478"/>
                <a:ext cx="576000" cy="288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나눔고딕"/>
                    <a:cs typeface="Times New Roman" panose="02020603050405020304" pitchFamily="18" charset="0"/>
                  </a:rPr>
                  <a:t>2.5d</a:t>
                </a:r>
              </a:p>
            </p:txBody>
          </p:sp>
          <p:cxnSp>
            <p:nvCxnSpPr>
              <p:cNvPr id="378" name="직선 연결선 377">
                <a:extLst>
                  <a:ext uri="{FF2B5EF4-FFF2-40B4-BE49-F238E27FC236}">
                    <a16:creationId xmlns:a16="http://schemas.microsoft.com/office/drawing/2014/main" id="{5C8EAB55-92B6-440F-9E7C-3EBE2770CCCA}"/>
                  </a:ext>
                </a:extLst>
              </p:cNvPr>
              <p:cNvCxnSpPr/>
              <p:nvPr/>
            </p:nvCxnSpPr>
            <p:spPr>
              <a:xfrm>
                <a:off x="4944115" y="30356470"/>
                <a:ext cx="0" cy="18002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9" name="직선 연결선 378">
                <a:extLst>
                  <a:ext uri="{FF2B5EF4-FFF2-40B4-BE49-F238E27FC236}">
                    <a16:creationId xmlns:a16="http://schemas.microsoft.com/office/drawing/2014/main" id="{ACE7CB5B-9D2F-F420-EE6B-6D0517E0A1EF}"/>
                  </a:ext>
                </a:extLst>
              </p:cNvPr>
              <p:cNvCxnSpPr/>
              <p:nvPr/>
            </p:nvCxnSpPr>
            <p:spPr>
              <a:xfrm>
                <a:off x="5592187" y="30356470"/>
                <a:ext cx="0" cy="180020"/>
              </a:xfrm>
              <a:prstGeom prst="line">
                <a:avLst/>
              </a:prstGeom>
              <a:noFill/>
              <a:ln w="12700" cap="rnd" cmpd="sng" algn="ctr">
                <a:solidFill>
                  <a:sysClr val="windowText" lastClr="000000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0" name="직선 화살표 연결선 379">
                <a:extLst>
                  <a:ext uri="{FF2B5EF4-FFF2-40B4-BE49-F238E27FC236}">
                    <a16:creationId xmlns:a16="http://schemas.microsoft.com/office/drawing/2014/main" id="{1DDC03B0-51EE-5E0C-CB5B-02D3EB37F326}"/>
                  </a:ext>
                </a:extLst>
              </p:cNvPr>
              <p:cNvCxnSpPr/>
              <p:nvPr/>
            </p:nvCxnSpPr>
            <p:spPr>
              <a:xfrm>
                <a:off x="4944223" y="30428478"/>
                <a:ext cx="648000" cy="0"/>
              </a:xfrm>
              <a:prstGeom prst="straightConnector1">
                <a:avLst/>
              </a:prstGeom>
              <a:noFill/>
              <a:ln w="19050" cap="rnd" cmpd="sng" algn="ctr">
                <a:solidFill>
                  <a:sysClr val="windowText" lastClr="000000"/>
                </a:solidFill>
                <a:prstDash val="solid"/>
                <a:headEnd type="triangle"/>
                <a:tailEnd type="triangle"/>
              </a:ln>
              <a:effectLst/>
            </p:spPr>
          </p:cxnSp>
          <p:sp>
            <p:nvSpPr>
              <p:cNvPr id="381" name="직사각형 380">
                <a:extLst>
                  <a:ext uri="{FF2B5EF4-FFF2-40B4-BE49-F238E27FC236}">
                    <a16:creationId xmlns:a16="http://schemas.microsoft.com/office/drawing/2014/main" id="{55BF3FCE-8D91-A19D-D171-F4EBC4874E31}"/>
                  </a:ext>
                </a:extLst>
              </p:cNvPr>
              <p:cNvSpPr/>
              <p:nvPr/>
            </p:nvSpPr>
            <p:spPr>
              <a:xfrm>
                <a:off x="4980119" y="30140478"/>
                <a:ext cx="576000" cy="288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나눔고딕"/>
                    <a:cs typeface="Times New Roman" panose="02020603050405020304" pitchFamily="18" charset="0"/>
                  </a:rPr>
                  <a:t>2d</a:t>
                </a:r>
              </a:p>
            </p:txBody>
          </p:sp>
          <p:sp>
            <p:nvSpPr>
              <p:cNvPr id="460" name="직사각형 459">
                <a:extLst>
                  <a:ext uri="{FF2B5EF4-FFF2-40B4-BE49-F238E27FC236}">
                    <a16:creationId xmlns:a16="http://schemas.microsoft.com/office/drawing/2014/main" id="{D198A836-9B8C-BB66-9A40-B97A31C93959}"/>
                  </a:ext>
                </a:extLst>
              </p:cNvPr>
              <p:cNvSpPr/>
              <p:nvPr/>
            </p:nvSpPr>
            <p:spPr>
              <a:xfrm>
                <a:off x="1901665" y="29606981"/>
                <a:ext cx="3744000" cy="432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kern="0">
                    <a:solidFill>
                      <a:srgbClr val="FF0000"/>
                    </a:solidFill>
                    <a:ea typeface="나눔고딕"/>
                    <a:cs typeface="Times New Roman" panose="02020603050405020304" pitchFamily="18" charset="0"/>
                  </a:rPr>
                  <a:t>Aperiodic Sub-array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나눔고딕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4" name="직사각형 463">
                <a:extLst>
                  <a:ext uri="{FF2B5EF4-FFF2-40B4-BE49-F238E27FC236}">
                    <a16:creationId xmlns:a16="http://schemas.microsoft.com/office/drawing/2014/main" id="{61797D34-E6AA-9F13-B71E-2A27CAFA212E}"/>
                  </a:ext>
                </a:extLst>
              </p:cNvPr>
              <p:cNvSpPr/>
              <p:nvPr/>
            </p:nvSpPr>
            <p:spPr>
              <a:xfrm>
                <a:off x="2027719" y="31492047"/>
                <a:ext cx="3744000" cy="432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kern="0">
                    <a:solidFill>
                      <a:prstClr val="black"/>
                    </a:solidFill>
                    <a:ea typeface="나눔고딕"/>
                    <a:cs typeface="Times New Roman" panose="02020603050405020304" pitchFamily="18" charset="0"/>
                  </a:rPr>
                  <a:t>(a)</a:t>
                </a:r>
                <a:endParaRPr kumimoji="0" lang="en-US" sz="32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나눔고딕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6" name="직사각형 465">
                <a:extLst>
                  <a:ext uri="{FF2B5EF4-FFF2-40B4-BE49-F238E27FC236}">
                    <a16:creationId xmlns:a16="http://schemas.microsoft.com/office/drawing/2014/main" id="{6DE71DC3-2A0A-0EC5-AB4A-46906A224872}"/>
                  </a:ext>
                </a:extLst>
              </p:cNvPr>
              <p:cNvSpPr/>
              <p:nvPr/>
            </p:nvSpPr>
            <p:spPr>
              <a:xfrm>
                <a:off x="9275934" y="31492047"/>
                <a:ext cx="3744000" cy="432000"/>
              </a:xfrm>
              <a:prstGeom prst="rect">
                <a:avLst/>
              </a:prstGeom>
              <a:noFill/>
              <a:ln w="15875" cap="rnd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kern="0">
                    <a:solidFill>
                      <a:prstClr val="black"/>
                    </a:solidFill>
                    <a:ea typeface="나눔고딕"/>
                    <a:cs typeface="Times New Roman" panose="02020603050405020304" pitchFamily="18" charset="0"/>
                  </a:rPr>
                  <a:t>(b)</a:t>
                </a:r>
                <a:endParaRPr kumimoji="0" lang="en-US" sz="32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나눔고딕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68" name="TextBox 467">
            <a:extLst>
              <a:ext uri="{FF2B5EF4-FFF2-40B4-BE49-F238E27FC236}">
                <a16:creationId xmlns:a16="http://schemas.microsoft.com/office/drawing/2014/main" id="{E3DCD457-A713-3F24-20F8-BD4132E63500}"/>
              </a:ext>
            </a:extLst>
          </p:cNvPr>
          <p:cNvSpPr txBox="1"/>
          <p:nvPr/>
        </p:nvSpPr>
        <p:spPr>
          <a:xfrm>
            <a:off x="685798" y="30951177"/>
            <a:ext cx="143680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latinLnBrk="0"/>
            <a:r>
              <a:rPr lang="en-US" altLang="ko-KR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2.  (a) Diagram of  periodic array with 2-element sub-arrays, and an aperiodic sub-array with 2- and 3-element (b)  Simulated radiation patterns of the 30-element array</a:t>
            </a:r>
            <a:endParaRPr lang="ko-KR" alt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9" name="그림 468">
            <a:extLst>
              <a:ext uri="{FF2B5EF4-FFF2-40B4-BE49-F238E27FC236}">
                <a16:creationId xmlns:a16="http://schemas.microsoft.com/office/drawing/2014/main" id="{33E71E29-C2E5-9537-C0B0-1EB3FDFA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1" y="35091553"/>
            <a:ext cx="8772213" cy="4677354"/>
          </a:xfrm>
          <a:prstGeom prst="rect">
            <a:avLst/>
          </a:prstGeom>
        </p:spPr>
      </p:pic>
      <p:sp>
        <p:nvSpPr>
          <p:cNvPr id="471" name="모서리가 둥근 직사각형 69">
            <a:extLst>
              <a:ext uri="{FF2B5EF4-FFF2-40B4-BE49-F238E27FC236}">
                <a16:creationId xmlns:a16="http://schemas.microsoft.com/office/drawing/2014/main" id="{9C942C42-569C-8202-4A5B-E1FAA5102CD3}"/>
              </a:ext>
            </a:extLst>
          </p:cNvPr>
          <p:cNvSpPr/>
          <p:nvPr/>
        </p:nvSpPr>
        <p:spPr bwMode="auto">
          <a:xfrm>
            <a:off x="730201" y="31988532"/>
            <a:ext cx="14076000" cy="2880000"/>
          </a:xfrm>
          <a:prstGeom prst="roundRect">
            <a:avLst/>
          </a:prstGeom>
          <a:solidFill>
            <a:sysClr val="window" lastClr="FFFFFF"/>
          </a:solidFill>
          <a:ln w="53975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591717" lvl="0" indent="-394871" algn="just" defTabSz="457200" latinLnBrk="0">
              <a:spcBef>
                <a:spcPts val="1448"/>
              </a:spcBef>
            </a:pPr>
            <a:r>
              <a:rPr kumimoji="0" lang="en-US" altLang="ko-KR" sz="3200" b="1" i="0" u="none" strike="noStrike" kern="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altLang="ko-KR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ko-KR" sz="3200" kern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The uniform periodic sub-array inherently suffers from spatial aliasing, resulting in high-level grating lobes.  </a:t>
            </a:r>
          </a:p>
          <a:p>
            <a:pPr marL="591717" lvl="0" indent="-394871" algn="just" defTabSz="457200" latinLnBrk="0">
              <a:spcBef>
                <a:spcPts val="1448"/>
              </a:spcBef>
            </a:pPr>
            <a:r>
              <a:rPr lang="en-US" altLang="ko-KR" sz="3200" b="1" ker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3200" kern="0">
                <a:solidFill>
                  <a:prstClr val="black"/>
                </a:solidFill>
                <a:latin typeface="Arial" panose="020B0604020202020204" pitchFamily="34" charset="0"/>
                <a:ea typeface="나눔고딕" panose="020D0604000000000000" pitchFamily="50" charset="-127"/>
                <a:cs typeface="Arial" panose="020B0604020202020204" pitchFamily="34" charset="0"/>
              </a:rPr>
              <a:t> By mixing 2- and 3-element groups to create variable phase center spacings, the aperiodic configuration effectively prevents coherent signal addition at grating lobe angles and flattens them into a spatial noise floor.  </a:t>
            </a: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64FCAFDD-1EE6-D09D-4CD9-82BFB3776826}"/>
              </a:ext>
            </a:extLst>
          </p:cNvPr>
          <p:cNvSpPr txBox="1"/>
          <p:nvPr/>
        </p:nvSpPr>
        <p:spPr>
          <a:xfrm>
            <a:off x="685799" y="39900105"/>
            <a:ext cx="88540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latinLnBrk="0"/>
            <a:r>
              <a:rPr lang="en-US" altLang="ko-KR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Fig. 3. Aperiodic sub-array antenna configuration </a:t>
            </a:r>
          </a:p>
          <a:p>
            <a:pPr algn="ctr" defTabSz="457200" latinLnBrk="0"/>
            <a:r>
              <a:rPr lang="en-US" altLang="ko-KR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FOWLP module for TX (left) and RX (right)</a:t>
            </a:r>
            <a:endParaRPr lang="ko-KR" alt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3" name="모서리가 둥근 직사각형 69">
            <a:extLst>
              <a:ext uri="{FF2B5EF4-FFF2-40B4-BE49-F238E27FC236}">
                <a16:creationId xmlns:a16="http://schemas.microsoft.com/office/drawing/2014/main" id="{6220ACD9-C5E5-030E-F495-198F2D702560}"/>
              </a:ext>
            </a:extLst>
          </p:cNvPr>
          <p:cNvSpPr/>
          <p:nvPr/>
        </p:nvSpPr>
        <p:spPr bwMode="auto">
          <a:xfrm>
            <a:off x="9648533" y="35080445"/>
            <a:ext cx="5148000" cy="5796000"/>
          </a:xfrm>
          <a:prstGeom prst="roundRect">
            <a:avLst/>
          </a:prstGeom>
          <a:solidFill>
            <a:sysClr val="window" lastClr="FFFFFF"/>
          </a:solidFill>
          <a:ln w="53975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591717" indent="-394871" algn="just" defTabSz="457200" latinLnBrk="0">
              <a:spcBef>
                <a:spcPts val="1448"/>
              </a:spcBef>
            </a:pPr>
            <a:r>
              <a:rPr lang="en-US" altLang="ko-KR" sz="3200" b="1" ker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3200" ker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11x12 antenna grid is grouped into aperiodic  sub-arrays for each four 4TX/4RX CMOS dies.</a:t>
            </a:r>
            <a:endParaRPr kumimoji="0" lang="en-US" altLang="ko-KR" sz="3200" b="1" i="0" u="none" strike="noStrike" kern="0" cap="none" spc="0" normalizeH="0" baseline="0" noProof="0">
              <a:ln>
                <a:noFill/>
              </a:ln>
              <a:solidFill>
                <a:srgbClr val="CC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591717" lvl="0" indent="-394871" algn="just" defTabSz="457200" latinLnBrk="0">
              <a:spcBef>
                <a:spcPts val="1448"/>
              </a:spcBef>
            </a:pPr>
            <a:r>
              <a:rPr kumimoji="0" lang="en-US" altLang="ko-KR" sz="3200" b="1" i="0" u="none" strike="noStrike" kern="0" cap="none" spc="0" normalizeH="0" baseline="0" noProof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en-US" altLang="ko-KR" sz="3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Each TX and RX sub-array is mapped to form a sparse array. </a:t>
            </a:r>
          </a:p>
          <a:p>
            <a:pPr marL="591717" lvl="0" indent="-394871" algn="just" defTabSz="457200" latinLnBrk="0">
              <a:spcBef>
                <a:spcPts val="1448"/>
              </a:spcBef>
            </a:pPr>
            <a:r>
              <a:rPr lang="en-US" altLang="ko-KR" sz="3200" b="1" ker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3200" ker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 beamforming performance are verified by simulation.</a:t>
            </a:r>
            <a:endParaRPr lang="en-US" altLang="ko-KR" sz="3200" kern="0">
              <a:solidFill>
                <a:prstClr val="black"/>
              </a:solidFill>
              <a:latin typeface="Arial" panose="020B0604020202020204" pitchFamily="34" charset="0"/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474" name="그림 473">
            <a:extLst>
              <a:ext uri="{FF2B5EF4-FFF2-40B4-BE49-F238E27FC236}">
                <a16:creationId xmlns:a16="http://schemas.microsoft.com/office/drawing/2014/main" id="{D5E903AE-130D-65EB-DA8F-663470A5D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3819" y="13916161"/>
            <a:ext cx="8712000" cy="6251230"/>
          </a:xfrm>
          <a:prstGeom prst="rect">
            <a:avLst/>
          </a:prstGeom>
        </p:spPr>
      </p:pic>
      <p:sp>
        <p:nvSpPr>
          <p:cNvPr id="475" name="Text Box 3">
            <a:extLst>
              <a:ext uri="{FF2B5EF4-FFF2-40B4-BE49-F238E27FC236}">
                <a16:creationId xmlns:a16="http://schemas.microsoft.com/office/drawing/2014/main" id="{763223C0-D2BA-6B2B-08AE-71E006A5E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3208" y="12732788"/>
            <a:ext cx="14292000" cy="80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44037" tIns="34063" rIns="315344" bIns="34063">
            <a:spAutoFit/>
          </a:bodyPr>
          <a:lstStyle>
            <a:lvl1pPr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1873250" indent="-44132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2800350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3722688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4659313" indent="-461963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51165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55737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60309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64881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algn="just" latinLnBrk="0"/>
            <a:r>
              <a:rPr lang="en-US" altLang="ko-KR" sz="4800">
                <a:solidFill>
                  <a:srgbClr val="D73888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CMOS Transceiver Design</a:t>
            </a:r>
            <a:endParaRPr lang="en-US" altLang="ko-KR">
              <a:solidFill>
                <a:srgbClr val="D73888"/>
              </a:solidFill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477" name="그림 476">
            <a:extLst>
              <a:ext uri="{FF2B5EF4-FFF2-40B4-BE49-F238E27FC236}">
                <a16:creationId xmlns:a16="http://schemas.microsoft.com/office/drawing/2014/main" id="{635EF6C7-B7F5-8035-EC4F-C00BEE37B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4510" y="13244642"/>
            <a:ext cx="6120000" cy="3620860"/>
          </a:xfrm>
          <a:prstGeom prst="rect">
            <a:avLst/>
          </a:prstGeom>
        </p:spPr>
      </p:pic>
      <p:sp>
        <p:nvSpPr>
          <p:cNvPr id="479" name="직사각형 478">
            <a:extLst>
              <a:ext uri="{FF2B5EF4-FFF2-40B4-BE49-F238E27FC236}">
                <a16:creationId xmlns:a16="http://schemas.microsoft.com/office/drawing/2014/main" id="{7C9C8FAB-3829-164D-A3D9-54AC42B91CEB}"/>
              </a:ext>
            </a:extLst>
          </p:cNvPr>
          <p:cNvSpPr/>
          <p:nvPr/>
        </p:nvSpPr>
        <p:spPr>
          <a:xfrm>
            <a:off x="23821322" y="12900651"/>
            <a:ext cx="5760000" cy="432000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rgbClr val="0066FF"/>
                </a:solidFill>
                <a:ea typeface="나눔고딕"/>
                <a:cs typeface="Times New Roman" panose="02020603050405020304" pitchFamily="18" charset="0"/>
              </a:rPr>
              <a:t>Vector-sum Phase-Shifter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ea typeface="나눔고딕"/>
              <a:cs typeface="Times New Roman" panose="02020603050405020304" pitchFamily="18" charset="0"/>
            </a:endParaRPr>
          </a:p>
        </p:txBody>
      </p:sp>
      <p:sp>
        <p:nvSpPr>
          <p:cNvPr id="480" name="직사각형 479">
            <a:extLst>
              <a:ext uri="{FF2B5EF4-FFF2-40B4-BE49-F238E27FC236}">
                <a16:creationId xmlns:a16="http://schemas.microsoft.com/office/drawing/2014/main" id="{7D6AE26D-E0F6-E4F3-1621-476B958E092E}"/>
              </a:ext>
            </a:extLst>
          </p:cNvPr>
          <p:cNvSpPr/>
          <p:nvPr/>
        </p:nvSpPr>
        <p:spPr>
          <a:xfrm>
            <a:off x="15592418" y="13670090"/>
            <a:ext cx="8712000" cy="432000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나눔고딕"/>
                <a:cs typeface="Times New Roman" panose="02020603050405020304" pitchFamily="18" charset="0"/>
              </a:rPr>
              <a:t> TRX Block diagram and Die-photo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ea typeface="나눔고딕"/>
              <a:cs typeface="Times New Roman" panose="02020603050405020304" pitchFamily="18" charset="0"/>
            </a:endParaRPr>
          </a:p>
        </p:txBody>
      </p:sp>
      <p:pic>
        <p:nvPicPr>
          <p:cNvPr id="481" name="그림 480">
            <a:extLst>
              <a:ext uri="{FF2B5EF4-FFF2-40B4-BE49-F238E27FC236}">
                <a16:creationId xmlns:a16="http://schemas.microsoft.com/office/drawing/2014/main" id="{5992CB72-E418-8122-86B1-4B3EE3DC49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9"/>
          <a:stretch>
            <a:fillRect/>
          </a:stretch>
        </p:blipFill>
        <p:spPr bwMode="auto">
          <a:xfrm>
            <a:off x="23953267" y="17188035"/>
            <a:ext cx="5242277" cy="34038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82" name="직사각형 481">
            <a:extLst>
              <a:ext uri="{FF2B5EF4-FFF2-40B4-BE49-F238E27FC236}">
                <a16:creationId xmlns:a16="http://schemas.microsoft.com/office/drawing/2014/main" id="{83744D9C-C14E-BC28-59F0-B1557B136415}"/>
              </a:ext>
            </a:extLst>
          </p:cNvPr>
          <p:cNvSpPr/>
          <p:nvPr/>
        </p:nvSpPr>
        <p:spPr>
          <a:xfrm>
            <a:off x="23901461" y="16571917"/>
            <a:ext cx="6480000" cy="868573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rgbClr val="0066FF"/>
                </a:solidFill>
                <a:ea typeface="나눔고딕"/>
                <a:cs typeface="Times New Roman" panose="02020603050405020304" pitchFamily="18" charset="0"/>
              </a:rPr>
              <a:t>Inj.-locked Freq. Multiplier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ea typeface="나눔고딕"/>
                <a:cs typeface="Times New Roman" panose="02020603050405020304" pitchFamily="18" charset="0"/>
              </a:rPr>
              <a:t>(with Mixer)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ea typeface="나눔고딕"/>
              <a:cs typeface="Times New Roman" panose="02020603050405020304" pitchFamily="18" charset="0"/>
            </a:endParaRPr>
          </a:p>
        </p:txBody>
      </p:sp>
      <p:sp>
        <p:nvSpPr>
          <p:cNvPr id="483" name="모서리가 둥근 직사각형 69">
            <a:extLst>
              <a:ext uri="{FF2B5EF4-FFF2-40B4-BE49-F238E27FC236}">
                <a16:creationId xmlns:a16="http://schemas.microsoft.com/office/drawing/2014/main" id="{5CFECC42-6F5B-F9E1-F6E2-4DC092B2566E}"/>
              </a:ext>
            </a:extLst>
          </p:cNvPr>
          <p:cNvSpPr/>
          <p:nvPr/>
        </p:nvSpPr>
        <p:spPr bwMode="auto">
          <a:xfrm>
            <a:off x="15605924" y="20566400"/>
            <a:ext cx="14243885" cy="1861471"/>
          </a:xfrm>
          <a:prstGeom prst="roundRect">
            <a:avLst/>
          </a:prstGeom>
          <a:solidFill>
            <a:sysClr val="window" lastClr="FFFFFF"/>
          </a:solidFill>
          <a:ln w="53975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591717" indent="-394871" algn="just" defTabSz="457200" latinLnBrk="0">
              <a:spcBef>
                <a:spcPts val="1448"/>
              </a:spcBef>
            </a:pPr>
            <a:r>
              <a:rPr lang="en-US" altLang="ko-KR" sz="3200" b="1" ker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3200" ker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The D-band 4-channel transceiver is fabricated in a 28-nm bulk LP CMOS process. RF phase-shifting architecture is applied.</a:t>
            </a:r>
          </a:p>
          <a:p>
            <a:pPr marL="591717" indent="-394871" algn="just" defTabSz="457200" latinLnBrk="0">
              <a:spcBef>
                <a:spcPts val="1448"/>
              </a:spcBef>
            </a:pPr>
            <a:r>
              <a:rPr lang="en-US" altLang="ko-KR" sz="3200" b="1" ker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3200" ker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Neutralized TF-based PA, Catesian vector-sum PS, ILFM is employed.</a:t>
            </a:r>
          </a:p>
        </p:txBody>
      </p:sp>
      <p:sp>
        <p:nvSpPr>
          <p:cNvPr id="486" name="Text Box 3">
            <a:extLst>
              <a:ext uri="{FF2B5EF4-FFF2-40B4-BE49-F238E27FC236}">
                <a16:creationId xmlns:a16="http://schemas.microsoft.com/office/drawing/2014/main" id="{8A167795-C85B-18C3-E8C5-9D78D4C87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095" y="36179139"/>
            <a:ext cx="13990595" cy="80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44037" tIns="34063" rIns="315344" bIns="34063">
            <a:spAutoFit/>
          </a:bodyPr>
          <a:lstStyle>
            <a:lvl1pPr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1pPr>
            <a:lvl2pPr marL="1873250" indent="-44132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2pPr>
            <a:lvl3pPr marL="2800350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3pPr>
            <a:lvl4pPr marL="3722688" indent="-447675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4pPr>
            <a:lvl5pPr marL="4659313" indent="-461963" defTabSz="908050"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5pPr>
            <a:lvl6pPr marL="51165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6pPr>
            <a:lvl7pPr marL="55737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7pPr>
            <a:lvl8pPr marL="60309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8pPr>
            <a:lvl9pPr marL="6488113" indent="-461963" defTabSz="90805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3399"/>
                </a:solidFill>
                <a:latin typeface="Arial" panose="020B0604020202020204" pitchFamily="34" charset="0"/>
              </a:defRPr>
            </a:lvl9pPr>
          </a:lstStyle>
          <a:p>
            <a:pPr algn="just" latinLnBrk="0"/>
            <a:r>
              <a:rPr lang="en-US" altLang="ko-KR" sz="4800">
                <a:solidFill>
                  <a:srgbClr val="D73888"/>
                </a:solidFill>
                <a:ea typeface="나눔고딕" panose="020D0604000000000000" pitchFamily="50" charset="-127"/>
                <a:cs typeface="Arial" panose="020B0604020202020204" pitchFamily="34" charset="0"/>
              </a:rPr>
              <a:t>Conclusion</a:t>
            </a:r>
            <a:endParaRPr lang="en-US" altLang="ko-KR">
              <a:solidFill>
                <a:srgbClr val="D73888"/>
              </a:solidFill>
              <a:ea typeface="나눔고딕" panose="020D0604000000000000" pitchFamily="50" charset="-127"/>
              <a:cs typeface="Arial" panose="020B0604020202020204" pitchFamily="34" charset="0"/>
            </a:endParaRPr>
          </a:p>
        </p:txBody>
      </p:sp>
      <p:pic>
        <p:nvPicPr>
          <p:cNvPr id="487" name="그림 486">
            <a:extLst>
              <a:ext uri="{FF2B5EF4-FFF2-40B4-BE49-F238E27FC236}">
                <a16:creationId xmlns:a16="http://schemas.microsoft.com/office/drawing/2014/main" id="{5BD1660F-B7CE-275E-7902-6302EBC15C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0110" y="23802397"/>
            <a:ext cx="6368494" cy="5812698"/>
          </a:xfrm>
          <a:prstGeom prst="rect">
            <a:avLst/>
          </a:prstGeom>
        </p:spPr>
      </p:pic>
      <p:pic>
        <p:nvPicPr>
          <p:cNvPr id="488" name="그림 487">
            <a:extLst>
              <a:ext uri="{FF2B5EF4-FFF2-40B4-BE49-F238E27FC236}">
                <a16:creationId xmlns:a16="http://schemas.microsoft.com/office/drawing/2014/main" id="{EEAD64EA-34DE-0721-0F52-A567898D5B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98200" y="24358306"/>
            <a:ext cx="8467008" cy="4837575"/>
          </a:xfrm>
          <a:prstGeom prst="rect">
            <a:avLst/>
          </a:prstGeom>
        </p:spPr>
      </p:pic>
      <p:pic>
        <p:nvPicPr>
          <p:cNvPr id="490" name="그림 489">
            <a:extLst>
              <a:ext uri="{FF2B5EF4-FFF2-40B4-BE49-F238E27FC236}">
                <a16:creationId xmlns:a16="http://schemas.microsoft.com/office/drawing/2014/main" id="{F4D6F630-6EFB-E606-B1A2-D5AA75D725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25757" y="29471457"/>
            <a:ext cx="7522501" cy="3060000"/>
          </a:xfrm>
          <a:prstGeom prst="rect">
            <a:avLst/>
          </a:prstGeom>
        </p:spPr>
      </p:pic>
      <p:pic>
        <p:nvPicPr>
          <p:cNvPr id="491" name="그림 490">
            <a:extLst>
              <a:ext uri="{FF2B5EF4-FFF2-40B4-BE49-F238E27FC236}">
                <a16:creationId xmlns:a16="http://schemas.microsoft.com/office/drawing/2014/main" id="{C3E9E5AD-D93D-AD9D-214D-3B561771C3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42708" y="29467275"/>
            <a:ext cx="7522500" cy="3060000"/>
          </a:xfrm>
          <a:prstGeom prst="rect">
            <a:avLst/>
          </a:prstGeom>
        </p:spPr>
      </p:pic>
      <p:sp>
        <p:nvSpPr>
          <p:cNvPr id="498" name="모서리가 둥근 직사각형 69">
            <a:extLst>
              <a:ext uri="{FF2B5EF4-FFF2-40B4-BE49-F238E27FC236}">
                <a16:creationId xmlns:a16="http://schemas.microsoft.com/office/drawing/2014/main" id="{B25B90D2-0C5B-B92E-0DC0-1EDFF3BEA558}"/>
              </a:ext>
            </a:extLst>
          </p:cNvPr>
          <p:cNvSpPr/>
          <p:nvPr/>
        </p:nvSpPr>
        <p:spPr bwMode="auto">
          <a:xfrm>
            <a:off x="15358274" y="32687678"/>
            <a:ext cx="14243885" cy="3456000"/>
          </a:xfrm>
          <a:prstGeom prst="roundRect">
            <a:avLst/>
          </a:prstGeom>
          <a:solidFill>
            <a:sysClr val="window" lastClr="FFFFFF"/>
          </a:solidFill>
          <a:ln w="53975" cap="flat" cmpd="sng" algn="ctr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marL="591717" indent="-394871" algn="just" defTabSz="457200" latinLnBrk="0">
              <a:spcBef>
                <a:spcPts val="1448"/>
              </a:spcBef>
            </a:pPr>
            <a:r>
              <a:rPr lang="en-US" altLang="ko-KR" sz="3200" b="1" ker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3200" ker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Dual-port silicon-based resonator antennas (SRAs) are integrated within the 14.76 mm × 16.2 mm FOWLP module, acting as both radiating elements and dielectric fillers to mitigate substrate warpage.</a:t>
            </a:r>
          </a:p>
          <a:p>
            <a:pPr marL="591717" indent="-394871" algn="just" defTabSz="457200" latinLnBrk="0">
              <a:spcBef>
                <a:spcPts val="1448"/>
              </a:spcBef>
            </a:pPr>
            <a:r>
              <a:rPr lang="en-US" altLang="ko-KR" sz="3200" b="1" ker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ko-KR" sz="3200" ker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Over-the-air (OTA) measurements demonstrate successful 2-D beam steering within a ±10° range in both azimuth and elevation planes with well-suppressed grating lobes </a:t>
            </a:r>
          </a:p>
        </p:txBody>
      </p:sp>
    </p:spTree>
    <p:extLst>
      <p:ext uri="{BB962C8B-B14F-4D97-AF65-F5344CB8AC3E}">
        <p14:creationId xmlns:p14="http://schemas.microsoft.com/office/powerpoint/2010/main" val="612776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312</TotalTime>
  <Words>760</Words>
  <Application>Microsoft Office PowerPoint</Application>
  <PresentationFormat>사용자 지정</PresentationFormat>
  <Paragraphs>53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9" baseType="lpstr">
      <vt:lpstr>나눔고딕</vt:lpstr>
      <vt:lpstr>맑은 고딕</vt:lpstr>
      <vt:lpstr>Arial</vt:lpstr>
      <vt:lpstr>Calibri</vt:lpstr>
      <vt:lpstr>Calibri Light</vt:lpstr>
      <vt:lpstr>Times New Roman</vt:lpstr>
      <vt:lpstr>Wingdings</vt:lpstr>
      <vt:lpstr>Office 테마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Registered User</dc:creator>
  <cp:lastModifiedBy>seung-uk.Choi</cp:lastModifiedBy>
  <cp:revision>11</cp:revision>
  <dcterms:created xsi:type="dcterms:W3CDTF">2018-03-08T06:02:33Z</dcterms:created>
  <dcterms:modified xsi:type="dcterms:W3CDTF">2026-04-28T18:07:10Z</dcterms:modified>
</cp:coreProperties>
</file>