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30275213" cy="42803763"/>
  <p:notesSz cx="6858000" cy="9144000"/>
  <p:defaultTextStyle>
    <a:defPPr>
      <a:defRPr lang="ko-KR"/>
    </a:defPPr>
    <a:lvl1pPr marL="0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0F52E8D-77AD-4491-9000-6257F49C7143}" v="2" dt="2024-06-28T03:44:06.6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106" autoAdjust="0"/>
    <p:restoredTop sz="94660"/>
  </p:normalViewPr>
  <p:slideViewPr>
    <p:cSldViewPr snapToGrid="0">
      <p:cViewPr>
        <p:scale>
          <a:sx n="33" d="100"/>
          <a:sy n="33" d="100"/>
        </p:scale>
        <p:origin x="2208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민준 여" userId="ae1943dcf67cdf5f" providerId="LiveId" clId="{5680DD43-8047-4756-9C44-7BA67371204B}"/>
    <pc:docChg chg="delSld">
      <pc:chgData name="민준 여" userId="ae1943dcf67cdf5f" providerId="LiveId" clId="{5680DD43-8047-4756-9C44-7BA67371204B}" dt="2024-06-28T03:48:54.976" v="0" actId="47"/>
      <pc:docMkLst>
        <pc:docMk/>
      </pc:docMkLst>
      <pc:sldChg chg="del">
        <pc:chgData name="민준 여" userId="ae1943dcf67cdf5f" providerId="LiveId" clId="{5680DD43-8047-4756-9C44-7BA67371204B}" dt="2024-06-28T03:48:54.976" v="0" actId="47"/>
        <pc:sldMkLst>
          <pc:docMk/>
          <pc:sldMk cId="612776008" sldId="256"/>
        </pc:sldMkLst>
      </pc:sldChg>
    </pc:docChg>
  </pc:docChgLst>
  <pc:docChgLst>
    <pc:chgData name="민준 여" userId="ae1943dcf67cdf5f" providerId="LiveId" clId="{D0F52E8D-77AD-4491-9000-6257F49C7143}"/>
    <pc:docChg chg="undo custSel addSld modSld">
      <pc:chgData name="민준 여" userId="ae1943dcf67cdf5f" providerId="LiveId" clId="{D0F52E8D-77AD-4491-9000-6257F49C7143}" dt="2024-06-28T03:47:23.782" v="50"/>
      <pc:docMkLst>
        <pc:docMk/>
      </pc:docMkLst>
      <pc:sldChg chg="addSp delSp mod">
        <pc:chgData name="민준 여" userId="ae1943dcf67cdf5f" providerId="LiveId" clId="{D0F52E8D-77AD-4491-9000-6257F49C7143}" dt="2024-06-28T03:42:07.881" v="1" actId="22"/>
        <pc:sldMkLst>
          <pc:docMk/>
          <pc:sldMk cId="612776008" sldId="256"/>
        </pc:sldMkLst>
        <pc:picChg chg="add del">
          <ac:chgData name="민준 여" userId="ae1943dcf67cdf5f" providerId="LiveId" clId="{D0F52E8D-77AD-4491-9000-6257F49C7143}" dt="2024-06-28T03:42:07.881" v="1" actId="22"/>
          <ac:picMkLst>
            <pc:docMk/>
            <pc:sldMk cId="612776008" sldId="256"/>
            <ac:picMk id="6" creationId="{33A31F6D-70BA-FA6A-2D00-DFDB1AA1523C}"/>
          </ac:picMkLst>
        </pc:picChg>
      </pc:sldChg>
      <pc:sldChg chg="addSp delSp modSp add mod">
        <pc:chgData name="민준 여" userId="ae1943dcf67cdf5f" providerId="LiveId" clId="{D0F52E8D-77AD-4491-9000-6257F49C7143}" dt="2024-06-28T03:47:23.782" v="50"/>
        <pc:sldMkLst>
          <pc:docMk/>
          <pc:sldMk cId="1812849522" sldId="257"/>
        </pc:sldMkLst>
        <pc:spChg chg="mod">
          <ac:chgData name="민준 여" userId="ae1943dcf67cdf5f" providerId="LiveId" clId="{D0F52E8D-77AD-4491-9000-6257F49C7143}" dt="2024-06-28T03:44:13.185" v="7" actId="14100"/>
          <ac:spMkLst>
            <pc:docMk/>
            <pc:sldMk cId="1812849522" sldId="257"/>
            <ac:spMk id="2" creationId="{CC762A07-860C-84D8-58D1-C9E75BC854EB}"/>
          </ac:spMkLst>
        </pc:spChg>
        <pc:spChg chg="mod">
          <ac:chgData name="민준 여" userId="ae1943dcf67cdf5f" providerId="LiveId" clId="{D0F52E8D-77AD-4491-9000-6257F49C7143}" dt="2024-06-28T03:45:13.545" v="15" actId="20577"/>
          <ac:spMkLst>
            <pc:docMk/>
            <pc:sldMk cId="1812849522" sldId="257"/>
            <ac:spMk id="10" creationId="{CD778D03-BB07-188A-C39D-851EF1ED5717}"/>
          </ac:spMkLst>
        </pc:spChg>
        <pc:spChg chg="mod">
          <ac:chgData name="민준 여" userId="ae1943dcf67cdf5f" providerId="LiveId" clId="{D0F52E8D-77AD-4491-9000-6257F49C7143}" dt="2024-06-28T03:45:46.690" v="39" actId="6549"/>
          <ac:spMkLst>
            <pc:docMk/>
            <pc:sldMk cId="1812849522" sldId="257"/>
            <ac:spMk id="16" creationId="{2DCB9DC4-DECF-26DB-0B4A-D75166183B37}"/>
          </ac:spMkLst>
        </pc:spChg>
        <pc:spChg chg="del mod">
          <ac:chgData name="민준 여" userId="ae1943dcf67cdf5f" providerId="LiveId" clId="{D0F52E8D-77AD-4491-9000-6257F49C7143}" dt="2024-06-28T03:45:52.889" v="41" actId="478"/>
          <ac:spMkLst>
            <pc:docMk/>
            <pc:sldMk cId="1812849522" sldId="257"/>
            <ac:spMk id="19" creationId="{C36944B9-E78C-EBF5-BBFF-35FACBFE8028}"/>
          </ac:spMkLst>
        </pc:spChg>
        <pc:spChg chg="mod">
          <ac:chgData name="민준 여" userId="ae1943dcf67cdf5f" providerId="LiveId" clId="{D0F52E8D-77AD-4491-9000-6257F49C7143}" dt="2024-06-28T03:46:50.074" v="46" actId="6549"/>
          <ac:spMkLst>
            <pc:docMk/>
            <pc:sldMk cId="1812849522" sldId="257"/>
            <ac:spMk id="24" creationId="{28B00F05-3677-F315-D483-D0CA155192B2}"/>
          </ac:spMkLst>
        </pc:spChg>
        <pc:spChg chg="mod">
          <ac:chgData name="민준 여" userId="ae1943dcf67cdf5f" providerId="LiveId" clId="{D0F52E8D-77AD-4491-9000-6257F49C7143}" dt="2024-06-28T03:47:03.684" v="47"/>
          <ac:spMkLst>
            <pc:docMk/>
            <pc:sldMk cId="1812849522" sldId="257"/>
            <ac:spMk id="28" creationId="{8EE18651-8B88-4C22-A25E-98273B589327}"/>
          </ac:spMkLst>
        </pc:spChg>
        <pc:spChg chg="mod">
          <ac:chgData name="민준 여" userId="ae1943dcf67cdf5f" providerId="LiveId" clId="{D0F52E8D-77AD-4491-9000-6257F49C7143}" dt="2024-06-28T03:47:09.469" v="48"/>
          <ac:spMkLst>
            <pc:docMk/>
            <pc:sldMk cId="1812849522" sldId="257"/>
            <ac:spMk id="30" creationId="{78CDE7A5-1018-F46D-65D7-1321710BC15C}"/>
          </ac:spMkLst>
        </pc:spChg>
        <pc:spChg chg="mod">
          <ac:chgData name="민준 여" userId="ae1943dcf67cdf5f" providerId="LiveId" clId="{D0F52E8D-77AD-4491-9000-6257F49C7143}" dt="2024-06-28T03:47:14.740" v="49"/>
          <ac:spMkLst>
            <pc:docMk/>
            <pc:sldMk cId="1812849522" sldId="257"/>
            <ac:spMk id="32" creationId="{6BBA9723-798C-9B88-ECB3-29E9F8C3020C}"/>
          </ac:spMkLst>
        </pc:spChg>
        <pc:spChg chg="mod">
          <ac:chgData name="민준 여" userId="ae1943dcf67cdf5f" providerId="LiveId" clId="{D0F52E8D-77AD-4491-9000-6257F49C7143}" dt="2024-06-28T03:47:23.782" v="50"/>
          <ac:spMkLst>
            <pc:docMk/>
            <pc:sldMk cId="1812849522" sldId="257"/>
            <ac:spMk id="36" creationId="{51EA2A30-4631-41B0-FF2E-D4E25068476F}"/>
          </ac:spMkLst>
        </pc:spChg>
        <pc:spChg chg="mod">
          <ac:chgData name="민준 여" userId="ae1943dcf67cdf5f" providerId="LiveId" clId="{D0F52E8D-77AD-4491-9000-6257F49C7143}" dt="2024-06-28T03:45:19.153" v="29" actId="20577"/>
          <ac:spMkLst>
            <pc:docMk/>
            <pc:sldMk cId="1812849522" sldId="257"/>
            <ac:spMk id="41" creationId="{32EF4F28-E76E-324B-3718-21B14DD47202}"/>
          </ac:spMkLst>
        </pc:spChg>
        <pc:spChg chg="mod">
          <ac:chgData name="민준 여" userId="ae1943dcf67cdf5f" providerId="LiveId" clId="{D0F52E8D-77AD-4491-9000-6257F49C7143}" dt="2024-06-28T03:45:22.880" v="32" actId="20577"/>
          <ac:spMkLst>
            <pc:docMk/>
            <pc:sldMk cId="1812849522" sldId="257"/>
            <ac:spMk id="42" creationId="{2112AB17-5AE5-A475-0FFF-150AA3F2B75A}"/>
          </ac:spMkLst>
        </pc:spChg>
        <pc:spChg chg="mod">
          <ac:chgData name="민준 여" userId="ae1943dcf67cdf5f" providerId="LiveId" clId="{D0F52E8D-77AD-4491-9000-6257F49C7143}" dt="2024-06-28T03:45:27.532" v="36" actId="1076"/>
          <ac:spMkLst>
            <pc:docMk/>
            <pc:sldMk cId="1812849522" sldId="257"/>
            <ac:spMk id="43" creationId="{C29CB353-8DA3-B398-215B-7E15B8870591}"/>
          </ac:spMkLst>
        </pc:spChg>
        <pc:picChg chg="add mod">
          <ac:chgData name="민준 여" userId="ae1943dcf67cdf5f" providerId="LiveId" clId="{D0F52E8D-77AD-4491-9000-6257F49C7143}" dt="2024-06-28T03:44:14.438" v="8" actId="1076"/>
          <ac:picMkLst>
            <pc:docMk/>
            <pc:sldMk cId="1812849522" sldId="257"/>
            <ac:picMk id="6" creationId="{D95DC4A1-A2A3-B841-B643-714519C2972D}"/>
          </ac:picMkLst>
        </pc:picChg>
      </pc:sldChg>
    </pc:docChg>
  </pc:docChgLst>
  <pc:docChgLst>
    <pc:chgData name="민준 여" userId="ae1943dcf67cdf5f" providerId="LiveId" clId="{23FC48FE-C143-4D14-91A5-541B589FCBDC}"/>
    <pc:docChg chg="custSel modSld">
      <pc:chgData name="민준 여" userId="ae1943dcf67cdf5f" providerId="LiveId" clId="{23FC48FE-C143-4D14-91A5-541B589FCBDC}" dt="2024-04-05T06:40:31.636" v="1"/>
      <pc:docMkLst>
        <pc:docMk/>
      </pc:docMkLst>
      <pc:sldChg chg="addSp delSp modSp mod">
        <pc:chgData name="민준 여" userId="ae1943dcf67cdf5f" providerId="LiveId" clId="{23FC48FE-C143-4D14-91A5-541B589FCBDC}" dt="2024-04-05T06:40:31.636" v="1"/>
        <pc:sldMkLst>
          <pc:docMk/>
          <pc:sldMk cId="612776008" sldId="256"/>
        </pc:sldMkLst>
        <pc:spChg chg="add mod">
          <ac:chgData name="민준 여" userId="ae1943dcf67cdf5f" providerId="LiveId" clId="{23FC48FE-C143-4D14-91A5-541B589FCBDC}" dt="2024-04-05T06:40:31.636" v="1"/>
          <ac:spMkLst>
            <pc:docMk/>
            <pc:sldMk cId="612776008" sldId="256"/>
            <ac:spMk id="2" creationId="{CC762A07-860C-84D8-58D1-C9E75BC854EB}"/>
          </ac:spMkLst>
        </pc:spChg>
        <pc:spChg chg="mod">
          <ac:chgData name="민준 여" userId="ae1943dcf67cdf5f" providerId="LiveId" clId="{23FC48FE-C143-4D14-91A5-541B589FCBDC}" dt="2024-04-05T06:40:31.636" v="1"/>
          <ac:spMkLst>
            <pc:docMk/>
            <pc:sldMk cId="612776008" sldId="256"/>
            <ac:spMk id="4" creationId="{38154E47-D2EB-2EAA-F4B8-FD6BBE7CD201}"/>
          </ac:spMkLst>
        </pc:spChg>
        <pc:spChg chg="del">
          <ac:chgData name="민준 여" userId="ae1943dcf67cdf5f" providerId="LiveId" clId="{23FC48FE-C143-4D14-91A5-541B589FCBDC}" dt="2024-04-05T06:40:27.319" v="0" actId="478"/>
          <ac:spMkLst>
            <pc:docMk/>
            <pc:sldMk cId="612776008" sldId="256"/>
            <ac:spMk id="5" creationId="{00000000-0000-0000-0000-000000000000}"/>
          </ac:spMkLst>
        </pc:spChg>
        <pc:spChg chg="del">
          <ac:chgData name="민준 여" userId="ae1943dcf67cdf5f" providerId="LiveId" clId="{23FC48FE-C143-4D14-91A5-541B589FCBDC}" dt="2024-04-05T06:40:27.319" v="0" actId="478"/>
          <ac:spMkLst>
            <pc:docMk/>
            <pc:sldMk cId="612776008" sldId="256"/>
            <ac:spMk id="6" creationId="{00000000-0000-0000-0000-000000000000}"/>
          </ac:spMkLst>
        </pc:spChg>
        <pc:spChg chg="mod">
          <ac:chgData name="민준 여" userId="ae1943dcf67cdf5f" providerId="LiveId" clId="{23FC48FE-C143-4D14-91A5-541B589FCBDC}" dt="2024-04-05T06:40:31.636" v="1"/>
          <ac:spMkLst>
            <pc:docMk/>
            <pc:sldMk cId="612776008" sldId="256"/>
            <ac:spMk id="7" creationId="{05A49CD7-0DC4-52FF-1DBB-1CF799EE0381}"/>
          </ac:spMkLst>
        </pc:spChg>
        <pc:spChg chg="del">
          <ac:chgData name="민준 여" userId="ae1943dcf67cdf5f" providerId="LiveId" clId="{23FC48FE-C143-4D14-91A5-541B589FCBDC}" dt="2024-04-05T06:40:27.319" v="0" actId="478"/>
          <ac:spMkLst>
            <pc:docMk/>
            <pc:sldMk cId="612776008" sldId="256"/>
            <ac:spMk id="8" creationId="{00000000-0000-0000-0000-000000000000}"/>
          </ac:spMkLst>
        </pc:spChg>
        <pc:spChg chg="del">
          <ac:chgData name="민준 여" userId="ae1943dcf67cdf5f" providerId="LiveId" clId="{23FC48FE-C143-4D14-91A5-541B589FCBDC}" dt="2024-04-05T06:40:27.319" v="0" actId="478"/>
          <ac:spMkLst>
            <pc:docMk/>
            <pc:sldMk cId="612776008" sldId="256"/>
            <ac:spMk id="9" creationId="{00000000-0000-0000-0000-000000000000}"/>
          </ac:spMkLst>
        </pc:spChg>
        <pc:spChg chg="mod">
          <ac:chgData name="민준 여" userId="ae1943dcf67cdf5f" providerId="LiveId" clId="{23FC48FE-C143-4D14-91A5-541B589FCBDC}" dt="2024-04-05T06:40:31.636" v="1"/>
          <ac:spMkLst>
            <pc:docMk/>
            <pc:sldMk cId="612776008" sldId="256"/>
            <ac:spMk id="10" creationId="{CD778D03-BB07-188A-C39D-851EF1ED5717}"/>
          </ac:spMkLst>
        </pc:spChg>
        <pc:spChg chg="del">
          <ac:chgData name="민준 여" userId="ae1943dcf67cdf5f" providerId="LiveId" clId="{23FC48FE-C143-4D14-91A5-541B589FCBDC}" dt="2024-04-05T06:40:27.319" v="0" actId="478"/>
          <ac:spMkLst>
            <pc:docMk/>
            <pc:sldMk cId="612776008" sldId="256"/>
            <ac:spMk id="11" creationId="{00000000-0000-0000-0000-000000000000}"/>
          </ac:spMkLst>
        </pc:spChg>
        <pc:spChg chg="mod">
          <ac:chgData name="민준 여" userId="ae1943dcf67cdf5f" providerId="LiveId" clId="{23FC48FE-C143-4D14-91A5-541B589FCBDC}" dt="2024-04-05T06:40:31.636" v="1"/>
          <ac:spMkLst>
            <pc:docMk/>
            <pc:sldMk cId="612776008" sldId="256"/>
            <ac:spMk id="12" creationId="{2AAD4C89-4DDA-CB38-94FB-138F60908DD8}"/>
          </ac:spMkLst>
        </pc:spChg>
        <pc:spChg chg="mod">
          <ac:chgData name="민준 여" userId="ae1943dcf67cdf5f" providerId="LiveId" clId="{23FC48FE-C143-4D14-91A5-541B589FCBDC}" dt="2024-04-05T06:40:31.636" v="1"/>
          <ac:spMkLst>
            <pc:docMk/>
            <pc:sldMk cId="612776008" sldId="256"/>
            <ac:spMk id="13" creationId="{885D23F7-E131-B350-075D-B22ACC967EEE}"/>
          </ac:spMkLst>
        </pc:spChg>
        <pc:spChg chg="mod">
          <ac:chgData name="민준 여" userId="ae1943dcf67cdf5f" providerId="LiveId" clId="{23FC48FE-C143-4D14-91A5-541B589FCBDC}" dt="2024-04-05T06:40:31.636" v="1"/>
          <ac:spMkLst>
            <pc:docMk/>
            <pc:sldMk cId="612776008" sldId="256"/>
            <ac:spMk id="16" creationId="{2DCB9DC4-DECF-26DB-0B4A-D75166183B37}"/>
          </ac:spMkLst>
        </pc:spChg>
        <pc:spChg chg="mod">
          <ac:chgData name="민준 여" userId="ae1943dcf67cdf5f" providerId="LiveId" clId="{23FC48FE-C143-4D14-91A5-541B589FCBDC}" dt="2024-04-05T06:40:31.636" v="1"/>
          <ac:spMkLst>
            <pc:docMk/>
            <pc:sldMk cId="612776008" sldId="256"/>
            <ac:spMk id="17" creationId="{170CC4BE-1312-8E7C-8C47-123229AEB11B}"/>
          </ac:spMkLst>
        </pc:spChg>
        <pc:spChg chg="mod">
          <ac:chgData name="민준 여" userId="ae1943dcf67cdf5f" providerId="LiveId" clId="{23FC48FE-C143-4D14-91A5-541B589FCBDC}" dt="2024-04-05T06:40:31.636" v="1"/>
          <ac:spMkLst>
            <pc:docMk/>
            <pc:sldMk cId="612776008" sldId="256"/>
            <ac:spMk id="18" creationId="{4DAECAE3-53D0-045D-6323-019A754F32BF}"/>
          </ac:spMkLst>
        </pc:spChg>
        <pc:spChg chg="mod">
          <ac:chgData name="민준 여" userId="ae1943dcf67cdf5f" providerId="LiveId" clId="{23FC48FE-C143-4D14-91A5-541B589FCBDC}" dt="2024-04-05T06:40:31.636" v="1"/>
          <ac:spMkLst>
            <pc:docMk/>
            <pc:sldMk cId="612776008" sldId="256"/>
            <ac:spMk id="19" creationId="{C36944B9-E78C-EBF5-BBFF-35FACBFE8028}"/>
          </ac:spMkLst>
        </pc:spChg>
        <pc:spChg chg="mod">
          <ac:chgData name="민준 여" userId="ae1943dcf67cdf5f" providerId="LiveId" clId="{23FC48FE-C143-4D14-91A5-541B589FCBDC}" dt="2024-04-05T06:40:31.636" v="1"/>
          <ac:spMkLst>
            <pc:docMk/>
            <pc:sldMk cId="612776008" sldId="256"/>
            <ac:spMk id="20" creationId="{793BFE54-2EAB-14FB-944D-670308885BFF}"/>
          </ac:spMkLst>
        </pc:spChg>
        <pc:spChg chg="mod">
          <ac:chgData name="민준 여" userId="ae1943dcf67cdf5f" providerId="LiveId" clId="{23FC48FE-C143-4D14-91A5-541B589FCBDC}" dt="2024-04-05T06:40:31.636" v="1"/>
          <ac:spMkLst>
            <pc:docMk/>
            <pc:sldMk cId="612776008" sldId="256"/>
            <ac:spMk id="21" creationId="{15AE6C1F-58D8-A18B-CBE6-A60FAF9C0B88}"/>
          </ac:spMkLst>
        </pc:spChg>
        <pc:spChg chg="mod">
          <ac:chgData name="민준 여" userId="ae1943dcf67cdf5f" providerId="LiveId" clId="{23FC48FE-C143-4D14-91A5-541B589FCBDC}" dt="2024-04-05T06:40:31.636" v="1"/>
          <ac:spMkLst>
            <pc:docMk/>
            <pc:sldMk cId="612776008" sldId="256"/>
            <ac:spMk id="22" creationId="{775AF821-F03C-2393-D53A-FD79AE4E2456}"/>
          </ac:spMkLst>
        </pc:spChg>
        <pc:spChg chg="mod">
          <ac:chgData name="민준 여" userId="ae1943dcf67cdf5f" providerId="LiveId" clId="{23FC48FE-C143-4D14-91A5-541B589FCBDC}" dt="2024-04-05T06:40:31.636" v="1"/>
          <ac:spMkLst>
            <pc:docMk/>
            <pc:sldMk cId="612776008" sldId="256"/>
            <ac:spMk id="24" creationId="{28B00F05-3677-F315-D483-D0CA155192B2}"/>
          </ac:spMkLst>
        </pc:spChg>
        <pc:spChg chg="mod">
          <ac:chgData name="민준 여" userId="ae1943dcf67cdf5f" providerId="LiveId" clId="{23FC48FE-C143-4D14-91A5-541B589FCBDC}" dt="2024-04-05T06:40:31.636" v="1"/>
          <ac:spMkLst>
            <pc:docMk/>
            <pc:sldMk cId="612776008" sldId="256"/>
            <ac:spMk id="25" creationId="{0A1B2EAA-4860-6BD5-33F6-A0E06E778E65}"/>
          </ac:spMkLst>
        </pc:spChg>
        <pc:spChg chg="mod">
          <ac:chgData name="민준 여" userId="ae1943dcf67cdf5f" providerId="LiveId" clId="{23FC48FE-C143-4D14-91A5-541B589FCBDC}" dt="2024-04-05T06:40:31.636" v="1"/>
          <ac:spMkLst>
            <pc:docMk/>
            <pc:sldMk cId="612776008" sldId="256"/>
            <ac:spMk id="26" creationId="{372CFC9F-22A1-49E4-B9BE-85A044182C86}"/>
          </ac:spMkLst>
        </pc:spChg>
        <pc:spChg chg="mod">
          <ac:chgData name="민준 여" userId="ae1943dcf67cdf5f" providerId="LiveId" clId="{23FC48FE-C143-4D14-91A5-541B589FCBDC}" dt="2024-04-05T06:40:31.636" v="1"/>
          <ac:spMkLst>
            <pc:docMk/>
            <pc:sldMk cId="612776008" sldId="256"/>
            <ac:spMk id="28" creationId="{8EE18651-8B88-4C22-A25E-98273B589327}"/>
          </ac:spMkLst>
        </pc:spChg>
        <pc:spChg chg="mod">
          <ac:chgData name="민준 여" userId="ae1943dcf67cdf5f" providerId="LiveId" clId="{23FC48FE-C143-4D14-91A5-541B589FCBDC}" dt="2024-04-05T06:40:31.636" v="1"/>
          <ac:spMkLst>
            <pc:docMk/>
            <pc:sldMk cId="612776008" sldId="256"/>
            <ac:spMk id="30" creationId="{78CDE7A5-1018-F46D-65D7-1321710BC15C}"/>
          </ac:spMkLst>
        </pc:spChg>
        <pc:spChg chg="mod">
          <ac:chgData name="민준 여" userId="ae1943dcf67cdf5f" providerId="LiveId" clId="{23FC48FE-C143-4D14-91A5-541B589FCBDC}" dt="2024-04-05T06:40:31.636" v="1"/>
          <ac:spMkLst>
            <pc:docMk/>
            <pc:sldMk cId="612776008" sldId="256"/>
            <ac:spMk id="32" creationId="{6BBA9723-798C-9B88-ECB3-29E9F8C3020C}"/>
          </ac:spMkLst>
        </pc:spChg>
        <pc:spChg chg="mod">
          <ac:chgData name="민준 여" userId="ae1943dcf67cdf5f" providerId="LiveId" clId="{23FC48FE-C143-4D14-91A5-541B589FCBDC}" dt="2024-04-05T06:40:31.636" v="1"/>
          <ac:spMkLst>
            <pc:docMk/>
            <pc:sldMk cId="612776008" sldId="256"/>
            <ac:spMk id="33" creationId="{E7BBEC94-0A51-FCE0-A1E2-9F25D6E40425}"/>
          </ac:spMkLst>
        </pc:spChg>
        <pc:spChg chg="mod">
          <ac:chgData name="민준 여" userId="ae1943dcf67cdf5f" providerId="LiveId" clId="{23FC48FE-C143-4D14-91A5-541B589FCBDC}" dt="2024-04-05T06:40:31.636" v="1"/>
          <ac:spMkLst>
            <pc:docMk/>
            <pc:sldMk cId="612776008" sldId="256"/>
            <ac:spMk id="34" creationId="{4423CDC7-C249-9D81-AE73-8C4288844429}"/>
          </ac:spMkLst>
        </pc:spChg>
        <pc:spChg chg="mod">
          <ac:chgData name="민준 여" userId="ae1943dcf67cdf5f" providerId="LiveId" clId="{23FC48FE-C143-4D14-91A5-541B589FCBDC}" dt="2024-04-05T06:40:31.636" v="1"/>
          <ac:spMkLst>
            <pc:docMk/>
            <pc:sldMk cId="612776008" sldId="256"/>
            <ac:spMk id="36" creationId="{51EA2A30-4631-41B0-FF2E-D4E25068476F}"/>
          </ac:spMkLst>
        </pc:spChg>
        <pc:spChg chg="mod">
          <ac:chgData name="민준 여" userId="ae1943dcf67cdf5f" providerId="LiveId" clId="{23FC48FE-C143-4D14-91A5-541B589FCBDC}" dt="2024-04-05T06:40:31.636" v="1"/>
          <ac:spMkLst>
            <pc:docMk/>
            <pc:sldMk cId="612776008" sldId="256"/>
            <ac:spMk id="37" creationId="{33B1168E-1ECB-86CA-848B-5A734DA771B8}"/>
          </ac:spMkLst>
        </pc:spChg>
        <pc:spChg chg="mod">
          <ac:chgData name="민준 여" userId="ae1943dcf67cdf5f" providerId="LiveId" clId="{23FC48FE-C143-4D14-91A5-541B589FCBDC}" dt="2024-04-05T06:40:31.636" v="1"/>
          <ac:spMkLst>
            <pc:docMk/>
            <pc:sldMk cId="612776008" sldId="256"/>
            <ac:spMk id="41" creationId="{32EF4F28-E76E-324B-3718-21B14DD47202}"/>
          </ac:spMkLst>
        </pc:spChg>
        <pc:spChg chg="mod">
          <ac:chgData name="민준 여" userId="ae1943dcf67cdf5f" providerId="LiveId" clId="{23FC48FE-C143-4D14-91A5-541B589FCBDC}" dt="2024-04-05T06:40:31.636" v="1"/>
          <ac:spMkLst>
            <pc:docMk/>
            <pc:sldMk cId="612776008" sldId="256"/>
            <ac:spMk id="42" creationId="{2112AB17-5AE5-A475-0FFF-150AA3F2B75A}"/>
          </ac:spMkLst>
        </pc:spChg>
        <pc:spChg chg="mod">
          <ac:chgData name="민준 여" userId="ae1943dcf67cdf5f" providerId="LiveId" clId="{23FC48FE-C143-4D14-91A5-541B589FCBDC}" dt="2024-04-05T06:40:31.636" v="1"/>
          <ac:spMkLst>
            <pc:docMk/>
            <pc:sldMk cId="612776008" sldId="256"/>
            <ac:spMk id="43" creationId="{C29CB353-8DA3-B398-215B-7E15B8870591}"/>
          </ac:spMkLst>
        </pc:spChg>
        <pc:grpChg chg="add mod">
          <ac:chgData name="민준 여" userId="ae1943dcf67cdf5f" providerId="LiveId" clId="{23FC48FE-C143-4D14-91A5-541B589FCBDC}" dt="2024-04-05T06:40:31.636" v="1"/>
          <ac:grpSpMkLst>
            <pc:docMk/>
            <pc:sldMk cId="612776008" sldId="256"/>
            <ac:grpSpMk id="3" creationId="{E42225AF-5D52-D7DF-B4D5-434FA41FA0E2}"/>
          </ac:grpSpMkLst>
        </pc:grpChg>
        <pc:grpChg chg="mod">
          <ac:chgData name="민준 여" userId="ae1943dcf67cdf5f" providerId="LiveId" clId="{23FC48FE-C143-4D14-91A5-541B589FCBDC}" dt="2024-04-05T06:40:31.636" v="1"/>
          <ac:grpSpMkLst>
            <pc:docMk/>
            <pc:sldMk cId="612776008" sldId="256"/>
            <ac:grpSpMk id="14" creationId="{8BBC6BC1-C294-5C21-D595-947BD7E40A54}"/>
          </ac:grpSpMkLst>
        </pc:grpChg>
        <pc:picChg chg="mod">
          <ac:chgData name="민준 여" userId="ae1943dcf67cdf5f" providerId="LiveId" clId="{23FC48FE-C143-4D14-91A5-541B589FCBDC}" dt="2024-04-05T06:40:31.636" v="1"/>
          <ac:picMkLst>
            <pc:docMk/>
            <pc:sldMk cId="612776008" sldId="256"/>
            <ac:picMk id="15" creationId="{5D323ECA-D686-1165-ECA9-EF72E41ECA1D}"/>
          </ac:picMkLst>
        </pc:picChg>
        <pc:picChg chg="mod">
          <ac:chgData name="민준 여" userId="ae1943dcf67cdf5f" providerId="LiveId" clId="{23FC48FE-C143-4D14-91A5-541B589FCBDC}" dt="2024-04-05T06:40:31.636" v="1"/>
          <ac:picMkLst>
            <pc:docMk/>
            <pc:sldMk cId="612776008" sldId="256"/>
            <ac:picMk id="23" creationId="{0D96FD3F-493F-4A6F-975A-B8E049C8E355}"/>
          </ac:picMkLst>
        </pc:picChg>
        <pc:picChg chg="mod">
          <ac:chgData name="민준 여" userId="ae1943dcf67cdf5f" providerId="LiveId" clId="{23FC48FE-C143-4D14-91A5-541B589FCBDC}" dt="2024-04-05T06:40:31.636" v="1"/>
          <ac:picMkLst>
            <pc:docMk/>
            <pc:sldMk cId="612776008" sldId="256"/>
            <ac:picMk id="27" creationId="{48F76D97-27D8-1A9B-0F94-66E9E1472F69}"/>
          </ac:picMkLst>
        </pc:picChg>
        <pc:picChg chg="mod">
          <ac:chgData name="민준 여" userId="ae1943dcf67cdf5f" providerId="LiveId" clId="{23FC48FE-C143-4D14-91A5-541B589FCBDC}" dt="2024-04-05T06:40:31.636" v="1"/>
          <ac:picMkLst>
            <pc:docMk/>
            <pc:sldMk cId="612776008" sldId="256"/>
            <ac:picMk id="29" creationId="{E37FE2F6-0A6E-682E-3586-D4F3C7C0E376}"/>
          </ac:picMkLst>
        </pc:picChg>
        <pc:picChg chg="mod">
          <ac:chgData name="민준 여" userId="ae1943dcf67cdf5f" providerId="LiveId" clId="{23FC48FE-C143-4D14-91A5-541B589FCBDC}" dt="2024-04-05T06:40:31.636" v="1"/>
          <ac:picMkLst>
            <pc:docMk/>
            <pc:sldMk cId="612776008" sldId="256"/>
            <ac:picMk id="31" creationId="{6EA087FC-680C-6DFE-F073-BEB31CB95CE4}"/>
          </ac:picMkLst>
        </pc:picChg>
        <pc:picChg chg="mod">
          <ac:chgData name="민준 여" userId="ae1943dcf67cdf5f" providerId="LiveId" clId="{23FC48FE-C143-4D14-91A5-541B589FCBDC}" dt="2024-04-05T06:40:31.636" v="1"/>
          <ac:picMkLst>
            <pc:docMk/>
            <pc:sldMk cId="612776008" sldId="256"/>
            <ac:picMk id="35" creationId="{3D5D9657-0402-56BE-0FD6-E522CC217293}"/>
          </ac:picMkLst>
        </pc:picChg>
        <pc:picChg chg="mod">
          <ac:chgData name="민준 여" userId="ae1943dcf67cdf5f" providerId="LiveId" clId="{23FC48FE-C143-4D14-91A5-541B589FCBDC}" dt="2024-04-05T06:40:31.636" v="1"/>
          <ac:picMkLst>
            <pc:docMk/>
            <pc:sldMk cId="612776008" sldId="256"/>
            <ac:picMk id="38" creationId="{7D21418D-3F61-A1A5-C530-FF5B68A7C4CA}"/>
          </ac:picMkLst>
        </pc:picChg>
        <pc:picChg chg="mod">
          <ac:chgData name="민준 여" userId="ae1943dcf67cdf5f" providerId="LiveId" clId="{23FC48FE-C143-4D14-91A5-541B589FCBDC}" dt="2024-04-05T06:40:31.636" v="1"/>
          <ac:picMkLst>
            <pc:docMk/>
            <pc:sldMk cId="612776008" sldId="256"/>
            <ac:picMk id="39" creationId="{960BA4B1-50B6-0683-6B1D-3F4B9C82B7C3}"/>
          </ac:picMkLst>
        </pc:picChg>
        <pc:picChg chg="mod">
          <ac:chgData name="민준 여" userId="ae1943dcf67cdf5f" providerId="LiveId" clId="{23FC48FE-C143-4D14-91A5-541B589FCBDC}" dt="2024-04-05T06:40:31.636" v="1"/>
          <ac:picMkLst>
            <pc:docMk/>
            <pc:sldMk cId="612776008" sldId="256"/>
            <ac:picMk id="40" creationId="{F4A0D1CE-0FB4-BDD6-ED9A-77A426F003F8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0CB4E-6FA7-43A9-8C9F-DD0C6E95B116}" type="datetimeFigureOut">
              <a:rPr lang="ko-KR" altLang="en-US" smtClean="0"/>
              <a:t>2026-06-21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5E340-21E0-402F-8489-5A9DC846A58E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5" name="그림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99"/>
            <a:ext cx="30276413" cy="42802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927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E0CB4E-6FA7-43A9-8C9F-DD0C6E95B116}" type="datetimeFigureOut">
              <a:rPr lang="ko-KR" altLang="en-US" smtClean="0"/>
              <a:t>2026-06-21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5E340-21E0-402F-8489-5A9DC846A58E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7" name="그림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99"/>
            <a:ext cx="30276413" cy="42802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8792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3027487" rtl="0" eaLnBrk="1" latinLnBrk="1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1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microsoft.com/office/2007/relationships/hdphoto" Target="../media/hdphoto1.wdp"/><Relationship Id="rId10" Type="http://schemas.openxmlformats.org/officeDocument/2006/relationships/image" Target="../media/image9.png"/><Relationship Id="rId4" Type="http://schemas.openxmlformats.org/officeDocument/2006/relationships/image" Target="../media/image4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사각형: 둥근 모서리 2">
            <a:extLst>
              <a:ext uri="{FF2B5EF4-FFF2-40B4-BE49-F238E27FC236}">
                <a16:creationId xmlns:a16="http://schemas.microsoft.com/office/drawing/2014/main" id="{CAA4E2D2-C746-19E3-B1CD-EC683FE34278}"/>
              </a:ext>
            </a:extLst>
          </p:cNvPr>
          <p:cNvSpPr/>
          <p:nvPr/>
        </p:nvSpPr>
        <p:spPr>
          <a:xfrm>
            <a:off x="601989" y="8266145"/>
            <a:ext cx="29030645" cy="10507592"/>
          </a:xfrm>
          <a:prstGeom prst="roundRect">
            <a:avLst>
              <a:gd name="adj" fmla="val 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dist="1016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0" name="사각형: 둥근 모서리 19">
            <a:extLst>
              <a:ext uri="{FF2B5EF4-FFF2-40B4-BE49-F238E27FC236}">
                <a16:creationId xmlns:a16="http://schemas.microsoft.com/office/drawing/2014/main" id="{793BFE54-2EAB-14FB-944D-670308885BFF}"/>
              </a:ext>
            </a:extLst>
          </p:cNvPr>
          <p:cNvSpPr/>
          <p:nvPr/>
        </p:nvSpPr>
        <p:spPr>
          <a:xfrm>
            <a:off x="464463" y="19492279"/>
            <a:ext cx="16196312" cy="13332159"/>
          </a:xfrm>
          <a:prstGeom prst="roundRect">
            <a:avLst>
              <a:gd name="adj" fmla="val 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dist="1016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2" name="직사각형 71">
            <a:extLst>
              <a:ext uri="{FF2B5EF4-FFF2-40B4-BE49-F238E27FC236}">
                <a16:creationId xmlns:a16="http://schemas.microsoft.com/office/drawing/2014/main" id="{94BDB55A-A73E-73A1-08E0-56F00B53DCB2}"/>
              </a:ext>
            </a:extLst>
          </p:cNvPr>
          <p:cNvSpPr/>
          <p:nvPr/>
        </p:nvSpPr>
        <p:spPr>
          <a:xfrm>
            <a:off x="9831464" y="20237688"/>
            <a:ext cx="5886606" cy="952803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0" name="사각형: 둥근 모서리 69">
            <a:extLst>
              <a:ext uri="{FF2B5EF4-FFF2-40B4-BE49-F238E27FC236}">
                <a16:creationId xmlns:a16="http://schemas.microsoft.com/office/drawing/2014/main" id="{A8C2280D-BC5D-86C7-AD57-B394ACB8C4E6}"/>
              </a:ext>
            </a:extLst>
          </p:cNvPr>
          <p:cNvSpPr/>
          <p:nvPr/>
        </p:nvSpPr>
        <p:spPr>
          <a:xfrm>
            <a:off x="12085977" y="33514085"/>
            <a:ext cx="17577166" cy="7197770"/>
          </a:xfrm>
          <a:prstGeom prst="roundRect">
            <a:avLst>
              <a:gd name="adj" fmla="val 0"/>
            </a:avLst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dist="1016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1" name="모서리가 둥근 직사각형 18">
            <a:extLst>
              <a:ext uri="{FF2B5EF4-FFF2-40B4-BE49-F238E27FC236}">
                <a16:creationId xmlns:a16="http://schemas.microsoft.com/office/drawing/2014/main" id="{AC969FBF-33F1-C08F-580A-636FF45DE116}"/>
              </a:ext>
            </a:extLst>
          </p:cNvPr>
          <p:cNvSpPr/>
          <p:nvPr/>
        </p:nvSpPr>
        <p:spPr>
          <a:xfrm>
            <a:off x="12548684" y="33223542"/>
            <a:ext cx="6343171" cy="783193"/>
          </a:xfrm>
          <a:prstGeom prst="roundRect">
            <a:avLst/>
          </a:prstGeom>
          <a:solidFill>
            <a:srgbClr val="002060"/>
          </a:solidFill>
          <a:ln w="12700" cap="flat" cmpd="sng" algn="ctr">
            <a:noFill/>
            <a:prstDash val="dash"/>
            <a:miter lim="800000"/>
          </a:ln>
          <a:effectLst/>
        </p:spPr>
        <p:txBody>
          <a:bodyPr wrap="square" rtlCol="0" anchor="ctr">
            <a:spAutoFit/>
          </a:bodyPr>
          <a:lstStyle/>
          <a:p>
            <a:pPr marL="0" marR="0" lvl="0" indent="0" algn="ctr" defTabSz="350773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4000" b="1" kern="0" dirty="0">
                <a:ln w="28575">
                  <a:noFill/>
                  <a:prstDash val="dash"/>
                </a:ln>
                <a:solidFill>
                  <a:schemeClr val="bg1"/>
                </a:solidFill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5. Chip </a:t>
            </a:r>
            <a:r>
              <a:rPr lang="en-US" altLang="ko-KR" sz="4000" b="1" kern="0" dirty="0" err="1">
                <a:ln w="28575">
                  <a:noFill/>
                  <a:prstDash val="dash"/>
                </a:ln>
                <a:solidFill>
                  <a:schemeClr val="bg1"/>
                </a:solidFill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Measurment</a:t>
            </a:r>
            <a:endParaRPr kumimoji="0" lang="ko-KR" altLang="en-US" sz="4000" b="1" i="0" u="none" strike="noStrike" kern="0" cap="none" spc="0" normalizeH="0" baseline="0" noProof="0" dirty="0">
              <a:ln w="28575">
                <a:noFill/>
                <a:prstDash val="dash"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50" charset="-127"/>
              <a:cs typeface="Arial" panose="020B0604020202020204" pitchFamily="34" charset="0"/>
            </a:endParaRPr>
          </a:p>
        </p:txBody>
      </p:sp>
      <p:sp>
        <p:nvSpPr>
          <p:cNvPr id="65" name="사각형: 둥근 모서리 64">
            <a:extLst>
              <a:ext uri="{FF2B5EF4-FFF2-40B4-BE49-F238E27FC236}">
                <a16:creationId xmlns:a16="http://schemas.microsoft.com/office/drawing/2014/main" id="{A1980FAE-04C7-EAA4-C0A6-C280DD982717}"/>
              </a:ext>
            </a:extLst>
          </p:cNvPr>
          <p:cNvSpPr/>
          <p:nvPr/>
        </p:nvSpPr>
        <p:spPr>
          <a:xfrm>
            <a:off x="17285109" y="19492279"/>
            <a:ext cx="12347525" cy="13332159"/>
          </a:xfrm>
          <a:prstGeom prst="roundRect">
            <a:avLst>
              <a:gd name="adj" fmla="val 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dist="1016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2" name="직사각형 61">
            <a:extLst>
              <a:ext uri="{FF2B5EF4-FFF2-40B4-BE49-F238E27FC236}">
                <a16:creationId xmlns:a16="http://schemas.microsoft.com/office/drawing/2014/main" id="{1D81F666-C876-46F4-4828-058FA5F7F32B}"/>
              </a:ext>
            </a:extLst>
          </p:cNvPr>
          <p:cNvSpPr/>
          <p:nvPr/>
        </p:nvSpPr>
        <p:spPr>
          <a:xfrm>
            <a:off x="17002562" y="8596204"/>
            <a:ext cx="12026998" cy="988930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모서리가 둥근 직사각형 17">
            <a:extLst>
              <a:ext uri="{FF2B5EF4-FFF2-40B4-BE49-F238E27FC236}">
                <a16:creationId xmlns:a16="http://schemas.microsoft.com/office/drawing/2014/main" id="{CC762A07-860C-84D8-58D1-C9E75BC854EB}"/>
              </a:ext>
            </a:extLst>
          </p:cNvPr>
          <p:cNvSpPr/>
          <p:nvPr/>
        </p:nvSpPr>
        <p:spPr>
          <a:xfrm>
            <a:off x="419100" y="3505193"/>
            <a:ext cx="29244042" cy="4049498"/>
          </a:xfrm>
          <a:prstGeom prst="roundRect">
            <a:avLst/>
          </a:prstGeom>
          <a:noFill/>
          <a:ln w="12700" cap="flat" cmpd="sng" algn="ctr">
            <a:noFill/>
            <a:prstDash val="dash"/>
            <a:miter lim="800000"/>
          </a:ln>
          <a:effectLst/>
        </p:spPr>
        <p:txBody>
          <a:bodyPr lIns="0" tIns="0" rIns="0" bIns="0" rtlCol="0" anchor="ctr"/>
          <a:lstStyle/>
          <a:p>
            <a:pPr algn="ctr"/>
            <a:r>
              <a:rPr lang="en-US" altLang="ko-KR" sz="6910" b="1" dirty="0">
                <a:effectLst/>
                <a:latin typeface="Times New Roman" panose="02020603050405020304" pitchFamily="18" charset="0"/>
                <a:ea typeface="바탕" panose="02030600000101010101" pitchFamily="18" charset="-127"/>
              </a:rPr>
              <a:t>A Metastable-Point-Shifting I/O Sense Amplifier </a:t>
            </a:r>
          </a:p>
          <a:p>
            <a:pPr algn="ctr"/>
            <a:r>
              <a:rPr lang="en-US" altLang="ko-KR" sz="6910" b="1" dirty="0">
                <a:effectLst/>
                <a:latin typeface="Times New Roman" panose="02020603050405020304" pitchFamily="18" charset="0"/>
                <a:ea typeface="바탕" panose="02030600000101010101" pitchFamily="18" charset="-127"/>
              </a:rPr>
              <a:t>for VEQ-</a:t>
            </a:r>
            <a:r>
              <a:rPr lang="en-US" altLang="ko-KR" sz="6910" b="1" dirty="0" err="1">
                <a:effectLst/>
                <a:latin typeface="Times New Roman" panose="02020603050405020304" pitchFamily="18" charset="0"/>
                <a:ea typeface="바탕" panose="02030600000101010101" pitchFamily="18" charset="-127"/>
              </a:rPr>
              <a:t>Precharged</a:t>
            </a:r>
            <a:r>
              <a:rPr lang="en-US" altLang="ko-KR" sz="6910" b="1" dirty="0">
                <a:effectLst/>
                <a:latin typeface="Times New Roman" panose="02020603050405020304" pitchFamily="18" charset="0"/>
                <a:ea typeface="바탕" panose="02030600000101010101" pitchFamily="18" charset="-127"/>
              </a:rPr>
              <a:t> Global I/O Readout in High-Speed DRAM </a:t>
            </a:r>
          </a:p>
          <a:p>
            <a:pPr algn="ctr"/>
            <a:r>
              <a:rPr lang="en-US" altLang="ko-KR" sz="6910" kern="1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Hoyeon Jang</a:t>
            </a:r>
            <a:r>
              <a:rPr lang="en-US" altLang="ko-KR" sz="6910" kern="1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1</a:t>
            </a:r>
            <a:r>
              <a:rPr lang="en-US" altLang="ko-KR" sz="6910" kern="1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, Do Han Kim</a:t>
            </a:r>
            <a:r>
              <a:rPr lang="en-US" altLang="ko-KR" sz="6910" kern="1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1</a:t>
            </a:r>
            <a:r>
              <a:rPr lang="en-US" altLang="ko-KR" sz="6910" kern="1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, </a:t>
            </a:r>
            <a:r>
              <a:rPr lang="en-US" altLang="ko-KR" sz="691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Ungbin</a:t>
            </a:r>
            <a:r>
              <a:rPr lang="en-US" altLang="ko-KR" sz="6910" kern="1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 Oh</a:t>
            </a:r>
            <a:r>
              <a:rPr lang="en-US" altLang="ko-KR" sz="6910" kern="1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1</a:t>
            </a:r>
            <a:r>
              <a:rPr lang="en-US" altLang="ko-KR" sz="6910" kern="1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, Seungyeon Hong</a:t>
            </a:r>
            <a:r>
              <a:rPr lang="en-US" altLang="ko-KR" sz="6910" kern="1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1</a:t>
            </a:r>
            <a:r>
              <a:rPr lang="en-US" altLang="ko-KR" sz="6910" kern="1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, </a:t>
            </a:r>
            <a:r>
              <a:rPr lang="en-US" altLang="ko-KR" sz="691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Kyomin</a:t>
            </a:r>
            <a:r>
              <a:rPr lang="en-US" altLang="ko-KR" sz="6910" kern="1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 Sohn</a:t>
            </a:r>
            <a:r>
              <a:rPr lang="en-US" altLang="ko-KR" sz="6910" kern="1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2</a:t>
            </a:r>
            <a:r>
              <a:rPr lang="en-US" altLang="ko-KR" sz="6910" kern="1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, and Seong-Ook Jung</a:t>
            </a:r>
            <a:r>
              <a:rPr lang="en-US" altLang="ko-KR" sz="6910" kern="1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1</a:t>
            </a:r>
            <a:r>
              <a:rPr lang="en-US" altLang="ko-KR" sz="6910" kern="1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,  </a:t>
            </a:r>
            <a:r>
              <a:rPr lang="en-US" altLang="ko-KR" sz="6910" i="1" kern="0" baseline="30000" dirty="0">
                <a:effectLst/>
                <a:latin typeface="Times New Roman" panose="02020603050405020304" pitchFamily="18" charset="0"/>
                <a:ea typeface="jmhvci"/>
              </a:rPr>
              <a:t>1</a:t>
            </a:r>
            <a:r>
              <a:rPr lang="en-US" altLang="ko-KR" sz="6910" i="1" kern="0" dirty="0">
                <a:effectLst/>
                <a:latin typeface="Times New Roman" panose="02020603050405020304" pitchFamily="18" charset="0"/>
                <a:ea typeface="jmhvci"/>
              </a:rPr>
              <a:t>Yonsei University, </a:t>
            </a:r>
            <a:r>
              <a:rPr lang="en-US" altLang="ko-KR" sz="6910" i="1" kern="0" baseline="30000" dirty="0">
                <a:effectLst/>
                <a:latin typeface="Times New Roman" panose="02020603050405020304" pitchFamily="18" charset="0"/>
                <a:ea typeface="jmhvci"/>
              </a:rPr>
              <a:t>2</a:t>
            </a:r>
            <a:r>
              <a:rPr lang="en-US" altLang="ko-KR" sz="6910" i="1" kern="0" dirty="0">
                <a:effectLst/>
                <a:latin typeface="Times New Roman" panose="02020603050405020304" pitchFamily="18" charset="0"/>
                <a:ea typeface="jmhvci"/>
              </a:rPr>
              <a:t>Samsung Electronics, Korea</a:t>
            </a:r>
            <a:endParaRPr lang="ko-KR" altLang="ko-KR" sz="6910" kern="1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  <p:sp>
        <p:nvSpPr>
          <p:cNvPr id="7" name="모서리가 둥근 직사각형 18">
            <a:extLst>
              <a:ext uri="{FF2B5EF4-FFF2-40B4-BE49-F238E27FC236}">
                <a16:creationId xmlns:a16="http://schemas.microsoft.com/office/drawing/2014/main" id="{05A49CD7-0DC4-52FF-1DBB-1CF799EE0381}"/>
              </a:ext>
            </a:extLst>
          </p:cNvPr>
          <p:cNvSpPr/>
          <p:nvPr/>
        </p:nvSpPr>
        <p:spPr>
          <a:xfrm>
            <a:off x="865951" y="7815027"/>
            <a:ext cx="9173399" cy="783193"/>
          </a:xfrm>
          <a:prstGeom prst="roundRect">
            <a:avLst/>
          </a:prstGeom>
          <a:solidFill>
            <a:srgbClr val="002060"/>
          </a:solidFill>
          <a:ln w="12700" cap="flat" cmpd="sng" algn="ctr">
            <a:noFill/>
            <a:prstDash val="dash"/>
            <a:miter lim="800000"/>
          </a:ln>
          <a:effectLst/>
        </p:spPr>
        <p:txBody>
          <a:bodyPr wrap="square" rtlCol="0" anchor="ctr">
            <a:spAutoFit/>
          </a:bodyPr>
          <a:lstStyle/>
          <a:p>
            <a:pPr marL="0" marR="0" lvl="0" indent="0" algn="ctr" defTabSz="350773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4000" b="1" kern="0" dirty="0">
                <a:ln w="28575">
                  <a:noFill/>
                  <a:prstDash val="dash"/>
                </a:ln>
                <a:solidFill>
                  <a:schemeClr val="bg1"/>
                </a:solidFill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1. Introduction &amp; Previous Works</a:t>
            </a:r>
            <a:endParaRPr kumimoji="0" lang="ko-KR" altLang="en-US" sz="4000" b="1" i="0" u="none" strike="noStrike" kern="0" cap="none" spc="0" normalizeH="0" baseline="0" noProof="0" dirty="0">
              <a:ln w="28575">
                <a:noFill/>
                <a:prstDash val="dash"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50" charset="-127"/>
              <a:cs typeface="Arial" panose="020B0604020202020204" pitchFamily="34" charset="0"/>
            </a:endParaRPr>
          </a:p>
        </p:txBody>
      </p:sp>
      <p:sp>
        <p:nvSpPr>
          <p:cNvPr id="10" name="모서리가 둥근 직사각형 19">
            <a:extLst>
              <a:ext uri="{FF2B5EF4-FFF2-40B4-BE49-F238E27FC236}">
                <a16:creationId xmlns:a16="http://schemas.microsoft.com/office/drawing/2014/main" id="{CD778D03-BB07-188A-C39D-851EF1ED5717}"/>
              </a:ext>
            </a:extLst>
          </p:cNvPr>
          <p:cNvSpPr/>
          <p:nvPr/>
        </p:nvSpPr>
        <p:spPr>
          <a:xfrm>
            <a:off x="865951" y="8835559"/>
            <a:ext cx="15794824" cy="9906075"/>
          </a:xfrm>
          <a:prstGeom prst="roundRect">
            <a:avLst>
              <a:gd name="adj" fmla="val 6284"/>
            </a:avLst>
          </a:prstGeom>
          <a:noFill/>
          <a:ln w="12700" cap="flat" cmpd="sng" algn="ctr">
            <a:noFill/>
            <a:prstDash val="dash"/>
            <a:miter lim="800000"/>
          </a:ln>
          <a:effectLst/>
        </p:spPr>
        <p:txBody>
          <a:bodyPr rtlCol="0" anchor="t">
            <a:normAutofit fontScale="92500" lnSpcReduction="10000"/>
          </a:bodyPr>
          <a:lstStyle/>
          <a:p>
            <a:pPr marL="685800" marR="0" lvl="0" indent="-685800" defTabSz="350773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u"/>
              <a:tabLst/>
              <a:defRPr/>
            </a:pPr>
            <a:r>
              <a:rPr lang="en-US" altLang="ko-KR" sz="4000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LLM</a:t>
            </a:r>
            <a:r>
              <a:rPr lang="ko-KR" altLang="en-US" sz="4000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과 같은 </a:t>
            </a:r>
            <a:r>
              <a:rPr lang="en-US" altLang="ko-KR" sz="4000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memory-intensive workload </a:t>
            </a:r>
            <a:r>
              <a:rPr lang="ko-KR" altLang="en-US" sz="4000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증가로 고대역폭 </a:t>
            </a:r>
            <a:r>
              <a:rPr lang="en-US" altLang="ko-KR" sz="4000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DRAM</a:t>
            </a:r>
            <a:r>
              <a:rPr lang="ko-KR" altLang="en-US" sz="4000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의 </a:t>
            </a:r>
            <a:r>
              <a:rPr lang="en-US" altLang="ko-KR" sz="4000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column access</a:t>
            </a:r>
            <a:r>
              <a:rPr lang="ko-KR" altLang="en-US" sz="4000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가 증가함</a:t>
            </a:r>
            <a:r>
              <a:rPr lang="en-US" altLang="ko-KR" sz="4000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.</a:t>
            </a:r>
          </a:p>
          <a:p>
            <a:pPr marL="685800" marR="0" lvl="0" indent="-685800" defTabSz="350773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u"/>
              <a:tabLst/>
              <a:defRPr/>
            </a:pPr>
            <a:r>
              <a:rPr lang="en-US" altLang="ko-KR" sz="4000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Column access</a:t>
            </a:r>
            <a:r>
              <a:rPr lang="ko-KR" altLang="en-US" sz="4000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는 </a:t>
            </a:r>
            <a:r>
              <a:rPr lang="en-US" altLang="ko-KR" sz="4000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DRAM energy</a:t>
            </a:r>
            <a:r>
              <a:rPr lang="ko-KR" altLang="en-US" sz="4000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의 큰 비중을 차지하므로 </a:t>
            </a:r>
            <a:r>
              <a:rPr lang="en-US" altLang="ko-KR" sz="4000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energy </a:t>
            </a:r>
            <a:br>
              <a:rPr lang="en-US" altLang="ko-KR" sz="4000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ko-KR" altLang="en-US" sz="4000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절감이 중요함</a:t>
            </a:r>
            <a:r>
              <a:rPr lang="en-US" altLang="ko-KR" sz="4000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.</a:t>
            </a:r>
          </a:p>
          <a:p>
            <a:pPr marL="685800" marR="0" lvl="0" indent="-685800" defTabSz="350773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u"/>
              <a:tabLst/>
              <a:defRPr/>
            </a:pPr>
            <a:r>
              <a:rPr lang="ko-KR" altLang="en-US" sz="4000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최근 큰 </a:t>
            </a:r>
            <a:r>
              <a:rPr lang="en-US" altLang="ko-KR" sz="4000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bank </a:t>
            </a:r>
            <a:r>
              <a:rPr lang="ko-KR" altLang="en-US" sz="4000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용량으로 </a:t>
            </a:r>
            <a:r>
              <a:rPr lang="en-US" altLang="ko-KR" sz="4000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GIO line</a:t>
            </a:r>
            <a:r>
              <a:rPr lang="ko-KR" altLang="en-US" sz="4000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이 길어져 </a:t>
            </a:r>
            <a:r>
              <a:rPr lang="en-US" altLang="ko-KR" sz="4000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GIO </a:t>
            </a:r>
            <a:r>
              <a:rPr lang="en-US" altLang="ko-KR" sz="4000" kern="0" dirty="0" err="1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precharge</a:t>
            </a:r>
            <a:r>
              <a:rPr lang="en-US" altLang="ko-KR" sz="4000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 energy </a:t>
            </a:r>
            <a:br>
              <a:rPr lang="en-US" altLang="ko-KR" sz="4000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ko-KR" altLang="en-US" sz="4000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비중이 증가함</a:t>
            </a:r>
            <a:r>
              <a:rPr lang="en-US" altLang="ko-KR" sz="4000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.</a:t>
            </a:r>
          </a:p>
          <a:p>
            <a:pPr marL="685800" marR="0" lvl="0" indent="-685800" defTabSz="350773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u"/>
              <a:tabLst/>
              <a:defRPr/>
            </a:pPr>
            <a:r>
              <a:rPr lang="ko-KR" altLang="en-US" sz="4000" b="1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따라서 </a:t>
            </a:r>
            <a:r>
              <a:rPr lang="en-US" altLang="ko-KR" sz="4000" b="1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GIO </a:t>
            </a:r>
            <a:r>
              <a:rPr lang="en-US" altLang="ko-KR" sz="4000" b="1" kern="0" dirty="0" err="1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precharge</a:t>
            </a:r>
            <a:r>
              <a:rPr lang="en-US" altLang="ko-KR" sz="4000" b="1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 energy</a:t>
            </a:r>
            <a:r>
              <a:rPr lang="ko-KR" altLang="en-US" sz="4000" b="1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를 줄이는 것이 새로운 핵심 과제임</a:t>
            </a:r>
            <a:r>
              <a:rPr lang="en-US" altLang="ko-KR" sz="4000" b="1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.</a:t>
            </a:r>
            <a:br>
              <a:rPr lang="en-US" altLang="ko-KR" sz="4000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</a:br>
            <a:br>
              <a:rPr lang="en-US" altLang="ko-KR" sz="4000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</a:br>
            <a:endParaRPr lang="en-US" altLang="ko-KR" sz="4000" b="1" kern="0" dirty="0">
              <a:ln w="28575">
                <a:noFill/>
                <a:prstDash val="dash"/>
              </a:ln>
              <a:latin typeface="+mn-ea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685800" marR="0" lvl="0" indent="-685800" defTabSz="350773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u"/>
              <a:tabLst/>
              <a:defRPr/>
            </a:pPr>
            <a:r>
              <a:rPr lang="ko-KR" altLang="en-US" sz="4000" b="1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기존 접근은 크게 </a:t>
            </a:r>
            <a:r>
              <a:rPr lang="en-US" altLang="ko-KR" sz="4000" b="1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IOSA offset </a:t>
            </a:r>
            <a:r>
              <a:rPr lang="ko-KR" altLang="en-US" sz="4000" b="1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제거와 </a:t>
            </a:r>
            <a:r>
              <a:rPr lang="en-US" altLang="ko-KR" sz="4000" b="1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VEQ </a:t>
            </a:r>
            <a:r>
              <a:rPr lang="en-US" altLang="ko-KR" sz="4000" b="1" kern="0" dirty="0" err="1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precharge</a:t>
            </a:r>
            <a:r>
              <a:rPr lang="en-US" altLang="ko-KR" sz="4000" b="1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ko-KR" altLang="en-US" sz="4000" b="1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방식임</a:t>
            </a:r>
            <a:r>
              <a:rPr lang="en-US" altLang="ko-KR" sz="4000" b="1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.</a:t>
            </a:r>
          </a:p>
          <a:p>
            <a:pPr marL="685800" marR="0" lvl="0" indent="-685800" defTabSz="350773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u"/>
              <a:tabLst/>
              <a:defRPr/>
            </a:pPr>
            <a:r>
              <a:rPr lang="en-US" altLang="ko-KR" sz="4000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IOSA offset </a:t>
            </a:r>
            <a:r>
              <a:rPr lang="ko-KR" altLang="en-US" sz="4000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제거 방식은 요구 </a:t>
            </a:r>
            <a:r>
              <a:rPr lang="en-US" altLang="ko-KR" sz="4000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ΔVGIO</a:t>
            </a:r>
            <a:r>
              <a:rPr lang="ko-KR" altLang="en-US" sz="4000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를 줄이지만</a:t>
            </a:r>
            <a:r>
              <a:rPr lang="en-US" altLang="ko-KR" sz="4000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ko-KR" altLang="en-US" sz="4000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추가 </a:t>
            </a:r>
            <a:r>
              <a:rPr lang="en-US" altLang="ko-KR" sz="4000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Offset Canceling (OC) phase </a:t>
            </a:r>
            <a:r>
              <a:rPr lang="ko-KR" altLang="en-US" sz="4000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로 </a:t>
            </a:r>
            <a:r>
              <a:rPr lang="en-US" altLang="ko-KR" sz="4000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timing overhead</a:t>
            </a:r>
            <a:r>
              <a:rPr lang="ko-KR" altLang="en-US" sz="4000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가 발생함</a:t>
            </a:r>
            <a:r>
              <a:rPr lang="en-US" altLang="ko-KR" sz="4000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.</a:t>
            </a:r>
          </a:p>
          <a:p>
            <a:pPr marL="685800" marR="0" lvl="0" indent="-685800" defTabSz="350773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u"/>
              <a:tabLst/>
              <a:defRPr/>
            </a:pPr>
            <a:r>
              <a:rPr lang="en-US" altLang="ko-KR" sz="4000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VEQ </a:t>
            </a:r>
            <a:r>
              <a:rPr lang="en-US" altLang="ko-KR" sz="4000" kern="0" dirty="0" err="1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precharge</a:t>
            </a:r>
            <a:r>
              <a:rPr lang="en-US" altLang="ko-KR" sz="4000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ko-KR" altLang="en-US" sz="4000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방식은 </a:t>
            </a:r>
            <a:r>
              <a:rPr lang="en-US" altLang="ko-KR" sz="4000" kern="0" dirty="0" err="1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precharge</a:t>
            </a:r>
            <a:r>
              <a:rPr lang="en-US" altLang="ko-KR" sz="4000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 voltage</a:t>
            </a:r>
            <a:r>
              <a:rPr lang="ko-KR" altLang="en-US" sz="4000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를 낮춰 </a:t>
            </a:r>
            <a:r>
              <a:rPr lang="en-US" altLang="ko-KR" sz="4000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energy</a:t>
            </a:r>
            <a:r>
              <a:rPr lang="ko-KR" altLang="en-US" sz="4000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를 줄이지만</a:t>
            </a:r>
            <a:r>
              <a:rPr lang="en-US" altLang="ko-KR" sz="4000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, LSA drive strength</a:t>
            </a:r>
            <a:r>
              <a:rPr lang="ko-KR" altLang="en-US" sz="4000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를 약화함</a:t>
            </a:r>
            <a:r>
              <a:rPr lang="en-US" altLang="ko-KR" sz="4000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.</a:t>
            </a:r>
          </a:p>
          <a:p>
            <a:pPr marL="685800" marR="0" lvl="0" indent="-685800" defTabSz="350773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u"/>
              <a:tabLst/>
              <a:defRPr/>
            </a:pPr>
            <a:endParaRPr lang="en-US" altLang="ko-KR" sz="4000" kern="0" dirty="0">
              <a:ln w="28575">
                <a:noFill/>
                <a:prstDash val="dash"/>
              </a:ln>
              <a:latin typeface="+mn-ea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685800" marR="0" lvl="0" indent="-685800" defTabSz="350773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ko-KR" altLang="en-US" sz="4000" b="1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본 연구는 </a:t>
            </a:r>
            <a:r>
              <a:rPr lang="en-US" altLang="ko-KR" sz="4000" b="1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metastable-point shifting </a:t>
            </a:r>
            <a:r>
              <a:rPr lang="ko-KR" altLang="en-US" sz="4000" b="1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기반의 </a:t>
            </a:r>
            <a:r>
              <a:rPr lang="en-US" altLang="ko-KR" sz="4000" b="1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MS-IOSA</a:t>
            </a:r>
            <a:r>
              <a:rPr lang="ko-KR" altLang="en-US" sz="4000" b="1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를 제안하여</a:t>
            </a:r>
            <a:r>
              <a:rPr lang="en-US" altLang="ko-KR" sz="4000" b="1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en-US" altLang="ko-KR" sz="4000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VEQ-</a:t>
            </a:r>
            <a:r>
              <a:rPr lang="en-US" altLang="ko-KR" sz="4000" kern="0" dirty="0" err="1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precharged</a:t>
            </a:r>
            <a:r>
              <a:rPr lang="en-US" altLang="ko-KR" sz="4000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 GIO </a:t>
            </a:r>
            <a:r>
              <a:rPr lang="ko-KR" altLang="en-US" sz="4000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환경에서도 </a:t>
            </a:r>
            <a:r>
              <a:rPr lang="ko-KR" altLang="en-US" sz="4000" u="sng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추가 </a:t>
            </a:r>
            <a:r>
              <a:rPr lang="en-US" altLang="ko-KR" sz="4000" u="sng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OC phase </a:t>
            </a:r>
            <a:r>
              <a:rPr lang="ko-KR" altLang="en-US" sz="4000" u="sng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없이 </a:t>
            </a:r>
            <a:r>
              <a:rPr lang="en-US" altLang="ko-KR" sz="4000" u="sng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sensing margin</a:t>
            </a:r>
            <a:r>
              <a:rPr lang="ko-KR" altLang="en-US" sz="4000" u="sng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을 향상시켜</a:t>
            </a:r>
            <a:r>
              <a:rPr lang="ko-KR" altLang="en-US" sz="4000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ko-KR" altLang="en-US" sz="4000" b="1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빠르고 </a:t>
            </a:r>
            <a:r>
              <a:rPr lang="ko-KR" altLang="en-US" sz="4000" b="1" kern="0" dirty="0" err="1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저에너지의</a:t>
            </a:r>
            <a:r>
              <a:rPr lang="ko-KR" altLang="en-US" sz="4000" b="1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 안정적인 </a:t>
            </a:r>
            <a:r>
              <a:rPr lang="en-US" altLang="ko-KR" sz="4000" b="1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readout</a:t>
            </a:r>
            <a:r>
              <a:rPr lang="ko-KR" altLang="en-US" sz="4000" b="1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을 구현함</a:t>
            </a:r>
            <a:r>
              <a:rPr lang="en-US" altLang="ko-KR" sz="4000" b="1" kern="0" dirty="0">
                <a:ln w="28575">
                  <a:noFill/>
                  <a:prstDash val="dash"/>
                </a:ln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.</a:t>
            </a:r>
          </a:p>
        </p:txBody>
      </p:sp>
      <p:sp>
        <p:nvSpPr>
          <p:cNvPr id="21" name="모서리가 둥근 직사각형 18">
            <a:extLst>
              <a:ext uri="{FF2B5EF4-FFF2-40B4-BE49-F238E27FC236}">
                <a16:creationId xmlns:a16="http://schemas.microsoft.com/office/drawing/2014/main" id="{15AE6C1F-58D8-A18B-CBE6-A60FAF9C0B88}"/>
              </a:ext>
            </a:extLst>
          </p:cNvPr>
          <p:cNvSpPr/>
          <p:nvPr/>
        </p:nvSpPr>
        <p:spPr>
          <a:xfrm>
            <a:off x="865951" y="19123969"/>
            <a:ext cx="5616810" cy="783193"/>
          </a:xfrm>
          <a:prstGeom prst="roundRect">
            <a:avLst/>
          </a:prstGeom>
          <a:solidFill>
            <a:srgbClr val="002060"/>
          </a:solidFill>
          <a:ln w="12700" cap="flat" cmpd="sng" algn="ctr">
            <a:noFill/>
            <a:prstDash val="dash"/>
            <a:miter lim="800000"/>
          </a:ln>
          <a:effectLst/>
        </p:spPr>
        <p:txBody>
          <a:bodyPr wrap="square" rtlCol="0" anchor="ctr">
            <a:spAutoFit/>
          </a:bodyPr>
          <a:lstStyle/>
          <a:p>
            <a:pPr marL="0" marR="0" lvl="0" indent="0" algn="ctr" defTabSz="350773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4000" b="1" kern="0" dirty="0">
                <a:ln w="28575">
                  <a:noFill/>
                  <a:prstDash val="dash"/>
                </a:ln>
                <a:solidFill>
                  <a:schemeClr val="bg1"/>
                </a:solidFill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2. Proposed Work</a:t>
            </a:r>
            <a:endParaRPr kumimoji="0" lang="ko-KR" altLang="en-US" sz="4000" b="1" i="0" u="none" strike="noStrike" kern="0" cap="none" spc="0" normalizeH="0" baseline="0" noProof="0" dirty="0">
              <a:ln w="28575">
                <a:noFill/>
                <a:prstDash val="dash"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50" charset="-127"/>
              <a:cs typeface="Arial" panose="020B0604020202020204" pitchFamily="34" charset="0"/>
            </a:endParaRPr>
          </a:p>
        </p:txBody>
      </p:sp>
      <p:sp>
        <p:nvSpPr>
          <p:cNvPr id="24" name="모서리가 둥근 직사각형 19">
            <a:extLst>
              <a:ext uri="{FF2B5EF4-FFF2-40B4-BE49-F238E27FC236}">
                <a16:creationId xmlns:a16="http://schemas.microsoft.com/office/drawing/2014/main" id="{28B00F05-3677-F315-D483-D0CA155192B2}"/>
              </a:ext>
            </a:extLst>
          </p:cNvPr>
          <p:cNvSpPr/>
          <p:nvPr/>
        </p:nvSpPr>
        <p:spPr>
          <a:xfrm>
            <a:off x="601989" y="30082679"/>
            <a:ext cx="15819111" cy="2555760"/>
          </a:xfrm>
          <a:prstGeom prst="roundRect">
            <a:avLst>
              <a:gd name="adj" fmla="val 6284"/>
            </a:avLst>
          </a:prstGeom>
          <a:noFill/>
          <a:ln w="12700" cap="flat" cmpd="sng" algn="ctr">
            <a:noFill/>
            <a:prstDash val="dash"/>
            <a:miter lim="800000"/>
          </a:ln>
          <a:effectLst/>
        </p:spPr>
        <p:txBody>
          <a:bodyPr rtlCol="0" anchor="t">
            <a:noAutofit/>
          </a:bodyPr>
          <a:lstStyle/>
          <a:p>
            <a:pPr marL="685800" marR="0" lvl="0" indent="-685800" defTabSz="350773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u"/>
              <a:tabLst/>
              <a:defRPr/>
            </a:pPr>
            <a:r>
              <a:rPr lang="af-ZA" altLang="ko-KR" sz="3700" b="1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VEQ-precharged GIO readout</a:t>
            </a:r>
            <a:r>
              <a:rPr lang="ko-KR" altLang="en-US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을 위한 </a:t>
            </a:r>
            <a:r>
              <a:rPr lang="af-ZA" altLang="ko-KR" sz="3700" b="1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MS-IOSA</a:t>
            </a:r>
            <a:r>
              <a:rPr lang="ko-KR" altLang="en-US" sz="3700" b="1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를 제안함</a:t>
            </a:r>
            <a:r>
              <a:rPr lang="ko-KR" altLang="en-US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altLang="ko-KR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(</a:t>
            </a:r>
            <a:r>
              <a:rPr lang="ko-KR" altLang="en-US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좌</a:t>
            </a:r>
            <a:r>
              <a:rPr lang="en-US" altLang="ko-KR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)</a:t>
            </a:r>
          </a:p>
          <a:p>
            <a:pPr marL="685800" marR="0" lvl="0" indent="-685800" defTabSz="350773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u"/>
              <a:tabLst/>
              <a:defRPr/>
            </a:pPr>
            <a:r>
              <a:rPr lang="en-US" altLang="ko-KR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LSA Phase </a:t>
            </a:r>
            <a:r>
              <a:rPr lang="ko-KR" altLang="en-US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와 동시에 </a:t>
            </a:r>
            <a:r>
              <a:rPr lang="en-US" altLang="ko-KR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sensing margin </a:t>
            </a:r>
            <a:r>
              <a:rPr lang="ko-KR" altLang="en-US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을 높여</a:t>
            </a:r>
            <a:r>
              <a:rPr lang="en-US" altLang="ko-KR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ko-KR" altLang="en-US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추가 </a:t>
            </a:r>
            <a:r>
              <a:rPr lang="af-ZA" altLang="ko-KR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OC phase </a:t>
            </a:r>
            <a:r>
              <a:rPr lang="ko-KR" altLang="en-US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없음</a:t>
            </a:r>
            <a:r>
              <a:rPr lang="en-US" altLang="ko-KR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br>
              <a:rPr lang="en-US" altLang="ko-KR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en-US" altLang="ko-KR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ko-KR" altLang="en-US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요구 </a:t>
            </a:r>
            <a:r>
              <a:rPr lang="en-US" altLang="ko-KR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ΔGIO </a:t>
            </a:r>
            <a:r>
              <a:rPr lang="ko-KR" altLang="en-US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량을 줄임으로써 </a:t>
            </a:r>
            <a:r>
              <a:rPr lang="en-US" altLang="ko-KR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readout</a:t>
            </a:r>
            <a:r>
              <a:rPr lang="ko-KR" altLang="en-US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af-ZA" altLang="ko-KR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latency</a:t>
            </a:r>
            <a:r>
              <a:rPr lang="ko-KR" altLang="en-US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와 </a:t>
            </a:r>
            <a:r>
              <a:rPr lang="af-ZA" altLang="ko-KR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energy</a:t>
            </a:r>
            <a:r>
              <a:rPr lang="ko-KR" altLang="en-US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를 줄임</a:t>
            </a:r>
            <a:endParaRPr lang="en-US" altLang="ko-KR" sz="3700" kern="0" dirty="0">
              <a:ln w="28575">
                <a:noFill/>
                <a:prstDash val="dash"/>
              </a:ln>
              <a:solidFill>
                <a:prstClr val="black"/>
              </a:solidFill>
              <a:latin typeface="+mn-ea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685800" indent="-685800">
              <a:buFont typeface="Wingdings" panose="05000000000000000000" pitchFamily="2" charset="2"/>
              <a:buChar char="u"/>
              <a:defRPr/>
            </a:pPr>
            <a:r>
              <a:rPr lang="af-ZA" altLang="ko-KR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Metastable point</a:t>
            </a:r>
            <a:r>
              <a:rPr lang="ko-KR" altLang="en-US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를 </a:t>
            </a:r>
            <a:r>
              <a:rPr lang="af-ZA" altLang="ko-KR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sensing</a:t>
            </a:r>
            <a:r>
              <a:rPr lang="ko-KR" altLang="en-US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에 유리하게 이동하는</a:t>
            </a:r>
            <a:r>
              <a:rPr lang="en-US" altLang="ko-KR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ko-KR" altLang="en-US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방식임 </a:t>
            </a:r>
            <a:r>
              <a:rPr lang="en-US" altLang="ko-KR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(</a:t>
            </a:r>
            <a:r>
              <a:rPr lang="ko-KR" altLang="en-US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우</a:t>
            </a:r>
            <a:r>
              <a:rPr lang="en-US" altLang="ko-KR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)</a:t>
            </a:r>
          </a:p>
          <a:p>
            <a:pPr marL="685800" marR="0" lvl="0" indent="-685800" defTabSz="350773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u"/>
              <a:tabLst/>
              <a:defRPr/>
            </a:pPr>
            <a:endParaRPr lang="en-US" altLang="ko-KR" sz="3700" kern="0" dirty="0">
              <a:ln w="28575">
                <a:noFill/>
                <a:prstDash val="dash"/>
              </a:ln>
              <a:solidFill>
                <a:prstClr val="black"/>
              </a:solidFill>
              <a:latin typeface="+mn-ea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33" name="사각형: 둥근 모서리 32">
            <a:extLst>
              <a:ext uri="{FF2B5EF4-FFF2-40B4-BE49-F238E27FC236}">
                <a16:creationId xmlns:a16="http://schemas.microsoft.com/office/drawing/2014/main" id="{E7BBEC94-0A51-FCE0-A1E2-9F25D6E40425}"/>
              </a:ext>
            </a:extLst>
          </p:cNvPr>
          <p:cNvSpPr/>
          <p:nvPr/>
        </p:nvSpPr>
        <p:spPr>
          <a:xfrm>
            <a:off x="464464" y="33514085"/>
            <a:ext cx="11109447" cy="7197770"/>
          </a:xfrm>
          <a:prstGeom prst="roundRect">
            <a:avLst>
              <a:gd name="adj" fmla="val 0"/>
            </a:avLst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dist="1016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4" name="모서리가 둥근 직사각형 18">
            <a:extLst>
              <a:ext uri="{FF2B5EF4-FFF2-40B4-BE49-F238E27FC236}">
                <a16:creationId xmlns:a16="http://schemas.microsoft.com/office/drawing/2014/main" id="{4423CDC7-C249-9D81-AE73-8C4288844429}"/>
              </a:ext>
            </a:extLst>
          </p:cNvPr>
          <p:cNvSpPr/>
          <p:nvPr/>
        </p:nvSpPr>
        <p:spPr>
          <a:xfrm>
            <a:off x="749597" y="33223542"/>
            <a:ext cx="6343171" cy="783193"/>
          </a:xfrm>
          <a:prstGeom prst="roundRect">
            <a:avLst/>
          </a:prstGeom>
          <a:solidFill>
            <a:srgbClr val="002060"/>
          </a:solidFill>
          <a:ln w="12700" cap="flat" cmpd="sng" algn="ctr">
            <a:noFill/>
            <a:prstDash val="dash"/>
            <a:miter lim="800000"/>
          </a:ln>
          <a:effectLst/>
        </p:spPr>
        <p:txBody>
          <a:bodyPr wrap="square" rtlCol="0" anchor="ctr">
            <a:spAutoFit/>
          </a:bodyPr>
          <a:lstStyle/>
          <a:p>
            <a:pPr marL="0" marR="0" lvl="0" indent="0" algn="ctr" defTabSz="350773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4000" b="1" kern="0" dirty="0">
                <a:ln w="28575">
                  <a:noFill/>
                  <a:prstDash val="dash"/>
                </a:ln>
                <a:solidFill>
                  <a:schemeClr val="bg1"/>
                </a:solidFill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4. Chip Configuration</a:t>
            </a:r>
            <a:endParaRPr kumimoji="0" lang="ko-KR" altLang="en-US" sz="4000" b="1" i="0" u="none" strike="noStrike" kern="0" cap="none" spc="0" normalizeH="0" baseline="0" noProof="0" dirty="0">
              <a:ln w="28575">
                <a:noFill/>
                <a:prstDash val="dash"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50" charset="-127"/>
              <a:cs typeface="Arial" panose="020B0604020202020204" pitchFamily="34" charset="0"/>
            </a:endParaRPr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EDFA3DB9-12B1-2E95-A157-10187396B4F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492" r="2350"/>
          <a:stretch>
            <a:fillRect/>
          </a:stretch>
        </p:blipFill>
        <p:spPr>
          <a:xfrm>
            <a:off x="17619959" y="8674056"/>
            <a:ext cx="10895907" cy="9733600"/>
          </a:xfrm>
          <a:prstGeom prst="rect">
            <a:avLst/>
          </a:prstGeom>
        </p:spPr>
      </p:pic>
      <p:sp>
        <p:nvSpPr>
          <p:cNvPr id="46" name="직사각형 45">
            <a:extLst>
              <a:ext uri="{FF2B5EF4-FFF2-40B4-BE49-F238E27FC236}">
                <a16:creationId xmlns:a16="http://schemas.microsoft.com/office/drawing/2014/main" id="{DE7A70D6-487B-8FE2-E760-9B9A0A12B1E5}"/>
              </a:ext>
            </a:extLst>
          </p:cNvPr>
          <p:cNvSpPr/>
          <p:nvPr/>
        </p:nvSpPr>
        <p:spPr>
          <a:xfrm>
            <a:off x="1652128" y="20237688"/>
            <a:ext cx="7555002" cy="952803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11" name="그림 10">
            <a:extLst>
              <a:ext uri="{FF2B5EF4-FFF2-40B4-BE49-F238E27FC236}">
                <a16:creationId xmlns:a16="http://schemas.microsoft.com/office/drawing/2014/main" id="{8F3EF9AA-34EB-A36A-C6AC-B2E636BCEF7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6094" t="2508" r="5823"/>
          <a:stretch>
            <a:fillRect/>
          </a:stretch>
        </p:blipFill>
        <p:spPr>
          <a:xfrm>
            <a:off x="1844355" y="20526160"/>
            <a:ext cx="7179148" cy="9031777"/>
          </a:xfrm>
          <a:prstGeom prst="rect">
            <a:avLst/>
          </a:prstGeom>
        </p:spPr>
      </p:pic>
      <p:pic>
        <p:nvPicPr>
          <p:cNvPr id="44" name="그림 43">
            <a:extLst>
              <a:ext uri="{FF2B5EF4-FFF2-40B4-BE49-F238E27FC236}">
                <a16:creationId xmlns:a16="http://schemas.microsoft.com/office/drawing/2014/main" id="{135062A0-7798-78C3-B8CE-7F44AE18913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0"/>
                    </a14:imgEffect>
                  </a14:imgLayer>
                </a14:imgProps>
              </a:ext>
            </a:extLst>
          </a:blip>
          <a:srcRect r="52790"/>
          <a:stretch>
            <a:fillRect/>
          </a:stretch>
        </p:blipFill>
        <p:spPr>
          <a:xfrm>
            <a:off x="10039350" y="20392560"/>
            <a:ext cx="5139933" cy="4609145"/>
          </a:xfrm>
          <a:prstGeom prst="rect">
            <a:avLst/>
          </a:prstGeom>
        </p:spPr>
      </p:pic>
      <p:pic>
        <p:nvPicPr>
          <p:cNvPr id="45" name="그림 44">
            <a:extLst>
              <a:ext uri="{FF2B5EF4-FFF2-40B4-BE49-F238E27FC236}">
                <a16:creationId xmlns:a16="http://schemas.microsoft.com/office/drawing/2014/main" id="{AD5D6959-2573-14E0-6EC3-EBAAEFEE0C38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47210" r="8136"/>
          <a:stretch>
            <a:fillRect/>
          </a:stretch>
        </p:blipFill>
        <p:spPr>
          <a:xfrm>
            <a:off x="10314999" y="25042048"/>
            <a:ext cx="4861668" cy="4609145"/>
          </a:xfrm>
          <a:prstGeom prst="rect">
            <a:avLst/>
          </a:prstGeom>
        </p:spPr>
      </p:pic>
      <p:sp>
        <p:nvSpPr>
          <p:cNvPr id="63" name="직사각형 62">
            <a:extLst>
              <a:ext uri="{FF2B5EF4-FFF2-40B4-BE49-F238E27FC236}">
                <a16:creationId xmlns:a16="http://schemas.microsoft.com/office/drawing/2014/main" id="{350731BB-7A12-2440-92FE-7EBD15F4D36D}"/>
              </a:ext>
            </a:extLst>
          </p:cNvPr>
          <p:cNvSpPr/>
          <p:nvPr/>
        </p:nvSpPr>
        <p:spPr>
          <a:xfrm>
            <a:off x="18022528" y="20237688"/>
            <a:ext cx="11007031" cy="810974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49" name="그림 48">
            <a:extLst>
              <a:ext uri="{FF2B5EF4-FFF2-40B4-BE49-F238E27FC236}">
                <a16:creationId xmlns:a16="http://schemas.microsoft.com/office/drawing/2014/main" id="{D50D44F9-77CA-8490-2DEA-B923E0718FA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289216" y="20392560"/>
            <a:ext cx="10226650" cy="7681627"/>
          </a:xfrm>
          <a:prstGeom prst="rect">
            <a:avLst/>
          </a:prstGeom>
          <a:ln w="19050">
            <a:noFill/>
          </a:ln>
          <a:effectLst/>
        </p:spPr>
      </p:pic>
      <p:pic>
        <p:nvPicPr>
          <p:cNvPr id="54" name="그림 53">
            <a:extLst>
              <a:ext uri="{FF2B5EF4-FFF2-40B4-BE49-F238E27FC236}">
                <a16:creationId xmlns:a16="http://schemas.microsoft.com/office/drawing/2014/main" id="{9002F2FD-4425-E8EF-1F19-323C02E1C6BF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l="4522" r="5226"/>
          <a:stretch>
            <a:fillRect/>
          </a:stretch>
        </p:blipFill>
        <p:spPr>
          <a:xfrm>
            <a:off x="12663384" y="34235401"/>
            <a:ext cx="9913150" cy="5725810"/>
          </a:xfrm>
          <a:prstGeom prst="rect">
            <a:avLst/>
          </a:prstGeom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0" name="모서리가 둥근 직사각형 19">
            <a:extLst>
              <a:ext uri="{FF2B5EF4-FFF2-40B4-BE49-F238E27FC236}">
                <a16:creationId xmlns:a16="http://schemas.microsoft.com/office/drawing/2014/main" id="{8F8CB050-6240-6CFC-CED5-C461C3D74496}"/>
              </a:ext>
            </a:extLst>
          </p:cNvPr>
          <p:cNvSpPr/>
          <p:nvPr/>
        </p:nvSpPr>
        <p:spPr>
          <a:xfrm>
            <a:off x="17446988" y="28473291"/>
            <a:ext cx="11896353" cy="4271179"/>
          </a:xfrm>
          <a:prstGeom prst="roundRect">
            <a:avLst>
              <a:gd name="adj" fmla="val 6284"/>
            </a:avLst>
          </a:prstGeom>
          <a:noFill/>
          <a:ln w="12700" cap="flat" cmpd="sng" algn="ctr">
            <a:noFill/>
            <a:prstDash val="dash"/>
            <a:miter lim="800000"/>
          </a:ln>
          <a:effectLst/>
        </p:spPr>
        <p:txBody>
          <a:bodyPr rtlCol="0" anchor="t">
            <a:noAutofit/>
          </a:bodyPr>
          <a:lstStyle/>
          <a:p>
            <a:pPr marL="571500" marR="0" lvl="0" indent="-571500" defTabSz="350773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u"/>
              <a:tabLst/>
              <a:defRPr/>
            </a:pPr>
            <a:r>
              <a:rPr lang="en-US" altLang="ko-KR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SMP</a:t>
            </a:r>
            <a:r>
              <a:rPr lang="ko-KR" altLang="en-US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가 </a:t>
            </a:r>
            <a:r>
              <a:rPr lang="en-US" altLang="ko-KR" sz="3700" kern="0" dirty="0" err="1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presensing</a:t>
            </a:r>
            <a:r>
              <a:rPr lang="en-US" altLang="ko-KR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-gain variation</a:t>
            </a:r>
            <a:r>
              <a:rPr lang="ko-KR" altLang="en-US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을 감소시킴을 </a:t>
            </a:r>
            <a:br>
              <a:rPr lang="en-US" altLang="ko-KR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ko-KR" altLang="en-US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보임 </a:t>
            </a:r>
            <a:r>
              <a:rPr lang="en-US" altLang="ko-KR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(</a:t>
            </a:r>
            <a:r>
              <a:rPr lang="ko-KR" altLang="en-US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상</a:t>
            </a:r>
            <a:r>
              <a:rPr lang="en-US" altLang="ko-KR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ko-KR" altLang="en-US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좌 및 우</a:t>
            </a:r>
            <a:r>
              <a:rPr lang="en-US" altLang="ko-KR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)</a:t>
            </a:r>
          </a:p>
          <a:p>
            <a:pPr marL="571500" marR="0" lvl="0" indent="-571500" defTabSz="350773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u"/>
              <a:tabLst/>
              <a:defRPr/>
            </a:pPr>
            <a:r>
              <a:rPr lang="en-US" altLang="ko-KR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MUX</a:t>
            </a:r>
            <a:r>
              <a:rPr lang="ko-KR" altLang="en-US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가 추가로 </a:t>
            </a:r>
            <a:r>
              <a:rPr lang="en-US" altLang="ko-KR" sz="3700" kern="0" dirty="0" err="1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presensing</a:t>
            </a:r>
            <a:r>
              <a:rPr lang="en-US" altLang="ko-KR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-gain</a:t>
            </a:r>
            <a:r>
              <a:rPr lang="ko-KR" altLang="en-US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을 높여</a:t>
            </a:r>
            <a:r>
              <a:rPr lang="en-US" altLang="ko-KR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,</a:t>
            </a:r>
            <a:r>
              <a:rPr lang="ko-KR" altLang="en-US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altLang="ko-KR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IOSA</a:t>
            </a:r>
            <a:r>
              <a:rPr lang="ko-KR" altLang="en-US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의 </a:t>
            </a:r>
            <a:r>
              <a:rPr lang="en-US" altLang="ko-KR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offset </a:t>
            </a:r>
            <a:r>
              <a:rPr lang="ko-KR" altLang="en-US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제거 속도를 빠르게 함을 보임</a:t>
            </a:r>
            <a:r>
              <a:rPr lang="en-US" altLang="ko-KR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 (</a:t>
            </a:r>
            <a:r>
              <a:rPr lang="ko-KR" altLang="en-US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하</a:t>
            </a:r>
            <a:r>
              <a:rPr lang="en-US" altLang="ko-KR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,</a:t>
            </a:r>
            <a:r>
              <a:rPr lang="ko-KR" altLang="en-US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 좌 및 우</a:t>
            </a:r>
            <a:r>
              <a:rPr lang="en-US" altLang="ko-KR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)</a:t>
            </a:r>
            <a:br>
              <a:rPr lang="en-US" altLang="ko-KR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</a:br>
            <a:endParaRPr lang="en-US" altLang="ko-KR" sz="3700" kern="0" dirty="0">
              <a:ln w="28575">
                <a:noFill/>
                <a:prstDash val="dash"/>
              </a:ln>
              <a:solidFill>
                <a:prstClr val="black"/>
              </a:solidFill>
              <a:latin typeface="+mn-ea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685800" marR="0" lvl="0" indent="-685800" defTabSz="350773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en-US" altLang="ko-KR" sz="3700" b="1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MS-IOSA</a:t>
            </a:r>
            <a:r>
              <a:rPr lang="ko-KR" altLang="en-US" sz="3700" b="1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는 짧은 시간 내</a:t>
            </a:r>
            <a:r>
              <a:rPr lang="en-US" altLang="ko-KR" sz="3700" b="1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, IOSA Sensing Margin </a:t>
            </a:r>
            <a:r>
              <a:rPr lang="ko-KR" altLang="en-US" sz="3700" b="1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을 개선할 수 있음</a:t>
            </a:r>
            <a:endParaRPr lang="en-US" altLang="ko-KR" sz="3700" b="1" kern="0" dirty="0">
              <a:ln w="28575">
                <a:noFill/>
                <a:prstDash val="dash"/>
              </a:ln>
              <a:solidFill>
                <a:prstClr val="black"/>
              </a:solidFill>
              <a:latin typeface="+mn-ea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64" name="모서리가 둥근 직사각형 18">
            <a:extLst>
              <a:ext uri="{FF2B5EF4-FFF2-40B4-BE49-F238E27FC236}">
                <a16:creationId xmlns:a16="http://schemas.microsoft.com/office/drawing/2014/main" id="{7C1B6379-0D98-73B7-D5FD-5FE21F7F98C3}"/>
              </a:ext>
            </a:extLst>
          </p:cNvPr>
          <p:cNvSpPr/>
          <p:nvPr/>
        </p:nvSpPr>
        <p:spPr>
          <a:xfrm>
            <a:off x="17778355" y="19123969"/>
            <a:ext cx="5616810" cy="783193"/>
          </a:xfrm>
          <a:prstGeom prst="roundRect">
            <a:avLst/>
          </a:prstGeom>
          <a:solidFill>
            <a:srgbClr val="002060"/>
          </a:solidFill>
          <a:ln w="12700" cap="flat" cmpd="sng" algn="ctr">
            <a:noFill/>
            <a:prstDash val="dash"/>
            <a:miter lim="800000"/>
          </a:ln>
          <a:effectLst/>
        </p:spPr>
        <p:txBody>
          <a:bodyPr wrap="square" rtlCol="0" anchor="ctr">
            <a:spAutoFit/>
          </a:bodyPr>
          <a:lstStyle/>
          <a:p>
            <a:pPr marL="0" marR="0" lvl="0" indent="0" algn="ctr" defTabSz="350773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4000" b="1" kern="0" dirty="0">
                <a:ln w="28575">
                  <a:noFill/>
                  <a:prstDash val="dash"/>
                </a:ln>
                <a:solidFill>
                  <a:schemeClr val="bg1"/>
                </a:solidFill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3. Simulation Result</a:t>
            </a:r>
            <a:endParaRPr kumimoji="0" lang="ko-KR" altLang="en-US" sz="4000" b="1" i="0" u="none" strike="noStrike" kern="0" cap="none" spc="0" normalizeH="0" baseline="0" noProof="0" dirty="0">
              <a:ln w="28575">
                <a:noFill/>
                <a:prstDash val="dash"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50" charset="-127"/>
              <a:cs typeface="Arial" panose="020B0604020202020204" pitchFamily="34" charset="0"/>
            </a:endParaRPr>
          </a:p>
        </p:txBody>
      </p:sp>
      <p:pic>
        <p:nvPicPr>
          <p:cNvPr id="67" name="그림 66">
            <a:extLst>
              <a:ext uri="{FF2B5EF4-FFF2-40B4-BE49-F238E27FC236}">
                <a16:creationId xmlns:a16="http://schemas.microsoft.com/office/drawing/2014/main" id="{F86012CD-A8D9-26D0-7F16-6585BA548E2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241987" y="34235400"/>
            <a:ext cx="9554399" cy="4567733"/>
          </a:xfrm>
          <a:prstGeom prst="rect">
            <a:avLst/>
          </a:prstGeom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8" name="모서리가 둥근 직사각형 19">
            <a:extLst>
              <a:ext uri="{FF2B5EF4-FFF2-40B4-BE49-F238E27FC236}">
                <a16:creationId xmlns:a16="http://schemas.microsoft.com/office/drawing/2014/main" id="{C9D82AEA-4E0D-1CFA-854F-EAA913DF2176}"/>
              </a:ext>
            </a:extLst>
          </p:cNvPr>
          <p:cNvSpPr/>
          <p:nvPr/>
        </p:nvSpPr>
        <p:spPr>
          <a:xfrm>
            <a:off x="419100" y="39031798"/>
            <a:ext cx="11154811" cy="2423226"/>
          </a:xfrm>
          <a:prstGeom prst="roundRect">
            <a:avLst>
              <a:gd name="adj" fmla="val 6284"/>
            </a:avLst>
          </a:prstGeom>
          <a:noFill/>
          <a:ln w="12700" cap="flat" cmpd="sng" algn="ctr">
            <a:noFill/>
            <a:prstDash val="dash"/>
            <a:miter lim="800000"/>
          </a:ln>
          <a:effectLst/>
        </p:spPr>
        <p:txBody>
          <a:bodyPr rtlCol="0" anchor="t">
            <a:noAutofit/>
          </a:bodyPr>
          <a:lstStyle/>
          <a:p>
            <a:pPr marL="685800" marR="0" lvl="0" indent="-685800" defTabSz="350773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u"/>
              <a:tabLst/>
              <a:defRPr/>
            </a:pPr>
            <a:r>
              <a:rPr lang="en-US" altLang="ko-KR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LPDDR5X </a:t>
            </a:r>
            <a:r>
              <a:rPr lang="ko-KR" altLang="en-US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환경을 모사하기 위해 </a:t>
            </a:r>
            <a:r>
              <a:rPr lang="en-US" altLang="ko-KR" sz="3700" b="1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GIO RC</a:t>
            </a:r>
            <a:r>
              <a:rPr lang="ko-KR" altLang="en-US" sz="3700" b="1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와 </a:t>
            </a:r>
            <a:r>
              <a:rPr lang="en-US" altLang="ko-KR" sz="3700" b="1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LSA drive strength</a:t>
            </a:r>
            <a:r>
              <a:rPr lang="ko-KR" altLang="en-US" sz="3700" b="1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를 실제 </a:t>
            </a:r>
            <a:r>
              <a:rPr lang="en-US" altLang="ko-KR" sz="3700" b="1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DRAM </a:t>
            </a:r>
            <a:r>
              <a:rPr lang="ko-KR" altLang="en-US" sz="3700" b="1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조건에 맞춤</a:t>
            </a:r>
            <a:endParaRPr lang="en-US" altLang="ko-KR" sz="3700" kern="0" dirty="0">
              <a:ln w="28575">
                <a:noFill/>
                <a:prstDash val="dash"/>
              </a:ln>
              <a:solidFill>
                <a:prstClr val="black"/>
              </a:solidFill>
              <a:latin typeface="+mn-ea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69" name="모서리가 둥근 직사각형 19">
            <a:extLst>
              <a:ext uri="{FF2B5EF4-FFF2-40B4-BE49-F238E27FC236}">
                <a16:creationId xmlns:a16="http://schemas.microsoft.com/office/drawing/2014/main" id="{88496765-771C-2FC6-DEEA-54409469E115}"/>
              </a:ext>
            </a:extLst>
          </p:cNvPr>
          <p:cNvSpPr/>
          <p:nvPr/>
        </p:nvSpPr>
        <p:spPr>
          <a:xfrm>
            <a:off x="22576534" y="34235399"/>
            <a:ext cx="6931102" cy="6476456"/>
          </a:xfrm>
          <a:prstGeom prst="roundRect">
            <a:avLst>
              <a:gd name="adj" fmla="val 6284"/>
            </a:avLst>
          </a:prstGeom>
          <a:noFill/>
          <a:ln w="12700" cap="flat" cmpd="sng" algn="ctr">
            <a:noFill/>
            <a:prstDash val="dash"/>
            <a:miter lim="800000"/>
          </a:ln>
          <a:effectLst/>
        </p:spPr>
        <p:txBody>
          <a:bodyPr rtlCol="0" anchor="t">
            <a:noAutofit/>
          </a:bodyPr>
          <a:lstStyle/>
          <a:p>
            <a:pPr marL="685800" marR="0" lvl="0" indent="-685800" defTabSz="350773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u"/>
              <a:tabLst/>
              <a:defRPr/>
            </a:pPr>
            <a:r>
              <a:rPr lang="en-US" altLang="ko-KR" sz="3700" b="1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0.9 V</a:t>
            </a:r>
            <a:r>
              <a:rPr lang="ko-KR" altLang="en-US" sz="3700" b="1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에서 각 구조의 최소 </a:t>
            </a:r>
            <a:r>
              <a:rPr lang="en-US" altLang="ko-KR" sz="3700" b="1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readout latency</a:t>
            </a:r>
            <a:r>
              <a:rPr lang="ko-KR" altLang="en-US" sz="3700" b="1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와 </a:t>
            </a:r>
            <a:r>
              <a:rPr lang="en-US" altLang="ko-KR" sz="3700" b="1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energy</a:t>
            </a:r>
            <a:r>
              <a:rPr lang="ko-KR" altLang="en-US" sz="3700" b="1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를 비교한 결과임</a:t>
            </a:r>
            <a:endParaRPr lang="en-US" altLang="ko-KR" sz="3700" b="1" kern="0" dirty="0">
              <a:ln w="28575">
                <a:noFill/>
                <a:prstDash val="dash"/>
              </a:ln>
              <a:solidFill>
                <a:prstClr val="black"/>
              </a:solidFill>
              <a:latin typeface="+mn-ea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685800" marR="0" lvl="0" indent="-685800" defTabSz="350773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u"/>
              <a:tabLst/>
              <a:defRPr/>
            </a:pPr>
            <a:r>
              <a:rPr lang="ko-KR" altLang="en-US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제안한 </a:t>
            </a:r>
            <a:r>
              <a:rPr lang="en-US" altLang="ko-KR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MS-IOSA</a:t>
            </a:r>
            <a:r>
              <a:rPr lang="ko-KR" altLang="en-US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는 </a:t>
            </a:r>
            <a:r>
              <a:rPr lang="en-US" altLang="ko-KR" sz="3700" b="1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2.75 ns latency</a:t>
            </a:r>
            <a:r>
              <a:rPr lang="ko-KR" altLang="en-US" sz="3700" b="1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와 </a:t>
            </a:r>
            <a:r>
              <a:rPr lang="en-US" altLang="ko-KR" sz="3700" b="1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44.4 </a:t>
            </a:r>
            <a:r>
              <a:rPr lang="en-US" altLang="ko-KR" sz="3700" b="1" kern="0" dirty="0" err="1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fJ</a:t>
            </a:r>
            <a:r>
              <a:rPr lang="en-US" altLang="ko-KR" sz="3700" b="1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 energy</a:t>
            </a:r>
            <a:r>
              <a:rPr lang="ko-KR" altLang="en-US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를 달성함</a:t>
            </a:r>
            <a:br>
              <a:rPr lang="en-US" altLang="ko-KR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</a:br>
            <a:endParaRPr lang="en-US" altLang="ko-KR" sz="3700" kern="0" dirty="0">
              <a:ln w="28575">
                <a:noFill/>
                <a:prstDash val="dash"/>
              </a:ln>
              <a:solidFill>
                <a:prstClr val="black"/>
              </a:solidFill>
              <a:latin typeface="+mn-ea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685800" marR="0" lvl="0" indent="-685800" defTabSz="350773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en-US" altLang="ko-KR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State-of-the-art readout </a:t>
            </a:r>
            <a:br>
              <a:rPr lang="en-US" altLang="ko-KR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ko-KR" altLang="en-US" sz="3700" kern="0" dirty="0">
                <a:ln w="28575">
                  <a:noFill/>
                  <a:prstDash val="dash"/>
                </a:ln>
                <a:solidFill>
                  <a:prstClr val="black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대비 </a:t>
            </a:r>
            <a:r>
              <a:rPr lang="en-US" altLang="ko-KR" sz="3700" b="1" kern="0" dirty="0">
                <a:ln w="28575">
                  <a:noFill/>
                  <a:prstDash val="dash"/>
                </a:ln>
                <a:solidFill>
                  <a:srgbClr val="0000FF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latency 35.2%, energy 67.4% </a:t>
            </a:r>
            <a:r>
              <a:rPr lang="ko-KR" altLang="en-US" sz="3700" b="1" kern="0" dirty="0">
                <a:ln w="28575">
                  <a:noFill/>
                  <a:prstDash val="dash"/>
                </a:ln>
                <a:solidFill>
                  <a:srgbClr val="0000FF"/>
                </a:solidFill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감소를 보임</a:t>
            </a:r>
            <a:endParaRPr lang="en-US" altLang="ko-KR" sz="3700" b="1" kern="0" dirty="0">
              <a:ln w="28575">
                <a:noFill/>
                <a:prstDash val="dash"/>
              </a:ln>
              <a:solidFill>
                <a:srgbClr val="0000FF"/>
              </a:solidFill>
              <a:latin typeface="+mn-ea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D590DF29-1351-EBEB-E509-2EC187FB98D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7087294" y="248946"/>
            <a:ext cx="2857143" cy="285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28495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</TotalTime>
  <Words>348</Words>
  <Application>Microsoft Office PowerPoint</Application>
  <PresentationFormat>사용자 지정</PresentationFormat>
  <Paragraphs>27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Wingdings</vt:lpstr>
      <vt:lpstr>Office 테마</vt:lpstr>
      <vt:lpstr>PowerPoint 프레젠테이션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Registered User</dc:creator>
  <cp:lastModifiedBy>장호연</cp:lastModifiedBy>
  <cp:revision>410</cp:revision>
  <dcterms:created xsi:type="dcterms:W3CDTF">2018-03-08T06:02:33Z</dcterms:created>
  <dcterms:modified xsi:type="dcterms:W3CDTF">2026-06-21T10:09:53Z</dcterms:modified>
</cp:coreProperties>
</file>