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3"/>
  </p:notesMasterIdLst>
  <p:handoutMasterIdLst>
    <p:handoutMasterId r:id="rId4"/>
  </p:handoutMasterIdLst>
  <p:sldIdLst>
    <p:sldId id="1176" r:id="rId2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 userDrawn="1">
          <p15:clr>
            <a:srgbClr val="A4A3A4"/>
          </p15:clr>
        </p15:guide>
        <p15:guide id="2" pos="213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DA541"/>
    <a:srgbClr val="3333FF"/>
    <a:srgbClr val="FF33CC"/>
    <a:srgbClr val="D7590B"/>
    <a:srgbClr val="AAA864"/>
    <a:srgbClr val="C2AB4A"/>
    <a:srgbClr val="F3BB4B"/>
    <a:srgbClr val="C590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474" y="120"/>
      </p:cViewPr>
      <p:guideLst>
        <p:guide orient="horz" pos="2159"/>
        <p:guide pos="383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70" d="100"/>
          <a:sy n="170" d="100"/>
        </p:scale>
        <p:origin x="-1242" y="354"/>
      </p:cViewPr>
      <p:guideLst>
        <p:guide orient="horz" pos="3124"/>
        <p:guide pos="2135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r>
              <a:rPr lang="en-US"/>
              <a:t>3/26/2014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063A3CD0-C2BA-4AF8-AF01-D8CB088AC2BA}" type="slidenum">
              <a:rPr lang="en-US"/>
              <a:pPr lvl="0">
                <a:defRPr lang="ko-KR" altLang="en-US"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1634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anchor="t" anchorCtr="0">
            <a:normAutofit/>
          </a:bodyPr>
          <a:lstStyle>
            <a:lvl1pPr>
              <a:defRPr sz="1200">
                <a:latin typeface="Calibri"/>
                <a:ea typeface="굴림"/>
              </a:defRPr>
            </a:lvl1pPr>
          </a:lstStyle>
          <a:p>
            <a:pPr>
              <a:defRPr lang="ko-KR"/>
            </a:pPr>
            <a:endParaRPr lang="en-US" altLang="ko-K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anchor="t" anchorCtr="0">
            <a:normAutofit/>
          </a:bodyPr>
          <a:lstStyle>
            <a:lvl1pPr algn="r">
              <a:defRPr sz="1200">
                <a:latin typeface="Calibri"/>
                <a:ea typeface="굴림"/>
              </a:defRPr>
            </a:lvl1pPr>
          </a:lstStyle>
          <a:p>
            <a:pPr>
              <a:defRPr lang="ko-KR"/>
            </a:pPr>
            <a:r>
              <a:rPr lang="en-US" altLang="ko-KR"/>
              <a:t>3/26/2014</a:t>
            </a:r>
          </a:p>
        </p:txBody>
      </p:sp>
      <p:sp>
        <p:nvSpPr>
          <p:cNvPr id="4" name="Slide Image Placeholder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-1042988" y="744538"/>
            <a:ext cx="6616701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531783" y="661776"/>
            <a:ext cx="2265892" cy="4466987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 lang="ko-KR" altLang="en-US"/>
            </a:pPr>
            <a:r>
              <a:rPr lang="en-US"/>
              <a:t>Click to edit Master text styles</a:t>
            </a:r>
          </a:p>
          <a:p>
            <a:pPr lvl="1">
              <a:defRPr lang="ko-KR" altLang="en-US"/>
            </a:pPr>
            <a:r>
              <a:rPr lang="en-US"/>
              <a:t>Second level</a:t>
            </a:r>
          </a:p>
          <a:p>
            <a:pPr lvl="2">
              <a:defRPr lang="ko-KR" altLang="en-US"/>
            </a:pPr>
            <a:r>
              <a:rPr lang="en-US"/>
              <a:t>Third level</a:t>
            </a:r>
          </a:p>
          <a:p>
            <a:pPr lvl="3">
              <a:defRPr lang="ko-KR" altLang="en-US"/>
            </a:pPr>
            <a:r>
              <a:rPr lang="en-US"/>
              <a:t>Fourth level</a:t>
            </a:r>
          </a:p>
          <a:p>
            <a:pPr lvl="4">
              <a:defRPr lang="ko-KR" altLang="en-US"/>
            </a:pPr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anchor="b" anchorCtr="0">
            <a:normAutofit/>
          </a:bodyPr>
          <a:lstStyle>
            <a:lvl1pPr>
              <a:defRPr sz="1200">
                <a:latin typeface="Calibri"/>
                <a:ea typeface="굴림"/>
              </a:defRPr>
            </a:lvl1pPr>
          </a:lstStyle>
          <a:p>
            <a:pPr>
              <a:defRPr lang="ko-KR"/>
            </a:pPr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anchor="b" anchorCtr="0">
            <a:normAutofit/>
          </a:bodyPr>
          <a:lstStyle>
            <a:lvl1pPr algn="r">
              <a:defRPr sz="1200">
                <a:latin typeface="Calibri"/>
                <a:ea typeface="굴림"/>
              </a:defRPr>
            </a:lvl1pPr>
          </a:lstStyle>
          <a:p>
            <a:pPr>
              <a:defRPr lang="ko-KR"/>
            </a:pPr>
            <a:fld id="{5B5A342B-E9A9-48AA-8B2F-E746D4E0517F}" type="slidenum">
              <a:rPr lang="en-US" altLang="ko-KR"/>
              <a:pPr>
                <a:defRPr lang="ko-KR"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916141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79844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8D38E-9A7D-477D-A362-C70D12D9DC0D}" type="datetime1">
              <a:rPr lang="en-US" altLang="ko-KR"/>
              <a:pPr>
                <a:defRPr/>
              </a:pPr>
              <a:t>4/18/2023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0EFC8-A67C-4DF8-BAD4-50BB93CA165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6005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4E028-3671-477A-AAC0-97FB1D6089B9}" type="datetime1">
              <a:rPr lang="en-US" altLang="ko-KR"/>
              <a:pPr>
                <a:defRPr/>
              </a:pPr>
              <a:t>4/18/2023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3E4EB-A442-4760-BE47-3E39E94C16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1663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489FD-0557-4281-A668-8D5777A95710}" type="datetime1">
              <a:rPr lang="en-US" altLang="ko-KR"/>
              <a:pPr>
                <a:defRPr/>
              </a:pPr>
              <a:t>4/18/2023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804AE-8F91-4E65-9565-0099C9EFC45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직사각형 9"/>
          <p:cNvSpPr/>
          <p:nvPr userDrawn="1"/>
        </p:nvSpPr>
        <p:spPr>
          <a:xfrm flipV="1">
            <a:off x="304800" y="665665"/>
            <a:ext cx="11582400" cy="54000"/>
          </a:xfrm>
          <a:prstGeom prst="rect">
            <a:avLst/>
          </a:prstGeom>
          <a:gradFill flip="none" rotWithShape="1">
            <a:gsLst>
              <a:gs pos="0">
                <a:srgbClr val="990000">
                  <a:tint val="66000"/>
                  <a:satMod val="160000"/>
                </a:srgbClr>
              </a:gs>
              <a:gs pos="96000">
                <a:srgbClr val="990000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116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7806-624B-4219-8BE6-30E4E95630B4}" type="datetime1">
              <a:rPr lang="en-US" altLang="ko-KR"/>
              <a:pPr>
                <a:defRPr/>
              </a:pPr>
              <a:t>4/18/2023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2CE1-B079-4C4F-A38E-DFE5808538B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032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07790-8880-489B-8C6A-5BF938659EC2}" type="datetime1">
              <a:rPr lang="en-US" altLang="ko-KR"/>
              <a:pPr>
                <a:defRPr/>
              </a:pPr>
              <a:t>4/18/2023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4665C-B025-4DA0-9E6A-4080D93D9B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1469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F6328-4371-4DDF-AB53-7F059910314C}" type="datetime1">
              <a:rPr lang="en-US" altLang="ko-KR"/>
              <a:pPr>
                <a:defRPr/>
              </a:pPr>
              <a:t>4/18/2023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CF5E6-47BA-4022-A876-0E83A4BF0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941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637ED-26C0-4C41-AA9C-29BAA27A1C40}" type="datetime1">
              <a:rPr lang="en-US" altLang="ko-KR"/>
              <a:pPr>
                <a:defRPr/>
              </a:pPr>
              <a:t>4/18/2023</a:t>
            </a:fld>
            <a:endParaRPr lang="en-US" altLang="ko-K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9BA0-3403-41E7-A0F2-CFF179E54D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04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0A11-E721-4C4C-A0FF-B600790FF500}" type="datetime1">
              <a:rPr lang="en-US" altLang="ko-KR"/>
              <a:pPr>
                <a:defRPr/>
              </a:pPr>
              <a:t>4/18/2023</a:t>
            </a:fld>
            <a:endParaRPr lang="en-US" altLang="ko-K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/>
            </a:lvl1pPr>
          </a:lstStyle>
          <a:p>
            <a:pPr>
              <a:defRPr/>
            </a:pPr>
            <a:fld id="{67192D22-CBFB-4858-A2E4-2C7678A710F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직사각형 9"/>
          <p:cNvSpPr/>
          <p:nvPr userDrawn="1"/>
        </p:nvSpPr>
        <p:spPr>
          <a:xfrm flipV="1">
            <a:off x="304800" y="665665"/>
            <a:ext cx="11582400" cy="54000"/>
          </a:xfrm>
          <a:prstGeom prst="rect">
            <a:avLst/>
          </a:prstGeom>
          <a:gradFill flip="none" rotWithShape="1">
            <a:gsLst>
              <a:gs pos="0">
                <a:srgbClr val="990000">
                  <a:tint val="66000"/>
                  <a:satMod val="160000"/>
                </a:srgbClr>
              </a:gs>
              <a:gs pos="96000">
                <a:srgbClr val="990000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84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37588-6FE6-4E8C-BAEF-C2665FE2B1DD}" type="datetime1">
              <a:rPr lang="en-US" altLang="ko-KR"/>
              <a:pPr>
                <a:defRPr/>
              </a:pPr>
              <a:t>4/18/2023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F2201-13E3-4A1B-AB17-77A68D5E4F4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242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72BD9-C3A1-4DB2-A0E0-25D3091E00AB}" type="datetime1">
              <a:rPr lang="en-US" altLang="ko-KR"/>
              <a:pPr>
                <a:defRPr/>
              </a:pPr>
              <a:t>4/18/2023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B1E63-A18E-4443-9DE7-06D7EAB5B2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284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E173097-452B-4C41-9ECC-DE61925C03ED}" type="datetime1">
              <a:rPr lang="en-US" altLang="ko-KR"/>
              <a:pPr>
                <a:defRPr/>
              </a:pPr>
              <a:t>4/18/2023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8D71A27-37E0-4222-82B8-C8A076223A3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8804AE-8F91-4E65-9565-0099C9EFC45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1999" cy="684538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square" lIns="90000" tIns="57600" rIns="91440" bIns="45720" anchor="t">
            <a:noAutofit/>
          </a:bodyPr>
          <a:lstStyle/>
          <a:p>
            <a:pPr algn="ctr" defTabSz="988408">
              <a:defRPr lang="ko-KR" altLang="en-US"/>
            </a:pPr>
            <a:r>
              <a:rPr lang="en-US" altLang="ko-KR" sz="3500" b="1" smtClean="0">
                <a:solidFill>
                  <a:srgbClr val="000000">
                    <a:alpha val="100000"/>
                  </a:srgbClr>
                </a:solidFill>
                <a:ea typeface="굴림"/>
                <a:sym typeface="Wingdings"/>
              </a:rPr>
              <a:t>HM2301 TSMC250 </a:t>
            </a:r>
            <a:r>
              <a:rPr lang="ko-KR" altLang="en-US" sz="3500" b="1" smtClean="0">
                <a:solidFill>
                  <a:srgbClr val="000000">
                    <a:alpha val="100000"/>
                  </a:srgbClr>
                </a:solidFill>
                <a:ea typeface="굴림"/>
                <a:sym typeface="Wingdings"/>
              </a:rPr>
              <a:t>고려대 이형민교수님</a:t>
            </a:r>
            <a:endParaRPr lang="en-US" altLang="ko-KR" sz="3500" b="1" dirty="0">
              <a:solidFill>
                <a:srgbClr val="000000">
                  <a:alpha val="100000"/>
                </a:srgbClr>
              </a:solidFill>
              <a:ea typeface="굴림"/>
              <a:sym typeface="Wingdings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636" y="745514"/>
            <a:ext cx="6150785" cy="61124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074743" y="1340768"/>
            <a:ext cx="27623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mtClean="0"/>
              <a:t>Wireless Power Transfer </a:t>
            </a:r>
          </a:p>
          <a:p>
            <a:r>
              <a:rPr lang="en-US" altLang="ko-KR" smtClean="0"/>
              <a:t>and Forward Telemetry</a:t>
            </a:r>
          </a:p>
          <a:p>
            <a:r>
              <a:rPr lang="ko-KR" altLang="en-US" smtClean="0"/>
              <a:t>무선 전력 전송 </a:t>
            </a:r>
            <a:endParaRPr lang="en-US" altLang="ko-KR" smtClean="0"/>
          </a:p>
          <a:p>
            <a:r>
              <a:rPr lang="ko-KR" altLang="en-US" smtClean="0"/>
              <a:t>및 포워드 텔레메트리</a:t>
            </a:r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07657" y="1448780"/>
            <a:ext cx="2621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mtClean="0"/>
              <a:t>Neuron Model for</a:t>
            </a:r>
          </a:p>
          <a:p>
            <a:r>
              <a:rPr lang="en-US" altLang="ko-KR" smtClean="0"/>
              <a:t>Neuromorphic System</a:t>
            </a:r>
          </a:p>
          <a:p>
            <a:r>
              <a:rPr lang="ko-KR" altLang="en-US" smtClean="0"/>
              <a:t>뉴로모픽 시스템을 위한</a:t>
            </a:r>
            <a:endParaRPr lang="en-US" altLang="ko-KR" smtClean="0"/>
          </a:p>
          <a:p>
            <a:r>
              <a:rPr lang="ko-KR" altLang="en-US" smtClean="0"/>
              <a:t>뉴런 모델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94084" y="4545124"/>
            <a:ext cx="24545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mtClean="0"/>
              <a:t>Electrical Deep Brain </a:t>
            </a:r>
          </a:p>
          <a:p>
            <a:r>
              <a:rPr lang="en-US" altLang="ko-KR" smtClean="0"/>
              <a:t>Stimulation</a:t>
            </a:r>
          </a:p>
          <a:p>
            <a:r>
              <a:rPr lang="ko-KR" altLang="en-US" smtClean="0"/>
              <a:t>딥 브레인 전기 자극기</a:t>
            </a:r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829993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139935</TotalTime>
  <Words>35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Arial</vt:lpstr>
      <vt:lpstr>Calibri</vt:lpstr>
      <vt:lpstr>Wingdings</vt:lpstr>
      <vt:lpstr>Office Theme</vt:lpstr>
      <vt:lpstr>PowerPoint 프레젠테이션</vt:lpstr>
    </vt:vector>
  </TitlesOfParts>
  <Manager/>
  <Company>MIT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Hyung-Min Lee</dc:creator>
  <cp:lastModifiedBy>user1102</cp:lastModifiedBy>
  <cp:revision>5300</cp:revision>
  <cp:lastPrinted>2020-05-22T10:54:32Z</cp:lastPrinted>
  <dcterms:created xsi:type="dcterms:W3CDTF">2010-01-05T00:14:52Z</dcterms:created>
  <dcterms:modified xsi:type="dcterms:W3CDTF">2023-04-18T04:22:29Z</dcterms:modified>
</cp:coreProperties>
</file>