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sldIdLst>
    <p:sldId id="256" r:id="rId3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77" autoAdjust="0"/>
    <p:restoredTop sz="94660"/>
  </p:normalViewPr>
  <p:slideViewPr>
    <p:cSldViewPr snapToGrid="0">
      <p:cViewPr varScale="1">
        <p:scale>
          <a:sx n="18" d="100"/>
          <a:sy n="18" d="100"/>
        </p:scale>
        <p:origin x="34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A3B-7A68-409E-AE0A-1C5C94DA30B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C95F-9F4B-4FB8-BE1B-2364C684CA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403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A3B-7A68-409E-AE0A-1C5C94DA30B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C95F-9F4B-4FB8-BE1B-2364C684CA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1880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A3B-7A68-409E-AE0A-1C5C94DA30B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C95F-9F4B-4FB8-BE1B-2364C684CA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5871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A3B-7A68-409E-AE0A-1C5C94DA30B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C95F-9F4B-4FB8-BE1B-2364C684CA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6346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A3B-7A68-409E-AE0A-1C5C94DA30B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C95F-9F4B-4FB8-BE1B-2364C684CA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1545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A3B-7A68-409E-AE0A-1C5C94DA30B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C95F-9F4B-4FB8-BE1B-2364C684CA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4118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A3B-7A68-409E-AE0A-1C5C94DA30B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C95F-9F4B-4FB8-BE1B-2364C684CA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1369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A3B-7A68-409E-AE0A-1C5C94DA30B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C95F-9F4B-4FB8-BE1B-2364C684CA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1704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A3B-7A68-409E-AE0A-1C5C94DA30B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C95F-9F4B-4FB8-BE1B-2364C684CA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5554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A3B-7A68-409E-AE0A-1C5C94DA30B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C95F-9F4B-4FB8-BE1B-2364C684CA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2180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65A3B-7A68-409E-AE0A-1C5C94DA30B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C95F-9F4B-4FB8-BE1B-2364C684CA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7472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11ED19-0AFB-4D3B-A61B-A1BE988F7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4600" y="7005638"/>
            <a:ext cx="22706013" cy="1490186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D503737-0B0D-4111-9ED3-4DDCB07899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4600" y="22482175"/>
            <a:ext cx="22706013" cy="10334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C50269E-D5A6-42EA-9569-756B753FF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0FE-C7B7-4266-BCB6-96A31C18DB1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EDCD4D6-4B21-4D9A-A8AF-433EE7183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6544B63-ACF6-4097-9665-C23086E76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A647-EFC2-4F26-9D30-51BA8FE7F1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4456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AA02585-C8B6-4DD9-AC4F-830FB4EA6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88398F7-BACD-4A58-88B7-2227CC9E5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990C185-64C0-418A-BCFC-7DEDCD6BB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0FE-C7B7-4266-BCB6-96A31C18DB1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F58D56E-D4F7-47E8-A19A-9BC39D707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E00B9A9-1E97-4DBF-AD98-0701406FD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A647-EFC2-4F26-9D30-51BA8FE7F1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15207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96584A-13A0-4D13-A06E-72D382E13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5338" y="10671175"/>
            <a:ext cx="26112787" cy="178054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3B2D6BE-D481-47FD-B36D-B5A232565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65338" y="28644850"/>
            <a:ext cx="26112787" cy="93630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3983201-2E3C-4AA7-89F7-9FA66B1E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0FE-C7B7-4266-BCB6-96A31C18DB1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D75CDE1-51D2-4413-A784-7E579C68F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00ACC09-BE24-44EC-9378-16E5346FD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A647-EFC2-4F26-9D30-51BA8FE7F1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06447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55F4B6-8C40-47DF-8091-00FF0A764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070F416-4B66-4EF3-9A16-700BFDAECB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81213" y="11395075"/>
            <a:ext cx="12979400" cy="2715736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AE53372-6B35-4546-BBDC-C67734A904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213013" y="11395075"/>
            <a:ext cx="12980987" cy="2715736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1E6D597-DA6F-44E8-89A5-BC7D3AC5A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0FE-C7B7-4266-BCB6-96A31C18DB1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897F6CB-778B-4FA6-9F70-229EA4F5E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5B2C016-57AB-418A-A772-C9EC6BCFE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A647-EFC2-4F26-9D30-51BA8FE7F1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6850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AFC194-E94F-4959-90B0-4945E5362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975" y="2279650"/>
            <a:ext cx="26111200" cy="82724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A06E831-4128-47A3-86F5-7A5843964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85975" y="10493375"/>
            <a:ext cx="12807950" cy="5141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C4007DE-8C99-4807-B05A-3ABF9CE741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85975" y="15635288"/>
            <a:ext cx="12807950" cy="2299652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184C7CD-EC2E-402F-8B3F-1538D0C528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5327313" y="10493375"/>
            <a:ext cx="12869862" cy="5141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DCA60DE-CF42-47AF-9FA8-8E11C93AFC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5327313" y="15635288"/>
            <a:ext cx="12869862" cy="2299652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7D2D1A6-A866-4D55-B0E1-5418A6953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0FE-C7B7-4266-BCB6-96A31C18DB1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80AF8D5-C67F-4ABC-9194-19AD74664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C6606EA-FC00-4D19-834A-942CA98A0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A647-EFC2-4F26-9D30-51BA8FE7F1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44094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52651E-74BB-484C-A330-FB3AB1427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61CCF4C-62C7-40E7-A30A-0939D6659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0FE-C7B7-4266-BCB6-96A31C18DB1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D50D5BA-D25D-4C35-AA47-FA3FC2487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C51F752-3D28-4D1A-B27E-79A141D9C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A647-EFC2-4F26-9D30-51BA8FE7F1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9933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5AB8C19-A9CA-439C-82EA-071E9B6F1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0FE-C7B7-4266-BCB6-96A31C18DB1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71029A3-E360-47BA-BC21-0DF654044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60F7F38-BF87-4D51-8D19-90709932C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A647-EFC2-4F26-9D30-51BA8FE7F1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1667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361E73-5DD4-495D-BF46-47336D724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975" y="2854325"/>
            <a:ext cx="9764713" cy="99869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9940711-59C8-4004-9944-47225498A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71450" y="6162675"/>
            <a:ext cx="15325725" cy="304180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AE9F907-2618-4720-B502-5B380B0043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5975" y="12841288"/>
            <a:ext cx="9764713" cy="237902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1C11D1B-BDC5-4251-A76F-E2E5448E8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0FE-C7B7-4266-BCB6-96A31C18DB1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5AC551B-BA06-4FF3-95B3-A5F40C609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9BC3978-E5D9-4746-96E3-35F4A90B4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A647-EFC2-4F26-9D30-51BA8FE7F1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783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6E52AD-4BA5-4C47-B72E-D2C4196EE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975" y="2854325"/>
            <a:ext cx="9764713" cy="99869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4A557B7-1D5E-473A-A029-ADDCDCC6CD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871450" y="6162675"/>
            <a:ext cx="15325725" cy="304180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49618EC-29DB-4EC6-914A-0647CD004F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5975" y="12841288"/>
            <a:ext cx="9764713" cy="237902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F7CCCD2-0064-45A8-9912-54A7AAEFC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0FE-C7B7-4266-BCB6-96A31C18DB1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CB8BCB7-D0BD-43FC-8302-C38583216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A6A76C7-8EFB-44DA-AC95-C40EC6B7B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A647-EFC2-4F26-9D30-51BA8FE7F1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02657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707432-7454-4EAF-9DA3-BCAFB6BD9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2ACC47F-D891-419C-AF80-9019F3809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41C0E0D-D233-40F1-A0A0-352CD7B13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0FE-C7B7-4266-BCB6-96A31C18DB1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4980D44-CE83-4FC8-9D81-EFB01AC22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A7A8DB-FEA6-4F44-B680-572DEBC7F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A647-EFC2-4F26-9D30-51BA8FE7F1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763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602FC46-D0B7-4D80-BB34-215503495E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1666200" y="2279650"/>
            <a:ext cx="6527800" cy="3627278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05905FB-2068-403A-A6AD-8171024885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081213" y="2279650"/>
            <a:ext cx="19432587" cy="3627278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258EAC6-5EE6-4FE4-A574-9D82E5B9F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0FE-C7B7-4266-BCB6-96A31C18DB1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12CC18C-6E81-4D0B-9A5F-0741B72AC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D421F1A-8C8F-476C-A27D-B98F972C5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A647-EFC2-4F26-9D30-51BA8FE7F1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25953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873F63-30D8-4908-B1B0-0BC1A46E1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5233350-BE32-45AC-8763-C12EB16FF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60FE-C7B7-4266-BCB6-96A31C18DB1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E689161-B8EE-450E-86A1-A3BE27772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EEEC98B-8DC5-4759-87CF-227F88C15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A647-EFC2-4F26-9D30-51BA8FE7F1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505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65A3B-7A68-409E-AE0A-1C5C94DA30B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FC95F-9F4B-4FB8-BE1B-2364C684CA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037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27487" rtl="0" eaLnBrk="1" latinLnBrk="1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1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1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1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1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1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1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1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1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1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1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1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1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1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1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1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1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1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1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206CC58-7FE5-4DA9-A4B9-DBA103136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213" y="2279650"/>
            <a:ext cx="26112787" cy="8272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0E42740-7859-40CB-9B0E-73127D8E4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81213" y="11395075"/>
            <a:ext cx="26112787" cy="2715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31EAB75-E5D5-4004-B83F-47390B81F4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81213" y="39673213"/>
            <a:ext cx="6811962" cy="2278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060FE-C7B7-4266-BCB6-96A31C18DB18}" type="datetimeFigureOut">
              <a:rPr lang="ko-KR" altLang="en-US" smtClean="0"/>
              <a:t>2022-12-27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3DA9EE-DD15-49C4-8261-FC0A951E89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028238" y="39673213"/>
            <a:ext cx="10218737" cy="2278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152CA66-D44E-4258-B0AE-BD8081C96F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382038" y="39673213"/>
            <a:ext cx="6811962" cy="2278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5A647-EFC2-4F26-9D30-51BA8FE7F1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416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2581"/>
            <a:ext cx="30275211" cy="42798610"/>
          </a:xfrm>
          <a:prstGeom prst="rect">
            <a:avLst/>
          </a:prstGeom>
        </p:spPr>
      </p:pic>
      <p:sp>
        <p:nvSpPr>
          <p:cNvPr id="13" name="모서리가 둥근 직사각형 12"/>
          <p:cNvSpPr/>
          <p:nvPr/>
        </p:nvSpPr>
        <p:spPr>
          <a:xfrm>
            <a:off x="2946400" y="4127500"/>
            <a:ext cx="24841200" cy="3276600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350773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A0 </a:t>
            </a:r>
            <a:r>
              <a:rPr kumimoji="0" lang="ko-KR" altLang="en-US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사이즈</a:t>
            </a:r>
            <a:r>
              <a:rPr kumimoji="0" lang="en-US" altLang="ko-KR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, IDEC </a:t>
            </a:r>
            <a:r>
              <a:rPr kumimoji="0" lang="ko-KR" altLang="en-US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템플릿 이용</a:t>
            </a:r>
            <a:r>
              <a:rPr kumimoji="0" lang="en-US" altLang="ko-KR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자유 레이아웃</a:t>
            </a:r>
            <a:endParaRPr kumimoji="0" lang="en-US" altLang="ko-KR" sz="6905" b="0" i="0" u="none" strike="noStrike" kern="0" cap="none" spc="0" normalizeH="0" baseline="0" noProof="0" dirty="0">
              <a:ln w="28575">
                <a:noFill/>
                <a:prstDash val="dash"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350773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3200" b="0" i="0" u="none" strike="noStrike" kern="0" cap="none" spc="0" normalizeH="0" baseline="0" noProof="0" dirty="0">
              <a:ln w="28575">
                <a:noFill/>
                <a:prstDash val="dash"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defTabSz="350773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예시</a:t>
            </a:r>
            <a:r>
              <a:rPr kumimoji="0" lang="en-US" altLang="ko-KR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) </a:t>
            </a:r>
            <a:endParaRPr kumimoji="0" lang="ko-KR" altLang="en-US" sz="6905" b="0" i="0" u="none" strike="noStrike" kern="0" cap="none" spc="0" normalizeH="0" baseline="0" noProof="0" dirty="0">
              <a:ln w="28575">
                <a:noFill/>
                <a:prstDash val="dash"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2946400" y="8280400"/>
            <a:ext cx="24841200" cy="2743200"/>
          </a:xfrm>
          <a:prstGeom prst="roundRect">
            <a:avLst/>
          </a:prstGeom>
          <a:noFill/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350773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제목</a:t>
            </a:r>
            <a:r>
              <a:rPr kumimoji="0" lang="en-US" altLang="ko-KR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저자</a:t>
            </a:r>
            <a:r>
              <a:rPr kumimoji="0" lang="en-US" altLang="ko-KR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소속 등 논문 정보</a:t>
            </a:r>
            <a:r>
              <a:rPr kumimoji="0" lang="en-US" altLang="ko-KR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kumimoji="0" lang="ko-KR" altLang="en-US" sz="6905" b="0" i="0" u="none" strike="noStrike" kern="0" cap="none" spc="0" normalizeH="0" baseline="0" noProof="0" dirty="0">
              <a:ln w="28575">
                <a:noFill/>
                <a:prstDash val="dash"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2946400" y="12065000"/>
            <a:ext cx="24841200" cy="3556000"/>
          </a:xfrm>
          <a:prstGeom prst="roundRect">
            <a:avLst/>
          </a:prstGeom>
          <a:noFill/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350773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서론</a:t>
            </a:r>
            <a:endParaRPr kumimoji="0" lang="en-US" altLang="ko-KR" sz="6905" b="0" i="0" u="none" strike="noStrike" kern="0" cap="none" spc="0" normalizeH="0" baseline="0" noProof="0" dirty="0">
              <a:ln w="28575">
                <a:noFill/>
                <a:prstDash val="dash"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350773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서술형 또는 </a:t>
            </a:r>
            <a:r>
              <a:rPr kumimoji="0" lang="ko-KR" altLang="en-US" sz="6905" b="0" i="0" u="none" strike="noStrike" kern="0" cap="none" spc="0" normalizeH="0" baseline="0" noProof="0" dirty="0" err="1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요약형으로</a:t>
            </a:r>
            <a:endParaRPr kumimoji="0" lang="en-US" altLang="ko-KR" sz="6905" b="0" i="0" u="none" strike="noStrike" kern="0" cap="none" spc="0" normalizeH="0" baseline="0" noProof="0" dirty="0">
              <a:ln w="28575">
                <a:noFill/>
                <a:prstDash val="dash"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350773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2</a:t>
            </a:r>
            <a:r>
              <a:rPr kumimoji="0" lang="ko-KR" altLang="en-US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항목 이상</a:t>
            </a:r>
          </a:p>
        </p:txBody>
      </p:sp>
      <p:sp>
        <p:nvSpPr>
          <p:cNvPr id="20" name="모서리가 둥근 직사각형 19"/>
          <p:cNvSpPr/>
          <p:nvPr/>
        </p:nvSpPr>
        <p:spPr>
          <a:xfrm>
            <a:off x="2946400" y="16662400"/>
            <a:ext cx="24841200" cy="18745200"/>
          </a:xfrm>
          <a:prstGeom prst="roundRect">
            <a:avLst>
              <a:gd name="adj" fmla="val 6284"/>
            </a:avLst>
          </a:prstGeom>
          <a:noFill/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350773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본론</a:t>
            </a:r>
            <a:endParaRPr kumimoji="0" lang="en-US" altLang="ko-KR" sz="6905" b="0" i="0" u="none" strike="noStrike" kern="0" cap="none" spc="0" normalizeH="0" baseline="0" noProof="0" dirty="0">
              <a:ln w="28575">
                <a:noFill/>
                <a:prstDash val="dash"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350773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개념 및 기술</a:t>
            </a:r>
            <a:r>
              <a:rPr kumimoji="0" lang="en-US" altLang="ko-KR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회로 설계 및 제작</a:t>
            </a:r>
            <a:r>
              <a:rPr kumimoji="0" lang="en-US" altLang="ko-KR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칩 측정 결과 등 </a:t>
            </a:r>
            <a:r>
              <a:rPr kumimoji="0" lang="en-US" altLang="ko-KR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예시</a:t>
            </a:r>
            <a:r>
              <a:rPr kumimoji="0" lang="en-US" altLang="ko-KR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)</a:t>
            </a:r>
          </a:p>
          <a:p>
            <a:pPr marL="0" marR="0" lvl="0" indent="0" algn="ctr" defTabSz="350773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구체적인 내용 작성</a:t>
            </a:r>
            <a:endParaRPr kumimoji="0" lang="en-US" altLang="ko-KR" sz="6905" b="0" i="0" u="none" strike="noStrike" kern="0" cap="none" spc="0" normalizeH="0" baseline="0" noProof="0" dirty="0">
              <a:ln w="28575">
                <a:noFill/>
                <a:prstDash val="dash"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350773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칩 동작의 </a:t>
            </a:r>
            <a:r>
              <a:rPr kumimoji="0" lang="ko-KR" altLang="en-US" sz="6905" b="0" i="0" u="none" strike="noStrike" kern="0" cap="none" spc="0" normalizeH="0" baseline="0" noProof="0" dirty="0" err="1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오류시</a:t>
            </a:r>
            <a:r>
              <a:rPr kumimoji="0" lang="ko-KR" altLang="en-US" sz="6905" b="0" i="0" u="none" strike="noStrike" kern="0" cap="none" spc="0" normalizeH="0" baseline="0" noProof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원인 기재</a:t>
            </a:r>
            <a:endParaRPr kumimoji="0" lang="en-US" altLang="ko-KR" sz="6905" b="0" i="0" u="none" strike="noStrike" kern="0" cap="none" spc="0" normalizeH="0" baseline="0" noProof="0" dirty="0">
              <a:ln w="28575">
                <a:noFill/>
                <a:prstDash val="dash"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2946400" y="36474400"/>
            <a:ext cx="24841200" cy="3556000"/>
          </a:xfrm>
          <a:prstGeom prst="roundRect">
            <a:avLst/>
          </a:prstGeom>
          <a:noFill/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350773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결론</a:t>
            </a:r>
            <a:endParaRPr kumimoji="0" lang="en-US" altLang="ko-KR" sz="6905" b="0" i="0" u="none" strike="noStrike" kern="0" cap="none" spc="0" normalizeH="0" baseline="0" noProof="0" dirty="0">
              <a:ln w="28575">
                <a:noFill/>
                <a:prstDash val="dash"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350773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서술형 또는 </a:t>
            </a:r>
            <a:r>
              <a:rPr kumimoji="0" lang="ko-KR" altLang="en-US" sz="6905" b="0" i="0" u="none" strike="noStrike" kern="0" cap="none" spc="0" normalizeH="0" baseline="0" noProof="0" dirty="0" err="1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요약형으로</a:t>
            </a:r>
            <a:endParaRPr kumimoji="0" lang="en-US" altLang="ko-KR" sz="6905" b="0" i="0" u="none" strike="noStrike" kern="0" cap="none" spc="0" normalizeH="0" baseline="0" noProof="0" dirty="0">
              <a:ln w="28575">
                <a:noFill/>
                <a:prstDash val="dash"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350773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2</a:t>
            </a:r>
            <a:r>
              <a:rPr kumimoji="0" lang="ko-KR" altLang="en-US" sz="6905" b="0" i="0" u="none" strike="noStrike" kern="0" cap="none" spc="0" normalizeH="0" baseline="0" noProof="0" dirty="0">
                <a:ln w="285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항목 이상</a:t>
            </a:r>
          </a:p>
        </p:txBody>
      </p:sp>
    </p:spTree>
    <p:extLst>
      <p:ext uri="{BB962C8B-B14F-4D97-AF65-F5344CB8AC3E}">
        <p14:creationId xmlns:p14="http://schemas.microsoft.com/office/powerpoint/2010/main" val="2064347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58</Words>
  <Application>Microsoft Office PowerPoint</Application>
  <PresentationFormat>사용자 지정</PresentationFormat>
  <Paragraphs>14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디자인 사용자 지정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 영지</dc:creator>
  <cp:lastModifiedBy>idec@idec.or.kr</cp:lastModifiedBy>
  <cp:revision>3</cp:revision>
  <dcterms:created xsi:type="dcterms:W3CDTF">2019-05-23T01:50:43Z</dcterms:created>
  <dcterms:modified xsi:type="dcterms:W3CDTF">2022-12-27T06:23:22Z</dcterms:modified>
</cp:coreProperties>
</file>