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30275213" cy="42803763"/>
  <p:notesSz cx="6858000" cy="9144000"/>
  <p:defaultTextStyle>
    <a:defPPr>
      <a:defRPr lang="ko-KR"/>
    </a:defPPr>
    <a:lvl1pPr marL="0" algn="l" defTabSz="3507730" rtl="0" eaLnBrk="1" latinLnBrk="1" hangingPunct="1">
      <a:defRPr sz="6905" kern="1200">
        <a:solidFill>
          <a:schemeClr val="tx1"/>
        </a:solidFill>
        <a:latin typeface="+mn-lt"/>
        <a:ea typeface="+mn-ea"/>
        <a:cs typeface="+mn-cs"/>
      </a:defRPr>
    </a:lvl1pPr>
    <a:lvl2pPr marL="1753865" algn="l" defTabSz="3507730" rtl="0" eaLnBrk="1" latinLnBrk="1" hangingPunct="1">
      <a:defRPr sz="6905" kern="1200">
        <a:solidFill>
          <a:schemeClr val="tx1"/>
        </a:solidFill>
        <a:latin typeface="+mn-lt"/>
        <a:ea typeface="+mn-ea"/>
        <a:cs typeface="+mn-cs"/>
      </a:defRPr>
    </a:lvl2pPr>
    <a:lvl3pPr marL="3507730" algn="l" defTabSz="3507730" rtl="0" eaLnBrk="1" latinLnBrk="1" hangingPunct="1">
      <a:defRPr sz="6905" kern="1200">
        <a:solidFill>
          <a:schemeClr val="tx1"/>
        </a:solidFill>
        <a:latin typeface="+mn-lt"/>
        <a:ea typeface="+mn-ea"/>
        <a:cs typeface="+mn-cs"/>
      </a:defRPr>
    </a:lvl3pPr>
    <a:lvl4pPr marL="5261595" algn="l" defTabSz="3507730" rtl="0" eaLnBrk="1" latinLnBrk="1" hangingPunct="1">
      <a:defRPr sz="6905" kern="1200">
        <a:solidFill>
          <a:schemeClr val="tx1"/>
        </a:solidFill>
        <a:latin typeface="+mn-lt"/>
        <a:ea typeface="+mn-ea"/>
        <a:cs typeface="+mn-cs"/>
      </a:defRPr>
    </a:lvl4pPr>
    <a:lvl5pPr marL="7015460" algn="l" defTabSz="3507730" rtl="0" eaLnBrk="1" latinLnBrk="1" hangingPunct="1">
      <a:defRPr sz="6905" kern="1200">
        <a:solidFill>
          <a:schemeClr val="tx1"/>
        </a:solidFill>
        <a:latin typeface="+mn-lt"/>
        <a:ea typeface="+mn-ea"/>
        <a:cs typeface="+mn-cs"/>
      </a:defRPr>
    </a:lvl5pPr>
    <a:lvl6pPr marL="8769325" algn="l" defTabSz="3507730" rtl="0" eaLnBrk="1" latinLnBrk="1" hangingPunct="1">
      <a:defRPr sz="6905" kern="1200">
        <a:solidFill>
          <a:schemeClr val="tx1"/>
        </a:solidFill>
        <a:latin typeface="+mn-lt"/>
        <a:ea typeface="+mn-ea"/>
        <a:cs typeface="+mn-cs"/>
      </a:defRPr>
    </a:lvl6pPr>
    <a:lvl7pPr marL="10523190" algn="l" defTabSz="3507730" rtl="0" eaLnBrk="1" latinLnBrk="1" hangingPunct="1">
      <a:defRPr sz="6905" kern="1200">
        <a:solidFill>
          <a:schemeClr val="tx1"/>
        </a:solidFill>
        <a:latin typeface="+mn-lt"/>
        <a:ea typeface="+mn-ea"/>
        <a:cs typeface="+mn-cs"/>
      </a:defRPr>
    </a:lvl7pPr>
    <a:lvl8pPr marL="12277054" algn="l" defTabSz="3507730" rtl="0" eaLnBrk="1" latinLnBrk="1" hangingPunct="1">
      <a:defRPr sz="6905" kern="1200">
        <a:solidFill>
          <a:schemeClr val="tx1"/>
        </a:solidFill>
        <a:latin typeface="+mn-lt"/>
        <a:ea typeface="+mn-ea"/>
        <a:cs typeface="+mn-cs"/>
      </a:defRPr>
    </a:lvl8pPr>
    <a:lvl9pPr marL="14030919" algn="l" defTabSz="3507730" rtl="0" eaLnBrk="1" latinLnBrk="1" hangingPunct="1">
      <a:defRPr sz="6905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8" autoAdjust="0"/>
    <p:restoredTop sz="94660"/>
  </p:normalViewPr>
  <p:slideViewPr>
    <p:cSldViewPr snapToGrid="0">
      <p:cViewPr varScale="1">
        <p:scale>
          <a:sx n="18" d="100"/>
          <a:sy n="18" d="100"/>
        </p:scale>
        <p:origin x="2856" y="1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0CB4E-6FA7-43A9-8C9F-DD0C6E95B116}" type="datetimeFigureOut">
              <a:rPr lang="ko-KR" altLang="en-US" smtClean="0"/>
              <a:t>2024-04-01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5E340-21E0-402F-8489-5A9DC846A58E}" type="slidenum">
              <a:rPr lang="ko-KR" altLang="en-US" smtClean="0"/>
              <a:t>‹#›</a:t>
            </a:fld>
            <a:endParaRPr lang="ko-KR" altLang="en-US"/>
          </a:p>
        </p:txBody>
      </p:sp>
      <p:pic>
        <p:nvPicPr>
          <p:cNvPr id="5" name="그림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99"/>
            <a:ext cx="30276413" cy="428020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29278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081421" y="2278913"/>
            <a:ext cx="26112371" cy="82734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1421" y="11394520"/>
            <a:ext cx="26112371" cy="271585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081421" y="39672756"/>
            <a:ext cx="6811923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E0CB4E-6FA7-43A9-8C9F-DD0C6E95B116}" type="datetimeFigureOut">
              <a:rPr lang="ko-KR" altLang="en-US" smtClean="0"/>
              <a:t>2024-04-01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028665" y="39672756"/>
            <a:ext cx="10217884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1381869" y="39672756"/>
            <a:ext cx="6811923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55E340-21E0-402F-8489-5A9DC846A58E}" type="slidenum">
              <a:rPr lang="ko-KR" altLang="en-US" smtClean="0"/>
              <a:t>‹#›</a:t>
            </a:fld>
            <a:endParaRPr lang="ko-KR" altLang="en-US"/>
          </a:p>
        </p:txBody>
      </p:sp>
      <p:pic>
        <p:nvPicPr>
          <p:cNvPr id="7" name="그림 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99"/>
            <a:ext cx="30276413" cy="428020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8792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</p:sldLayoutIdLst>
  <p:txStyles>
    <p:titleStyle>
      <a:lvl1pPr algn="l" defTabSz="3027487" rtl="0" eaLnBrk="1" latinLnBrk="1" hangingPunct="1">
        <a:lnSpc>
          <a:spcPct val="90000"/>
        </a:lnSpc>
        <a:spcBef>
          <a:spcPct val="0"/>
        </a:spcBef>
        <a:buNone/>
        <a:defRPr sz="1456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56872" indent="-756872" algn="l" defTabSz="3027487" rtl="0" eaLnBrk="1" latinLnBrk="1" hangingPunct="1">
        <a:lnSpc>
          <a:spcPct val="90000"/>
        </a:lnSpc>
        <a:spcBef>
          <a:spcPts val="3311"/>
        </a:spcBef>
        <a:buFont typeface="Arial" panose="020B0604020202020204" pitchFamily="34" charset="0"/>
        <a:buChar char="•"/>
        <a:defRPr sz="9271" kern="1200">
          <a:solidFill>
            <a:schemeClr val="tx1"/>
          </a:solidFill>
          <a:latin typeface="+mn-lt"/>
          <a:ea typeface="+mn-ea"/>
          <a:cs typeface="+mn-cs"/>
        </a:defRPr>
      </a:lvl1pPr>
      <a:lvl2pPr marL="2270615" indent="-756872" algn="l" defTabSz="3027487" rtl="0" eaLnBrk="1" latinLnBrk="1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7946" kern="1200">
          <a:solidFill>
            <a:schemeClr val="tx1"/>
          </a:solidFill>
          <a:latin typeface="+mn-lt"/>
          <a:ea typeface="+mn-ea"/>
          <a:cs typeface="+mn-cs"/>
        </a:defRPr>
      </a:lvl2pPr>
      <a:lvl3pPr marL="3784359" indent="-756872" algn="l" defTabSz="3027487" rtl="0" eaLnBrk="1" latinLnBrk="1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6622" kern="1200">
          <a:solidFill>
            <a:schemeClr val="tx1"/>
          </a:solidFill>
          <a:latin typeface="+mn-lt"/>
          <a:ea typeface="+mn-ea"/>
          <a:cs typeface="+mn-cs"/>
        </a:defRPr>
      </a:lvl3pPr>
      <a:lvl4pPr marL="5298102" indent="-756872" algn="l" defTabSz="3027487" rtl="0" eaLnBrk="1" latinLnBrk="1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4pPr>
      <a:lvl5pPr marL="6811846" indent="-756872" algn="l" defTabSz="3027487" rtl="0" eaLnBrk="1" latinLnBrk="1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5pPr>
      <a:lvl6pPr marL="8325589" indent="-756872" algn="l" defTabSz="3027487" rtl="0" eaLnBrk="1" latinLnBrk="1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6pPr>
      <a:lvl7pPr marL="9839333" indent="-756872" algn="l" defTabSz="3027487" rtl="0" eaLnBrk="1" latinLnBrk="1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7pPr>
      <a:lvl8pPr marL="11353076" indent="-756872" algn="l" defTabSz="3027487" rtl="0" eaLnBrk="1" latinLnBrk="1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8pPr>
      <a:lvl9pPr marL="12866820" indent="-756872" algn="l" defTabSz="3027487" rtl="0" eaLnBrk="1" latinLnBrk="1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027487" rtl="0" eaLnBrk="1" latinLnBrk="1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1pPr>
      <a:lvl2pPr marL="1513743" algn="l" defTabSz="3027487" rtl="0" eaLnBrk="1" latinLnBrk="1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2pPr>
      <a:lvl3pPr marL="3027487" algn="l" defTabSz="3027487" rtl="0" eaLnBrk="1" latinLnBrk="1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3pPr>
      <a:lvl4pPr marL="4541230" algn="l" defTabSz="3027487" rtl="0" eaLnBrk="1" latinLnBrk="1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4pPr>
      <a:lvl5pPr marL="6054974" algn="l" defTabSz="3027487" rtl="0" eaLnBrk="1" latinLnBrk="1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5pPr>
      <a:lvl6pPr marL="7568717" algn="l" defTabSz="3027487" rtl="0" eaLnBrk="1" latinLnBrk="1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6pPr>
      <a:lvl7pPr marL="9082461" algn="l" defTabSz="3027487" rtl="0" eaLnBrk="1" latinLnBrk="1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7pPr>
      <a:lvl8pPr marL="10596204" algn="l" defTabSz="3027487" rtl="0" eaLnBrk="1" latinLnBrk="1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8pPr>
      <a:lvl9pPr marL="12109948" algn="l" defTabSz="3027487" rtl="0" eaLnBrk="1" latinLnBrk="1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모서리가 둥근 직사각형 4"/>
          <p:cNvSpPr/>
          <p:nvPr/>
        </p:nvSpPr>
        <p:spPr>
          <a:xfrm>
            <a:off x="2946400" y="8280400"/>
            <a:ext cx="24841200" cy="2743200"/>
          </a:xfrm>
          <a:prstGeom prst="roundRect">
            <a:avLst/>
          </a:prstGeom>
          <a:noFill/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>
                <a:ln w="28575">
                  <a:noFill/>
                  <a:prstDash val="dash"/>
                </a:ln>
                <a:solidFill>
                  <a:schemeClr val="tx1"/>
                </a:solidFill>
              </a:rPr>
              <a:t>제목</a:t>
            </a:r>
            <a:r>
              <a:rPr lang="en-US" altLang="ko-KR" dirty="0">
                <a:ln w="28575">
                  <a:noFill/>
                  <a:prstDash val="dash"/>
                </a:ln>
                <a:solidFill>
                  <a:schemeClr val="tx1"/>
                </a:solidFill>
              </a:rPr>
              <a:t>, </a:t>
            </a:r>
            <a:r>
              <a:rPr lang="ko-KR" altLang="en-US" dirty="0">
                <a:ln w="28575">
                  <a:noFill/>
                  <a:prstDash val="dash"/>
                </a:ln>
                <a:solidFill>
                  <a:schemeClr val="tx1"/>
                </a:solidFill>
              </a:rPr>
              <a:t>저자</a:t>
            </a:r>
            <a:r>
              <a:rPr lang="en-US" altLang="ko-KR" dirty="0">
                <a:ln w="28575">
                  <a:noFill/>
                  <a:prstDash val="dash"/>
                </a:ln>
                <a:solidFill>
                  <a:schemeClr val="tx1"/>
                </a:solidFill>
              </a:rPr>
              <a:t>, </a:t>
            </a:r>
            <a:r>
              <a:rPr lang="ko-KR" altLang="en-US" dirty="0">
                <a:ln w="28575">
                  <a:noFill/>
                  <a:prstDash val="dash"/>
                </a:ln>
                <a:solidFill>
                  <a:schemeClr val="tx1"/>
                </a:solidFill>
              </a:rPr>
              <a:t>소속 등 논문 정보</a:t>
            </a:r>
            <a:r>
              <a:rPr lang="en-US" altLang="ko-KR" dirty="0">
                <a:ln w="28575">
                  <a:noFill/>
                  <a:prstDash val="dash"/>
                </a:ln>
                <a:solidFill>
                  <a:schemeClr val="tx1"/>
                </a:solidFill>
              </a:rPr>
              <a:t> </a:t>
            </a:r>
            <a:endParaRPr lang="ko-KR" altLang="en-US" dirty="0">
              <a:ln w="28575">
                <a:noFill/>
                <a:prstDash val="dash"/>
              </a:ln>
              <a:solidFill>
                <a:schemeClr val="tx1"/>
              </a:solidFill>
            </a:endParaRPr>
          </a:p>
        </p:txBody>
      </p:sp>
      <p:sp>
        <p:nvSpPr>
          <p:cNvPr id="6" name="모서리가 둥근 직사각형 5"/>
          <p:cNvSpPr/>
          <p:nvPr/>
        </p:nvSpPr>
        <p:spPr>
          <a:xfrm>
            <a:off x="2946400" y="12065000"/>
            <a:ext cx="12191206" cy="3556000"/>
          </a:xfrm>
          <a:prstGeom prst="roundRect">
            <a:avLst/>
          </a:prstGeom>
          <a:noFill/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>
                <a:ln w="28575">
                  <a:noFill/>
                  <a:prstDash val="dash"/>
                </a:ln>
                <a:solidFill>
                  <a:schemeClr val="tx1"/>
                </a:solidFill>
              </a:rPr>
              <a:t>서론</a:t>
            </a:r>
            <a:endParaRPr lang="en-US" altLang="ko-KR" dirty="0">
              <a:ln w="28575">
                <a:noFill/>
                <a:prstDash val="dash"/>
              </a:ln>
              <a:solidFill>
                <a:schemeClr val="tx1"/>
              </a:solidFill>
            </a:endParaRPr>
          </a:p>
          <a:p>
            <a:pPr algn="ctr"/>
            <a:r>
              <a:rPr lang="ko-KR" altLang="en-US" dirty="0">
                <a:ln w="28575">
                  <a:noFill/>
                  <a:prstDash val="dash"/>
                </a:ln>
                <a:solidFill>
                  <a:schemeClr val="tx1"/>
                </a:solidFill>
              </a:rPr>
              <a:t>서술형 또는 </a:t>
            </a:r>
            <a:r>
              <a:rPr lang="ko-KR" altLang="en-US" dirty="0" err="1">
                <a:ln w="28575">
                  <a:noFill/>
                  <a:prstDash val="dash"/>
                </a:ln>
                <a:solidFill>
                  <a:schemeClr val="tx1"/>
                </a:solidFill>
              </a:rPr>
              <a:t>요약형으로</a:t>
            </a:r>
            <a:endParaRPr lang="en-US" altLang="ko-KR" dirty="0">
              <a:ln w="28575">
                <a:noFill/>
                <a:prstDash val="dash"/>
              </a:ln>
              <a:solidFill>
                <a:schemeClr val="tx1"/>
              </a:solidFill>
            </a:endParaRPr>
          </a:p>
          <a:p>
            <a:pPr algn="ctr"/>
            <a:r>
              <a:rPr lang="en-US" altLang="ko-KR" dirty="0">
                <a:ln w="28575">
                  <a:noFill/>
                  <a:prstDash val="dash"/>
                </a:ln>
                <a:solidFill>
                  <a:schemeClr val="tx1"/>
                </a:solidFill>
              </a:rPr>
              <a:t>2</a:t>
            </a:r>
            <a:r>
              <a:rPr lang="ko-KR" altLang="en-US" dirty="0">
                <a:ln w="28575">
                  <a:noFill/>
                  <a:prstDash val="dash"/>
                </a:ln>
                <a:solidFill>
                  <a:schemeClr val="tx1"/>
                </a:solidFill>
              </a:rPr>
              <a:t>항목 이상</a:t>
            </a:r>
          </a:p>
        </p:txBody>
      </p:sp>
      <p:sp>
        <p:nvSpPr>
          <p:cNvPr id="8" name="모서리가 둥근 직사각형 7"/>
          <p:cNvSpPr/>
          <p:nvPr/>
        </p:nvSpPr>
        <p:spPr>
          <a:xfrm>
            <a:off x="2946400" y="16662400"/>
            <a:ext cx="24841200" cy="18745200"/>
          </a:xfrm>
          <a:prstGeom prst="roundRect">
            <a:avLst>
              <a:gd name="adj" fmla="val 6284"/>
            </a:avLst>
          </a:prstGeom>
          <a:noFill/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>
                <a:ln w="28575">
                  <a:noFill/>
                  <a:prstDash val="dash"/>
                </a:ln>
                <a:solidFill>
                  <a:schemeClr val="tx1"/>
                </a:solidFill>
              </a:rPr>
              <a:t>본론</a:t>
            </a:r>
            <a:endParaRPr lang="en-US" altLang="ko-KR" dirty="0">
              <a:ln w="28575">
                <a:noFill/>
                <a:prstDash val="dash"/>
              </a:ln>
              <a:solidFill>
                <a:schemeClr val="tx1"/>
              </a:solidFill>
            </a:endParaRPr>
          </a:p>
          <a:p>
            <a:pPr algn="ctr"/>
            <a:r>
              <a:rPr lang="ko-KR" altLang="en-US" dirty="0">
                <a:ln w="28575">
                  <a:noFill/>
                  <a:prstDash val="dash"/>
                </a:ln>
                <a:solidFill>
                  <a:schemeClr val="tx1"/>
                </a:solidFill>
              </a:rPr>
              <a:t>개념 및 기술</a:t>
            </a:r>
            <a:r>
              <a:rPr lang="en-US" altLang="ko-KR" dirty="0">
                <a:ln w="28575">
                  <a:noFill/>
                  <a:prstDash val="dash"/>
                </a:ln>
                <a:solidFill>
                  <a:schemeClr val="tx1"/>
                </a:solidFill>
              </a:rPr>
              <a:t>, </a:t>
            </a:r>
            <a:r>
              <a:rPr lang="ko-KR" altLang="en-US" dirty="0">
                <a:ln w="28575">
                  <a:noFill/>
                  <a:prstDash val="dash"/>
                </a:ln>
                <a:solidFill>
                  <a:schemeClr val="tx1"/>
                </a:solidFill>
              </a:rPr>
              <a:t>회로 설계 및 제작</a:t>
            </a:r>
            <a:r>
              <a:rPr lang="en-US" altLang="ko-KR" dirty="0">
                <a:ln w="28575">
                  <a:noFill/>
                  <a:prstDash val="dash"/>
                </a:ln>
                <a:solidFill>
                  <a:schemeClr val="tx1"/>
                </a:solidFill>
              </a:rPr>
              <a:t>, </a:t>
            </a:r>
            <a:r>
              <a:rPr lang="ko-KR" altLang="en-US" dirty="0">
                <a:ln w="28575">
                  <a:noFill/>
                  <a:prstDash val="dash"/>
                </a:ln>
                <a:solidFill>
                  <a:schemeClr val="tx1"/>
                </a:solidFill>
              </a:rPr>
              <a:t>칩 측정 결과 등 </a:t>
            </a:r>
            <a:r>
              <a:rPr lang="en-US" altLang="ko-KR" dirty="0">
                <a:ln w="28575">
                  <a:noFill/>
                  <a:prstDash val="dash"/>
                </a:ln>
                <a:solidFill>
                  <a:schemeClr val="tx1"/>
                </a:solidFill>
              </a:rPr>
              <a:t>(</a:t>
            </a:r>
            <a:r>
              <a:rPr lang="ko-KR" altLang="en-US" dirty="0">
                <a:ln w="28575">
                  <a:noFill/>
                  <a:prstDash val="dash"/>
                </a:ln>
                <a:solidFill>
                  <a:schemeClr val="tx1"/>
                </a:solidFill>
              </a:rPr>
              <a:t>예시</a:t>
            </a:r>
            <a:r>
              <a:rPr lang="en-US" altLang="ko-KR" dirty="0">
                <a:ln w="28575">
                  <a:noFill/>
                  <a:prstDash val="dash"/>
                </a:ln>
                <a:solidFill>
                  <a:schemeClr val="tx1"/>
                </a:solidFill>
              </a:rPr>
              <a:t>)</a:t>
            </a:r>
          </a:p>
          <a:p>
            <a:pPr algn="ctr"/>
            <a:r>
              <a:rPr lang="ko-KR" altLang="en-US" dirty="0">
                <a:ln w="28575">
                  <a:noFill/>
                  <a:prstDash val="dash"/>
                </a:ln>
                <a:solidFill>
                  <a:schemeClr val="tx1"/>
                </a:solidFill>
              </a:rPr>
              <a:t>구체적인 내용 작성</a:t>
            </a:r>
            <a:endParaRPr lang="en-US" altLang="ko-KR" dirty="0">
              <a:ln w="28575">
                <a:noFill/>
                <a:prstDash val="dash"/>
              </a:ln>
              <a:solidFill>
                <a:schemeClr val="tx1"/>
              </a:solidFill>
            </a:endParaRPr>
          </a:p>
          <a:p>
            <a:pPr algn="ctr"/>
            <a:r>
              <a:rPr lang="ko-KR" altLang="en-US" dirty="0">
                <a:ln w="28575">
                  <a:noFill/>
                  <a:prstDash val="dash"/>
                </a:ln>
                <a:solidFill>
                  <a:schemeClr val="tx1"/>
                </a:solidFill>
              </a:rPr>
              <a:t>결과 </a:t>
            </a:r>
            <a:r>
              <a:rPr lang="ko-KR" altLang="en-US" dirty="0" err="1">
                <a:ln w="28575">
                  <a:noFill/>
                  <a:prstDash val="dash"/>
                </a:ln>
                <a:solidFill>
                  <a:schemeClr val="tx1"/>
                </a:solidFill>
              </a:rPr>
              <a:t>오류시</a:t>
            </a:r>
            <a:r>
              <a:rPr lang="ko-KR" altLang="en-US" dirty="0">
                <a:ln w="28575">
                  <a:noFill/>
                  <a:prstDash val="dash"/>
                </a:ln>
                <a:solidFill>
                  <a:schemeClr val="tx1"/>
                </a:solidFill>
              </a:rPr>
              <a:t> 원인도 기재 </a:t>
            </a:r>
            <a:r>
              <a:rPr lang="en-US" altLang="ko-KR" dirty="0">
                <a:ln w="28575">
                  <a:noFill/>
                  <a:prstDash val="dash"/>
                </a:ln>
                <a:solidFill>
                  <a:schemeClr val="tx1"/>
                </a:solidFill>
              </a:rPr>
              <a:t>– </a:t>
            </a:r>
            <a:r>
              <a:rPr lang="ko-KR" altLang="en-US" dirty="0">
                <a:ln w="28575">
                  <a:noFill/>
                  <a:prstDash val="dash"/>
                </a:ln>
                <a:solidFill>
                  <a:schemeClr val="tx1"/>
                </a:solidFill>
              </a:rPr>
              <a:t>보완 계획 포함</a:t>
            </a:r>
            <a:endParaRPr lang="en-US" altLang="ko-KR" dirty="0">
              <a:ln w="28575">
                <a:noFill/>
                <a:prstDash val="dash"/>
              </a:ln>
              <a:solidFill>
                <a:schemeClr val="tx1"/>
              </a:solidFill>
            </a:endParaRPr>
          </a:p>
        </p:txBody>
      </p:sp>
      <p:sp>
        <p:nvSpPr>
          <p:cNvPr id="9" name="모서리가 둥근 직사각형 8"/>
          <p:cNvSpPr/>
          <p:nvPr/>
        </p:nvSpPr>
        <p:spPr>
          <a:xfrm>
            <a:off x="2946400" y="4127500"/>
            <a:ext cx="24841200" cy="3276600"/>
          </a:xfrm>
          <a:prstGeom prst="roundRect">
            <a:avLst/>
          </a:prstGeom>
          <a:noFill/>
          <a:ln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b="1" i="1" dirty="0">
                <a:ln w="28575">
                  <a:noFill/>
                  <a:prstDash val="dash"/>
                </a:ln>
                <a:solidFill>
                  <a:srgbClr val="FF0000"/>
                </a:solidFill>
              </a:rPr>
              <a:t>A0 </a:t>
            </a:r>
            <a:r>
              <a:rPr lang="ko-KR" altLang="en-US" b="1" i="1" dirty="0">
                <a:ln w="28575">
                  <a:noFill/>
                  <a:prstDash val="dash"/>
                </a:ln>
                <a:solidFill>
                  <a:srgbClr val="FF0000"/>
                </a:solidFill>
              </a:rPr>
              <a:t>사이즈</a:t>
            </a:r>
            <a:r>
              <a:rPr lang="en-US" altLang="ko-KR" b="1" i="1" dirty="0">
                <a:ln w="28575">
                  <a:noFill/>
                  <a:prstDash val="dash"/>
                </a:ln>
                <a:solidFill>
                  <a:srgbClr val="FF0000"/>
                </a:solidFill>
              </a:rPr>
              <a:t>, IDEC </a:t>
            </a:r>
            <a:r>
              <a:rPr lang="ko-KR" altLang="en-US" b="1" i="1" dirty="0">
                <a:ln w="28575">
                  <a:noFill/>
                  <a:prstDash val="dash"/>
                </a:ln>
                <a:solidFill>
                  <a:srgbClr val="FF0000"/>
                </a:solidFill>
              </a:rPr>
              <a:t>템플릿 이용</a:t>
            </a:r>
            <a:r>
              <a:rPr lang="en-US" altLang="ko-KR" b="1" i="1" dirty="0">
                <a:ln w="28575">
                  <a:noFill/>
                  <a:prstDash val="dash"/>
                </a:ln>
                <a:solidFill>
                  <a:srgbClr val="FF0000"/>
                </a:solidFill>
              </a:rPr>
              <a:t>, </a:t>
            </a:r>
            <a:r>
              <a:rPr lang="ko-KR" altLang="en-US" b="1" i="1" dirty="0">
                <a:ln w="28575">
                  <a:noFill/>
                  <a:prstDash val="dash"/>
                </a:ln>
                <a:solidFill>
                  <a:srgbClr val="FF0000"/>
                </a:solidFill>
              </a:rPr>
              <a:t>자유 레이아웃</a:t>
            </a:r>
            <a:endParaRPr lang="en-US" altLang="ko-KR" b="1" i="1" dirty="0">
              <a:ln w="28575">
                <a:noFill/>
                <a:prstDash val="dash"/>
              </a:ln>
              <a:solidFill>
                <a:srgbClr val="FF0000"/>
              </a:solidFill>
            </a:endParaRPr>
          </a:p>
          <a:p>
            <a:pPr algn="ctr"/>
            <a:endParaRPr lang="en-US" altLang="ko-KR" sz="3200" dirty="0">
              <a:ln w="28575">
                <a:noFill/>
                <a:prstDash val="dash"/>
              </a:ln>
              <a:solidFill>
                <a:schemeClr val="tx1"/>
              </a:solidFill>
            </a:endParaRPr>
          </a:p>
          <a:p>
            <a:r>
              <a:rPr lang="ko-KR" altLang="en-US" dirty="0">
                <a:ln w="28575">
                  <a:noFill/>
                  <a:prstDash val="dash"/>
                </a:ln>
                <a:solidFill>
                  <a:schemeClr val="tx1"/>
                </a:solidFill>
              </a:rPr>
              <a:t>예시</a:t>
            </a:r>
            <a:r>
              <a:rPr lang="en-US" altLang="ko-KR" dirty="0">
                <a:ln w="28575">
                  <a:noFill/>
                  <a:prstDash val="dash"/>
                </a:ln>
                <a:solidFill>
                  <a:schemeClr val="tx1"/>
                </a:solidFill>
              </a:rPr>
              <a:t>) </a:t>
            </a:r>
            <a:endParaRPr lang="ko-KR" altLang="en-US" dirty="0">
              <a:ln w="28575">
                <a:noFill/>
                <a:prstDash val="dash"/>
              </a:ln>
              <a:solidFill>
                <a:schemeClr val="tx1"/>
              </a:solidFill>
            </a:endParaRPr>
          </a:p>
        </p:txBody>
      </p:sp>
      <p:sp>
        <p:nvSpPr>
          <p:cNvPr id="11" name="모서리가 둥근 직사각형 10"/>
          <p:cNvSpPr/>
          <p:nvPr/>
        </p:nvSpPr>
        <p:spPr>
          <a:xfrm>
            <a:off x="15849600" y="36474400"/>
            <a:ext cx="11938000" cy="3556000"/>
          </a:xfrm>
          <a:prstGeom prst="roundRect">
            <a:avLst/>
          </a:prstGeom>
          <a:noFill/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>
                <a:ln w="28575">
                  <a:noFill/>
                  <a:prstDash val="dash"/>
                </a:ln>
                <a:solidFill>
                  <a:schemeClr val="tx1"/>
                </a:solidFill>
              </a:rPr>
              <a:t>결론</a:t>
            </a:r>
            <a:endParaRPr lang="en-US" altLang="ko-KR" dirty="0">
              <a:ln w="28575">
                <a:noFill/>
                <a:prstDash val="dash"/>
              </a:ln>
              <a:solidFill>
                <a:schemeClr val="tx1"/>
              </a:solidFill>
            </a:endParaRPr>
          </a:p>
          <a:p>
            <a:pPr algn="ctr"/>
            <a:r>
              <a:rPr lang="ko-KR" altLang="en-US" dirty="0">
                <a:ln w="28575">
                  <a:noFill/>
                  <a:prstDash val="dash"/>
                </a:ln>
                <a:solidFill>
                  <a:schemeClr val="tx1"/>
                </a:solidFill>
              </a:rPr>
              <a:t>서술형 또는 </a:t>
            </a:r>
            <a:r>
              <a:rPr lang="ko-KR" altLang="en-US" dirty="0" err="1">
                <a:ln w="28575">
                  <a:noFill/>
                  <a:prstDash val="dash"/>
                </a:ln>
                <a:solidFill>
                  <a:schemeClr val="tx1"/>
                </a:solidFill>
              </a:rPr>
              <a:t>요약형으로</a:t>
            </a:r>
            <a:endParaRPr lang="en-US" altLang="ko-KR" dirty="0">
              <a:ln w="28575">
                <a:noFill/>
                <a:prstDash val="dash"/>
              </a:ln>
              <a:solidFill>
                <a:schemeClr val="tx1"/>
              </a:solidFill>
            </a:endParaRPr>
          </a:p>
          <a:p>
            <a:pPr algn="ctr"/>
            <a:r>
              <a:rPr lang="en-US" altLang="ko-KR" dirty="0">
                <a:ln w="28575">
                  <a:noFill/>
                  <a:prstDash val="dash"/>
                </a:ln>
                <a:solidFill>
                  <a:schemeClr val="tx1"/>
                </a:solidFill>
              </a:rPr>
              <a:t>2</a:t>
            </a:r>
            <a:r>
              <a:rPr lang="ko-KR" altLang="en-US" dirty="0">
                <a:ln w="28575">
                  <a:noFill/>
                  <a:prstDash val="dash"/>
                </a:ln>
                <a:solidFill>
                  <a:schemeClr val="tx1"/>
                </a:solidFill>
              </a:rPr>
              <a:t>항목 이상</a:t>
            </a:r>
          </a:p>
        </p:txBody>
      </p:sp>
    </p:spTree>
    <p:extLst>
      <p:ext uri="{BB962C8B-B14F-4D97-AF65-F5344CB8AC3E}">
        <p14:creationId xmlns:p14="http://schemas.microsoft.com/office/powerpoint/2010/main" val="6127760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</TotalTime>
  <Words>61</Words>
  <Application>Microsoft Office PowerPoint</Application>
  <PresentationFormat>사용자 지정</PresentationFormat>
  <Paragraphs>14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6" baseType="lpstr">
      <vt:lpstr>맑은 고딕</vt:lpstr>
      <vt:lpstr>Arial</vt:lpstr>
      <vt:lpstr>Calibri</vt:lpstr>
      <vt:lpstr>Calibri Light</vt:lpstr>
      <vt:lpstr>Office 테마</vt:lpstr>
      <vt:lpstr>PowerPoint 프레젠테이션</vt:lpstr>
    </vt:vector>
  </TitlesOfParts>
  <Company>Microsoft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Registered User</dc:creator>
  <cp:lastModifiedBy>idec@idec.or.kr</cp:lastModifiedBy>
  <cp:revision>8</cp:revision>
  <dcterms:created xsi:type="dcterms:W3CDTF">2018-03-08T06:02:33Z</dcterms:created>
  <dcterms:modified xsi:type="dcterms:W3CDTF">2024-04-01T07:19:18Z</dcterms:modified>
</cp:coreProperties>
</file>