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18" d="100"/>
          <a:sy n="18" d="100"/>
        </p:scale>
        <p:origin x="27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2022-06-15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2022-06-15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946400" y="8280400"/>
            <a:ext cx="24841200" cy="27432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제목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저자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소속 등 논문 정보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</a:t>
            </a:r>
            <a:endParaRPr lang="ko-KR" altLang="en-US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2946400" y="12065000"/>
            <a:ext cx="11938000" cy="35560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서론</a:t>
            </a:r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서술형 또는 </a:t>
            </a:r>
            <a:r>
              <a:rPr lang="ko-KR" altLang="en-US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요약형으로</a:t>
            </a:r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2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항목 이상</a:t>
            </a:r>
          </a:p>
        </p:txBody>
      </p:sp>
      <p:sp>
        <p:nvSpPr>
          <p:cNvPr id="8" name="모서리가 둥근 직사각형 7"/>
          <p:cNvSpPr/>
          <p:nvPr/>
        </p:nvSpPr>
        <p:spPr>
          <a:xfrm>
            <a:off x="2946400" y="16662400"/>
            <a:ext cx="24841200" cy="18745200"/>
          </a:xfrm>
          <a:prstGeom prst="roundRect">
            <a:avLst>
              <a:gd name="adj" fmla="val 6284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본론</a:t>
            </a:r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개념 및 기술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회로 설계 및 제작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칩 측정 결과 등 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(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예시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구체적인 내용 작성</a:t>
            </a:r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결과 </a:t>
            </a:r>
            <a:r>
              <a:rPr lang="ko-KR" altLang="en-US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오류시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원인도 기재 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– 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보완 계획 포함</a:t>
            </a:r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2946400" y="4127500"/>
            <a:ext cx="24841200" cy="3276600"/>
          </a:xfrm>
          <a:prstGeom prst="round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A0 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사이즈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IDEC 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템플릿 이용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자유 레이아웃</a:t>
            </a:r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endParaRPr lang="en-US" altLang="ko-KR" sz="32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예시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) </a:t>
            </a:r>
            <a:endParaRPr lang="ko-KR" altLang="en-US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15849600" y="36474400"/>
            <a:ext cx="11938000" cy="35560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결론</a:t>
            </a:r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서술형 또는 </a:t>
            </a:r>
            <a:r>
              <a:rPr lang="ko-KR" altLang="en-US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요약형으로</a:t>
            </a:r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2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항목 이상</a:t>
            </a:r>
          </a:p>
        </p:txBody>
      </p:sp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61</Words>
  <Application>Microsoft Office PowerPoint</Application>
  <PresentationFormat>사용자 지정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idec@idec.or.kr</cp:lastModifiedBy>
  <cp:revision>7</cp:revision>
  <dcterms:created xsi:type="dcterms:W3CDTF">2018-03-08T06:02:33Z</dcterms:created>
  <dcterms:modified xsi:type="dcterms:W3CDTF">2022-06-15T06:49:13Z</dcterms:modified>
</cp:coreProperties>
</file>