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>
        <p:scale>
          <a:sx n="66" d="100"/>
          <a:sy n="66" d="100"/>
        </p:scale>
        <p:origin x="19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18F32A-2669-2526-B036-DC4B044FE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0D2304E-34B2-8383-25D5-4DFEF8E13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E967C1-2015-BBAC-7AAC-F7E04EC36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D53D4D-C7E4-BBA6-467C-440C9488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9767F2-EDC9-8737-FB1D-AEDDF4FA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7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B31252-3C2E-CBFB-0A0F-F8667BB9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B2D43E9-F24B-C114-2370-2FCB7320B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7A27F7-965E-1436-6B3C-C69A17D5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FB94B2-7B46-DE61-244E-679A63A3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8789C4-4A8C-F3AC-477E-CEFAAB36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48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A54AAE9-9CD2-B675-4AAF-190954AF2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93FB804-EC9B-CD7C-7DAD-4556967C4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B9D8B9-46F5-7F58-CD31-E564524E9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C80A8C-A3EB-EE4B-A3BB-B621A031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464E89-CE0C-3565-F6BF-A947BD6E8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17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C220DA-A898-BC47-E8CA-358D53BB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AE872D-BDD3-736A-2ABE-CCF729E53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B2A756-5EF3-49B4-A15F-0A697C0C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426168-0889-47FD-9E42-E1658998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6C9769-888D-48B4-1F65-0E51E9C3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779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C6BBF0-F2CC-5225-EDB9-C97E4046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DE6F70F-EFA1-D8F6-D7CF-AFCFF23B5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1ABB03-0D75-E259-7E7E-4872CBB5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3D439C-67AE-68F4-2124-126D3E42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183739-DD08-9601-A086-22CD151C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01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D1B6D0-A8DD-43BF-2E76-89E2EB2D1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F31081-33FB-C056-4D5B-FCFBE6CE7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76F16C6-AA1F-8B96-7F60-9876ABCDD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F16FE94-58A4-0270-11C0-DDE90FC0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21D88F2-E2A2-59B1-5ED7-87D9F55B8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E23BD0-ED91-8029-7EA2-73469E4A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40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2845B7-6ACC-7996-3C30-C5E3479C2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E7F65E-D9CC-8BD0-A0D3-6D7871F4A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FA9818F-5F14-9E61-9610-7B7FDCCCC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43E87A9-BCF6-5FE9-7A30-F9DB5FC82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C3C4116-F5B2-50FB-CE3C-431C95C908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5815911-068C-078D-C36F-B6BAFF52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B9298EF-348F-BFCF-03A0-E251C741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A04005B-8CBB-26B8-CA88-35004C7E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38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81F3FE-A6AD-6ED5-D679-A6C88D61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DCC9C5C-3E45-2994-7A32-3AE55FA9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0B6C353-E9AB-EAE5-3BCA-AAD8335D5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B800D01-3402-946E-3971-7AE10B5E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2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6E4AE04-97A6-A902-B010-2B0E5C33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5E886DB-38C0-A62D-10FC-F076942A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55AD7CE-905C-9E91-C588-2552351C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9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91F611-D3F7-BE68-7D4E-C778F2F93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7C15C4-A6A8-83CE-9CDF-B37D770B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5944081-B5EA-4B0A-FB3C-B3DA845DC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E20BE67-1D03-9A9C-4B59-F6702838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073492E-407C-B1A6-A6A5-F4EBAAA3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4639E7-4070-ACF4-E8F9-0E396E40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013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459DEB-6053-6274-40A9-17B47889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64C4717-4AF9-6260-9B29-3612BF464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3424E9E-20FA-2CA0-5332-F39CC962E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C5B7D5-DA30-B5C0-C951-FBFA3408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7F66E9-6CA1-855C-694E-D58597AC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0311E5-184B-A192-13ED-74660F80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54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1AAE8A8-715F-EEE7-0868-487264867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3A832CE-CABD-EB89-84FA-4934D99C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BD245A-6046-F166-FAF9-443C0B068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3AAD4-FFC9-4816-B77E-5E2AD916D1F8}" type="datetimeFigureOut">
              <a:rPr lang="ko-KR" altLang="en-US" smtClean="0"/>
              <a:t>2023-03-07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B64B61-0DF1-23CB-9B0B-D385795EA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5010BA-F742-1260-F510-6DDB8F80D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8E83-04D1-49B4-81AB-A61B24955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53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CB70974-EC25-1CFE-F527-2153C0775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67" y="186809"/>
            <a:ext cx="6002947" cy="59400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D6E4B26-0CA5-46EE-6FFE-C3A0112AC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2214" y="186809"/>
            <a:ext cx="6002948" cy="59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0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손희강[ 대학원석·박사통합과정졸업 / 전기전자공학과 ]</dc:creator>
  <cp:lastModifiedBy>손희강[ 대학원석·박사통합과정졸업 / 전기전자공학과 ]</cp:lastModifiedBy>
  <cp:revision>1</cp:revision>
  <dcterms:created xsi:type="dcterms:W3CDTF">2023-03-07T11:53:58Z</dcterms:created>
  <dcterms:modified xsi:type="dcterms:W3CDTF">2023-03-07T11:54:28Z</dcterms:modified>
</cp:coreProperties>
</file>