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5" r:id="rId1"/>
  </p:sldMasterIdLst>
  <p:notesMasterIdLst>
    <p:notesMasterId r:id="rId3"/>
  </p:notesMasterIdLst>
  <p:handoutMasterIdLst>
    <p:handoutMasterId r:id="rId4"/>
  </p:handoutMasterIdLst>
  <p:sldIdLst>
    <p:sldId id="1176" r:id="rId2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38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4" userDrawn="1">
          <p15:clr>
            <a:srgbClr val="A4A3A4"/>
          </p15:clr>
        </p15:guide>
        <p15:guide id="2" pos="213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DA541"/>
    <a:srgbClr val="3333FF"/>
    <a:srgbClr val="FF33CC"/>
    <a:srgbClr val="D7590B"/>
    <a:srgbClr val="AAA864"/>
    <a:srgbClr val="C2AB4A"/>
    <a:srgbClr val="F3BB4B"/>
    <a:srgbClr val="C590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03447BB-5D67-496B-8E87-E561075AD55C}" styleName="어두운 스타일 1 - 강조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어두운 스타일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29" autoAdjust="0"/>
  </p:normalViewPr>
  <p:slideViewPr>
    <p:cSldViewPr>
      <p:cViewPr varScale="1">
        <p:scale>
          <a:sx n="116" d="100"/>
          <a:sy n="116" d="100"/>
        </p:scale>
        <p:origin x="390" y="132"/>
      </p:cViewPr>
      <p:guideLst>
        <p:guide orient="horz" pos="2159"/>
        <p:guide pos="383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70" d="100"/>
          <a:sy n="170" d="100"/>
        </p:scale>
        <p:origin x="-1242" y="354"/>
      </p:cViewPr>
      <p:guideLst>
        <p:guide orient="horz" pos="3124"/>
        <p:guide pos="2135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 lang="ko-KR" altLang="en-US"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 lang="ko-KR" altLang="en-US"/>
            </a:pPr>
            <a:r>
              <a:rPr lang="en-US"/>
              <a:t>3/26/2014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 lang="ko-KR" altLang="en-US"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 lang="ko-KR" altLang="en-US"/>
            </a:pPr>
            <a:fld id="{063A3CD0-C2BA-4AF8-AF01-D8CB088AC2BA}" type="slidenum">
              <a:rPr lang="en-US"/>
              <a:pPr lvl="0">
                <a:defRPr lang="ko-KR" altLang="en-US"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1634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anchor="t" anchorCtr="0">
            <a:normAutofit/>
          </a:bodyPr>
          <a:lstStyle>
            <a:lvl1pPr>
              <a:defRPr sz="1200">
                <a:latin typeface="Calibri"/>
                <a:ea typeface="굴림"/>
              </a:defRPr>
            </a:lvl1pPr>
          </a:lstStyle>
          <a:p>
            <a:pPr>
              <a:defRPr lang="ko-KR"/>
            </a:pPr>
            <a:endParaRPr lang="en-US" altLang="ko-K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anchor="t" anchorCtr="0">
            <a:normAutofit/>
          </a:bodyPr>
          <a:lstStyle>
            <a:lvl1pPr algn="r">
              <a:defRPr sz="1200">
                <a:latin typeface="Calibri"/>
                <a:ea typeface="굴림"/>
              </a:defRPr>
            </a:lvl1pPr>
          </a:lstStyle>
          <a:p>
            <a:pPr>
              <a:defRPr lang="ko-KR"/>
            </a:pPr>
            <a:r>
              <a:rPr lang="en-US" altLang="ko-KR"/>
              <a:t>3/26/2014</a:t>
            </a:r>
          </a:p>
        </p:txBody>
      </p:sp>
      <p:sp>
        <p:nvSpPr>
          <p:cNvPr id="4" name="Slide Image Placeholder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-1042988" y="744538"/>
            <a:ext cx="6616701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531783" y="661776"/>
            <a:ext cx="2265892" cy="4466987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>
              <a:defRPr lang="ko-KR" altLang="en-US"/>
            </a:pPr>
            <a:r>
              <a:rPr lang="en-US"/>
              <a:t>Click to edit Master text styles</a:t>
            </a:r>
          </a:p>
          <a:p>
            <a:pPr lvl="1">
              <a:defRPr lang="ko-KR" altLang="en-US"/>
            </a:pPr>
            <a:r>
              <a:rPr lang="en-US"/>
              <a:t>Second level</a:t>
            </a:r>
          </a:p>
          <a:p>
            <a:pPr lvl="2">
              <a:defRPr lang="ko-KR" altLang="en-US"/>
            </a:pPr>
            <a:r>
              <a:rPr lang="en-US"/>
              <a:t>Third level</a:t>
            </a:r>
          </a:p>
          <a:p>
            <a:pPr lvl="3">
              <a:defRPr lang="ko-KR" altLang="en-US"/>
            </a:pPr>
            <a:r>
              <a:rPr lang="en-US"/>
              <a:t>Fourth level</a:t>
            </a:r>
          </a:p>
          <a:p>
            <a:pPr lvl="4">
              <a:defRPr lang="ko-KR" altLang="en-US"/>
            </a:pPr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anchor="b" anchorCtr="0">
            <a:normAutofit/>
          </a:bodyPr>
          <a:lstStyle>
            <a:lvl1pPr>
              <a:defRPr sz="1200">
                <a:latin typeface="Calibri"/>
                <a:ea typeface="굴림"/>
              </a:defRPr>
            </a:lvl1pPr>
          </a:lstStyle>
          <a:p>
            <a:pPr>
              <a:defRPr lang="ko-KR"/>
            </a:pPr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anchor="b" anchorCtr="0">
            <a:normAutofit/>
          </a:bodyPr>
          <a:lstStyle>
            <a:lvl1pPr algn="r">
              <a:defRPr sz="1200">
                <a:latin typeface="Calibri"/>
                <a:ea typeface="굴림"/>
              </a:defRPr>
            </a:lvl1pPr>
          </a:lstStyle>
          <a:p>
            <a:pPr>
              <a:defRPr lang="ko-KR"/>
            </a:pPr>
            <a:fld id="{5B5A342B-E9A9-48AA-8B2F-E746D4E0517F}" type="slidenum">
              <a:rPr lang="en-US" altLang="ko-KR"/>
              <a:pPr>
                <a:defRPr lang="ko-KR"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7916141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79844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8D38E-9A7D-477D-A362-C70D12D9DC0D}" type="datetime1">
              <a:rPr lang="en-US" altLang="ko-KR"/>
              <a:pPr>
                <a:defRPr/>
              </a:pPr>
              <a:t>5/8/2023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0EFC8-A67C-4DF8-BAD4-50BB93CA165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6005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4E028-3671-477A-AAC0-97FB1D6089B9}" type="datetime1">
              <a:rPr lang="en-US" altLang="ko-KR"/>
              <a:pPr>
                <a:defRPr/>
              </a:pPr>
              <a:t>5/8/2023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3E4EB-A442-4760-BE47-3E39E94C16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1663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489FD-0557-4281-A668-8D5777A95710}" type="datetime1">
              <a:rPr lang="en-US" altLang="ko-KR"/>
              <a:pPr>
                <a:defRPr/>
              </a:pPr>
              <a:t>5/8/2023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804AE-8F91-4E65-9565-0099C9EFC45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직사각형 9"/>
          <p:cNvSpPr/>
          <p:nvPr userDrawn="1"/>
        </p:nvSpPr>
        <p:spPr>
          <a:xfrm flipV="1">
            <a:off x="304800" y="665665"/>
            <a:ext cx="11582400" cy="54000"/>
          </a:xfrm>
          <a:prstGeom prst="rect">
            <a:avLst/>
          </a:prstGeom>
          <a:gradFill flip="none" rotWithShape="1">
            <a:gsLst>
              <a:gs pos="0">
                <a:srgbClr val="990000">
                  <a:tint val="66000"/>
                  <a:satMod val="160000"/>
                </a:srgbClr>
              </a:gs>
              <a:gs pos="96000">
                <a:srgbClr val="990000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116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97806-624B-4219-8BE6-30E4E95630B4}" type="datetime1">
              <a:rPr lang="en-US" altLang="ko-KR"/>
              <a:pPr>
                <a:defRPr/>
              </a:pPr>
              <a:t>5/8/2023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32CE1-B079-4C4F-A38E-DFE5808538B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30325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07790-8880-489B-8C6A-5BF938659EC2}" type="datetime1">
              <a:rPr lang="en-US" altLang="ko-KR"/>
              <a:pPr>
                <a:defRPr/>
              </a:pPr>
              <a:t>5/8/2023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4665C-B025-4DA0-9E6A-4080D93D9B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14694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F6328-4371-4DDF-AB53-7F059910314C}" type="datetime1">
              <a:rPr lang="en-US" altLang="ko-KR"/>
              <a:pPr>
                <a:defRPr/>
              </a:pPr>
              <a:t>5/8/2023</a:t>
            </a:fld>
            <a:endParaRPr lang="en-US" altLang="ko-K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CF5E6-47BA-4022-A876-0E83A4BF0A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09411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637ED-26C0-4C41-AA9C-29BAA27A1C40}" type="datetime1">
              <a:rPr lang="en-US" altLang="ko-KR"/>
              <a:pPr>
                <a:defRPr/>
              </a:pPr>
              <a:t>5/8/2023</a:t>
            </a:fld>
            <a:endParaRPr lang="en-US" altLang="ko-K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B9BA0-3403-41E7-A0F2-CFF179E54D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7040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D0A11-E721-4C4C-A0FF-B600790FF500}" type="datetime1">
              <a:rPr lang="en-US" altLang="ko-KR"/>
              <a:pPr>
                <a:defRPr/>
              </a:pPr>
              <a:t>5/8/2023</a:t>
            </a:fld>
            <a:endParaRPr lang="en-US" altLang="ko-K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/>
            </a:lvl1pPr>
          </a:lstStyle>
          <a:p>
            <a:pPr>
              <a:defRPr/>
            </a:pPr>
            <a:fld id="{67192D22-CBFB-4858-A2E4-2C7678A710F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직사각형 9"/>
          <p:cNvSpPr/>
          <p:nvPr userDrawn="1"/>
        </p:nvSpPr>
        <p:spPr>
          <a:xfrm flipV="1">
            <a:off x="304800" y="665665"/>
            <a:ext cx="11582400" cy="54000"/>
          </a:xfrm>
          <a:prstGeom prst="rect">
            <a:avLst/>
          </a:prstGeom>
          <a:gradFill flip="none" rotWithShape="1">
            <a:gsLst>
              <a:gs pos="0">
                <a:srgbClr val="990000">
                  <a:tint val="66000"/>
                  <a:satMod val="160000"/>
                </a:srgbClr>
              </a:gs>
              <a:gs pos="96000">
                <a:srgbClr val="990000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84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37588-6FE6-4E8C-BAEF-C2665FE2B1DD}" type="datetime1">
              <a:rPr lang="en-US" altLang="ko-KR"/>
              <a:pPr>
                <a:defRPr/>
              </a:pPr>
              <a:t>5/8/2023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F2201-13E3-4A1B-AB17-77A68D5E4F4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22429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72BD9-C3A1-4DB2-A0E0-25D3091E00AB}" type="datetime1">
              <a:rPr lang="en-US" altLang="ko-KR"/>
              <a:pPr>
                <a:defRPr/>
              </a:pPr>
              <a:t>5/8/2023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B1E63-A18E-4443-9DE7-06D7EAB5B23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2842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E173097-452B-4C41-9ECC-DE61925C03ED}" type="datetime1">
              <a:rPr lang="en-US" altLang="ko-KR"/>
              <a:pPr>
                <a:defRPr/>
              </a:pPr>
              <a:t>5/8/2023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 b="1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8D71A27-37E0-4222-82B8-C8A076223A3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8804AE-8F91-4E65-9565-0099C9EFC452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1999" cy="684538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</a:ln>
        </p:spPr>
        <p:txBody>
          <a:bodyPr vert="horz" wrap="square" lIns="90000" tIns="57600" rIns="91440" bIns="45720" anchor="t">
            <a:noAutofit/>
          </a:bodyPr>
          <a:lstStyle/>
          <a:p>
            <a:pPr algn="ctr" defTabSz="988408">
              <a:defRPr lang="ko-KR" altLang="en-US"/>
            </a:pPr>
            <a:r>
              <a:rPr lang="en-US" altLang="ko-KR" sz="3500" b="1" dirty="0" smtClean="0">
                <a:solidFill>
                  <a:srgbClr val="000000">
                    <a:alpha val="100000"/>
                  </a:srgbClr>
                </a:solidFill>
                <a:ea typeface="굴림"/>
                <a:sym typeface="Wingdings"/>
              </a:rPr>
              <a:t>HM2301 </a:t>
            </a:r>
            <a:r>
              <a:rPr lang="en-US" altLang="ko-KR" sz="3500" b="1" dirty="0" smtClean="0">
                <a:solidFill>
                  <a:srgbClr val="000000">
                    <a:alpha val="100000"/>
                  </a:srgbClr>
                </a:solidFill>
                <a:ea typeface="굴림"/>
                <a:sym typeface="Wingdings"/>
              </a:rPr>
              <a:t>TSMC180 </a:t>
            </a:r>
            <a:r>
              <a:rPr lang="ko-KR" altLang="en-US" sz="3500" b="1" dirty="0" smtClean="0">
                <a:solidFill>
                  <a:srgbClr val="000000">
                    <a:alpha val="100000"/>
                  </a:srgbClr>
                </a:solidFill>
                <a:ea typeface="굴림"/>
                <a:sym typeface="Wingdings"/>
              </a:rPr>
              <a:t>고려대 이형민교수님</a:t>
            </a:r>
            <a:endParaRPr lang="en-US" altLang="ko-KR" sz="3500" b="1" dirty="0">
              <a:solidFill>
                <a:srgbClr val="000000">
                  <a:alpha val="100000"/>
                </a:srgbClr>
              </a:solidFill>
              <a:ea typeface="굴림"/>
              <a:sym typeface="Wingding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81928" y="1592796"/>
            <a:ext cx="33987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RF Sensor Driver</a:t>
            </a:r>
          </a:p>
          <a:p>
            <a:r>
              <a:rPr lang="en-US" altLang="ko-KR" dirty="0" smtClean="0"/>
              <a:t>for </a:t>
            </a:r>
            <a:r>
              <a:rPr lang="en-US" altLang="ko-KR" dirty="0" err="1" smtClean="0"/>
              <a:t>Microplastic</a:t>
            </a:r>
            <a:r>
              <a:rPr lang="en-US" altLang="ko-KR" dirty="0" smtClean="0"/>
              <a:t> Detection</a:t>
            </a:r>
          </a:p>
          <a:p>
            <a:r>
              <a:rPr lang="ko-KR" altLang="en-US" dirty="0" smtClean="0"/>
              <a:t>미세플라스틱 검출을 위한</a:t>
            </a:r>
            <a:endParaRPr lang="en-US" altLang="ko-KR" dirty="0" smtClean="0"/>
          </a:p>
          <a:p>
            <a:r>
              <a:rPr lang="en-US" altLang="ko-KR" dirty="0" smtClean="0"/>
              <a:t>RF </a:t>
            </a:r>
            <a:r>
              <a:rPr lang="ko-KR" altLang="en-US" dirty="0" smtClean="0"/>
              <a:t>센서 드라이버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592796"/>
            <a:ext cx="36086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Sensor Driver and Readout </a:t>
            </a:r>
            <a:r>
              <a:rPr lang="en-US" altLang="ko-KR" dirty="0" err="1" smtClean="0"/>
              <a:t>SoC</a:t>
            </a:r>
            <a:endParaRPr lang="en-US" altLang="ko-KR" dirty="0"/>
          </a:p>
          <a:p>
            <a:r>
              <a:rPr lang="en-US" altLang="ko-KR" dirty="0" smtClean="0"/>
              <a:t>for </a:t>
            </a:r>
            <a:r>
              <a:rPr lang="en-US" altLang="ko-KR" dirty="0" err="1" smtClean="0"/>
              <a:t>Microplastic</a:t>
            </a:r>
            <a:r>
              <a:rPr lang="en-US" altLang="ko-KR" dirty="0" smtClean="0"/>
              <a:t> Detection</a:t>
            </a:r>
            <a:endParaRPr lang="en-US" altLang="ko-KR" dirty="0" smtClean="0"/>
          </a:p>
          <a:p>
            <a:r>
              <a:rPr lang="ko-KR" altLang="en-US" dirty="0" smtClean="0"/>
              <a:t>미세플라스틱 </a:t>
            </a:r>
            <a:r>
              <a:rPr lang="ko-KR" altLang="en-US" dirty="0" smtClean="0"/>
              <a:t>검출을 위한</a:t>
            </a:r>
            <a:endParaRPr lang="en-US" altLang="ko-KR" dirty="0" smtClean="0"/>
          </a:p>
          <a:p>
            <a:r>
              <a:rPr lang="ko-KR" altLang="en-US" dirty="0" smtClean="0"/>
              <a:t>센서 드라이버 및 </a:t>
            </a:r>
            <a:r>
              <a:rPr lang="en-US" altLang="ko-KR" dirty="0" smtClean="0"/>
              <a:t>Readout </a:t>
            </a:r>
            <a:r>
              <a:rPr lang="en-US" altLang="ko-KR" dirty="0" err="1" smtClean="0"/>
              <a:t>SoC</a:t>
            </a:r>
            <a:endParaRPr lang="en-US" altLang="ko-KR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0" y="4291933"/>
            <a:ext cx="34933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RF Energy Harvesting System</a:t>
            </a:r>
          </a:p>
          <a:p>
            <a:r>
              <a:rPr lang="en-US" altLang="ko-KR" dirty="0" smtClean="0"/>
              <a:t>with Adaptive Charging Function</a:t>
            </a:r>
            <a:endParaRPr lang="en-US" altLang="ko-KR" dirty="0"/>
          </a:p>
          <a:p>
            <a:r>
              <a:rPr lang="ko-KR" altLang="en-US" dirty="0" err="1" smtClean="0"/>
              <a:t>적응형</a:t>
            </a:r>
            <a:r>
              <a:rPr lang="ko-KR" altLang="en-US" dirty="0" smtClean="0"/>
              <a:t> 충전 방식의</a:t>
            </a:r>
            <a:endParaRPr lang="en-US" altLang="ko-KR" dirty="0" smtClean="0"/>
          </a:p>
          <a:p>
            <a:r>
              <a:rPr lang="en-US" altLang="ko-KR" dirty="0" smtClean="0"/>
              <a:t>RF </a:t>
            </a:r>
            <a:r>
              <a:rPr lang="ko-KR" altLang="en-US" dirty="0" smtClean="0"/>
              <a:t>에너지 </a:t>
            </a:r>
            <a:r>
              <a:rPr lang="ko-KR" altLang="en-US" dirty="0" err="1" smtClean="0"/>
              <a:t>하베스팅</a:t>
            </a:r>
            <a:r>
              <a:rPr lang="ko-KR" altLang="en-US" dirty="0" smtClean="0"/>
              <a:t> 시스템</a:t>
            </a:r>
            <a:endParaRPr lang="en-US" altLang="ko-KR" dirty="0" smtClean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0070" y="1124744"/>
            <a:ext cx="5371858" cy="53578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781928" y="4014934"/>
            <a:ext cx="33987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Sensor Readout </a:t>
            </a:r>
            <a:r>
              <a:rPr lang="en-US" altLang="ko-KR" dirty="0" smtClean="0"/>
              <a:t>IC</a:t>
            </a:r>
          </a:p>
          <a:p>
            <a:r>
              <a:rPr lang="en-US" altLang="ko-KR" dirty="0" smtClean="0"/>
              <a:t>for Measuring the Bladder</a:t>
            </a:r>
          </a:p>
          <a:p>
            <a:r>
              <a:rPr lang="en-US" altLang="ko-KR" dirty="0" smtClean="0"/>
              <a:t>pressure and </a:t>
            </a:r>
            <a:r>
              <a:rPr lang="en-US" altLang="ko-KR" dirty="0" err="1" smtClean="0"/>
              <a:t>Intraurethral</a:t>
            </a:r>
            <a:endParaRPr lang="en-US" altLang="ko-KR" dirty="0" smtClean="0"/>
          </a:p>
          <a:p>
            <a:r>
              <a:rPr lang="en-US" altLang="ko-KR" dirty="0" smtClean="0"/>
              <a:t>pressure</a:t>
            </a:r>
          </a:p>
          <a:p>
            <a:r>
              <a:rPr lang="ko-KR" altLang="en-US" dirty="0" err="1" smtClean="0"/>
              <a:t>방광압</a:t>
            </a:r>
            <a:r>
              <a:rPr lang="ko-KR" altLang="en-US" dirty="0" smtClean="0"/>
              <a:t> 및 요도내압 측정용 센서 </a:t>
            </a:r>
            <a:r>
              <a:rPr lang="en-US" altLang="ko-KR" dirty="0" smtClean="0"/>
              <a:t>Readout IC</a:t>
            </a:r>
            <a:endParaRPr lang="ko-KR" altLang="en-US" dirty="0"/>
          </a:p>
        </p:txBody>
      </p:sp>
      <p:sp>
        <p:nvSpPr>
          <p:cNvPr id="13" name="직사각형 12"/>
          <p:cNvSpPr/>
          <p:nvPr/>
        </p:nvSpPr>
        <p:spPr>
          <a:xfrm>
            <a:off x="3410070" y="1124744"/>
            <a:ext cx="2937958" cy="216024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6348028" y="1122470"/>
            <a:ext cx="2433900" cy="216251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3410070" y="3284984"/>
            <a:ext cx="3225990" cy="319757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6636060" y="3284984"/>
            <a:ext cx="2145868" cy="319757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9993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139964</TotalTime>
  <Words>66</Words>
  <Application>Microsoft Office PowerPoint</Application>
  <PresentationFormat>와이드스크린</PresentationFormat>
  <Paragraphs>19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굴림</vt:lpstr>
      <vt:lpstr>Arial</vt:lpstr>
      <vt:lpstr>Calibri</vt:lpstr>
      <vt:lpstr>Wingdings</vt:lpstr>
      <vt:lpstr>Office Theme</vt:lpstr>
      <vt:lpstr>PowerPoint 프레젠테이션</vt:lpstr>
    </vt:vector>
  </TitlesOfParts>
  <Manager/>
  <Company>MIT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Hyung-Min Lee</dc:creator>
  <cp:lastModifiedBy>Seung-Beom Ku</cp:lastModifiedBy>
  <cp:revision>5329</cp:revision>
  <cp:lastPrinted>2020-05-22T10:54:32Z</cp:lastPrinted>
  <dcterms:created xsi:type="dcterms:W3CDTF">2010-01-05T00:14:52Z</dcterms:created>
  <dcterms:modified xsi:type="dcterms:W3CDTF">2023-05-08T01:36:47Z</dcterms:modified>
</cp:coreProperties>
</file>